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67" r:id="rId19"/>
    <p:sldId id="268" r:id="rId20"/>
    <p:sldId id="269" r:id="rId21"/>
    <p:sldId id="270" r:id="rId22"/>
    <p:sldId id="276" r:id="rId23"/>
    <p:sldId id="271" r:id="rId24"/>
    <p:sldId id="272" r:id="rId25"/>
    <p:sldId id="273" r:id="rId26"/>
    <p:sldId id="274" r:id="rId27"/>
    <p:sldId id="275" r:id="rId28"/>
    <p:sldId id="277" r:id="rId29"/>
    <p:sldId id="278" r:id="rId30"/>
    <p:sldId id="279" r:id="rId31"/>
    <p:sldId id="280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BF7CA-241F-4938-8C66-CA2951CB0F58}" v="425" dt="2023-07-21T18:51:37.843"/>
    <p1510:client id="{5FC13AAC-146A-4F6C-A80B-D83F80B495B7}" v="3936" dt="2023-07-21T05:29:43.003"/>
    <p1510:client id="{670E55F3-B645-4465-B492-B1B6EE37771F}" v="239" dt="2023-07-21T15:53:27.444"/>
    <p1510:client id="{7267A70A-D2A2-4D43-9AF0-02372F709F05}" v="231" dt="2023-07-21T07:19:44.943"/>
    <p1510:client id="{8CF3F8DB-44E6-46B3-A2DF-5429BF7A15F3}" v="220" dt="2023-07-21T16:33:27.018"/>
    <p1510:client id="{F883AFD9-5DCA-43A3-8903-9FB82841D56A}" v="58" dt="2023-07-20T19:46:49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267A70A-D2A2-4D43-9AF0-02372F709F05}"/>
    <pc:docChg chg="addSld modSld">
      <pc:chgData name="Guest User" userId="" providerId="Windows Live" clId="Web-{7267A70A-D2A2-4D43-9AF0-02372F709F05}" dt="2023-07-21T07:19:44.943" v="228"/>
      <pc:docMkLst>
        <pc:docMk/>
      </pc:docMkLst>
      <pc:sldChg chg="modSp mod setBg">
        <pc:chgData name="Guest User" userId="" providerId="Windows Live" clId="Web-{7267A70A-D2A2-4D43-9AF0-02372F709F05}" dt="2023-07-21T07:19:44.943" v="228"/>
        <pc:sldMkLst>
          <pc:docMk/>
          <pc:sldMk cId="3893236010" sldId="266"/>
        </pc:sldMkLst>
        <pc:spChg chg="mod">
          <ac:chgData name="Guest User" userId="" providerId="Windows Live" clId="Web-{7267A70A-D2A2-4D43-9AF0-02372F709F05}" dt="2023-07-21T07:19:03.176" v="219" actId="20577"/>
          <ac:spMkLst>
            <pc:docMk/>
            <pc:sldMk cId="3893236010" sldId="266"/>
            <ac:spMk id="2" creationId="{1A0F339A-E67E-3B9A-5A32-DFED6AECA881}"/>
          </ac:spMkLst>
        </pc:spChg>
        <pc:spChg chg="mod">
          <ac:chgData name="Guest User" userId="" providerId="Windows Live" clId="Web-{7267A70A-D2A2-4D43-9AF0-02372F709F05}" dt="2023-07-21T07:19:42.115" v="227" actId="20577"/>
          <ac:spMkLst>
            <pc:docMk/>
            <pc:sldMk cId="3893236010" sldId="266"/>
            <ac:spMk id="3" creationId="{74A35490-1EC9-1F62-30C2-05583F435FA6}"/>
          </ac:spMkLst>
        </pc:spChg>
      </pc:sldChg>
      <pc:sldChg chg="modSp new">
        <pc:chgData name="Guest User" userId="" providerId="Windows Live" clId="Web-{7267A70A-D2A2-4D43-9AF0-02372F709F05}" dt="2023-07-21T07:07:55.251" v="130" actId="20577"/>
        <pc:sldMkLst>
          <pc:docMk/>
          <pc:sldMk cId="719905358" sldId="281"/>
        </pc:sldMkLst>
        <pc:spChg chg="mod">
          <ac:chgData name="Guest User" userId="" providerId="Windows Live" clId="Web-{7267A70A-D2A2-4D43-9AF0-02372F709F05}" dt="2023-07-21T07:05:07.223" v="59" actId="20577"/>
          <ac:spMkLst>
            <pc:docMk/>
            <pc:sldMk cId="719905358" sldId="281"/>
            <ac:spMk id="2" creationId="{22EB13C5-7D80-1C50-D375-23E9F47B3D40}"/>
          </ac:spMkLst>
        </pc:spChg>
        <pc:spChg chg="mod">
          <ac:chgData name="Guest User" userId="" providerId="Windows Live" clId="Web-{7267A70A-D2A2-4D43-9AF0-02372F709F05}" dt="2023-07-21T07:07:55.251" v="130" actId="20577"/>
          <ac:spMkLst>
            <pc:docMk/>
            <pc:sldMk cId="719905358" sldId="281"/>
            <ac:spMk id="3" creationId="{21CC426C-9E0F-A99B-8826-BF0A3308BEBC}"/>
          </ac:spMkLst>
        </pc:spChg>
      </pc:sldChg>
      <pc:sldChg chg="modSp new">
        <pc:chgData name="Guest User" userId="" providerId="Windows Live" clId="Web-{7267A70A-D2A2-4D43-9AF0-02372F709F05}" dt="2023-07-21T07:07:50.196" v="129" actId="20577"/>
        <pc:sldMkLst>
          <pc:docMk/>
          <pc:sldMk cId="1675768580" sldId="282"/>
        </pc:sldMkLst>
        <pc:spChg chg="mod">
          <ac:chgData name="Guest User" userId="" providerId="Windows Live" clId="Web-{7267A70A-D2A2-4D43-9AF0-02372F709F05}" dt="2023-07-21T07:07:35.274" v="125" actId="20577"/>
          <ac:spMkLst>
            <pc:docMk/>
            <pc:sldMk cId="1675768580" sldId="282"/>
            <ac:spMk id="2" creationId="{9D0F79EA-B914-2264-B423-BF0BE7E1A0E9}"/>
          </ac:spMkLst>
        </pc:spChg>
        <pc:spChg chg="mod">
          <ac:chgData name="Guest User" userId="" providerId="Windows Live" clId="Web-{7267A70A-D2A2-4D43-9AF0-02372F709F05}" dt="2023-07-21T07:07:50.196" v="129" actId="20577"/>
          <ac:spMkLst>
            <pc:docMk/>
            <pc:sldMk cId="1675768580" sldId="282"/>
            <ac:spMk id="3" creationId="{FA19B362-B9E4-7330-AA92-2AC558C8C718}"/>
          </ac:spMkLst>
        </pc:spChg>
      </pc:sldChg>
      <pc:sldChg chg="modSp new">
        <pc:chgData name="Guest User" userId="" providerId="Windows Live" clId="Web-{7267A70A-D2A2-4D43-9AF0-02372F709F05}" dt="2023-07-21T07:08:42.674" v="141" actId="20577"/>
        <pc:sldMkLst>
          <pc:docMk/>
          <pc:sldMk cId="302606055" sldId="283"/>
        </pc:sldMkLst>
        <pc:spChg chg="mod">
          <ac:chgData name="Guest User" userId="" providerId="Windows Live" clId="Web-{7267A70A-D2A2-4D43-9AF0-02372F709F05}" dt="2023-07-21T07:08:17.361" v="135" actId="20577"/>
          <ac:spMkLst>
            <pc:docMk/>
            <pc:sldMk cId="302606055" sldId="283"/>
            <ac:spMk id="2" creationId="{9D7BE359-8852-94E2-B78F-0A019C08127E}"/>
          </ac:spMkLst>
        </pc:spChg>
        <pc:spChg chg="mod">
          <ac:chgData name="Guest User" userId="" providerId="Windows Live" clId="Web-{7267A70A-D2A2-4D43-9AF0-02372F709F05}" dt="2023-07-21T07:08:42.674" v="141" actId="20577"/>
          <ac:spMkLst>
            <pc:docMk/>
            <pc:sldMk cId="302606055" sldId="283"/>
            <ac:spMk id="3" creationId="{D1496A64-92DB-D45A-8B6C-72A3091EC033}"/>
          </ac:spMkLst>
        </pc:spChg>
      </pc:sldChg>
      <pc:sldChg chg="modSp new">
        <pc:chgData name="Guest User" userId="" providerId="Windows Live" clId="Web-{7267A70A-D2A2-4D43-9AF0-02372F709F05}" dt="2023-07-21T07:10:07.428" v="156" actId="20577"/>
        <pc:sldMkLst>
          <pc:docMk/>
          <pc:sldMk cId="1246626769" sldId="284"/>
        </pc:sldMkLst>
        <pc:spChg chg="mod">
          <ac:chgData name="Guest User" userId="" providerId="Windows Live" clId="Web-{7267A70A-D2A2-4D43-9AF0-02372F709F05}" dt="2023-07-21T07:09:48.662" v="150" actId="20577"/>
          <ac:spMkLst>
            <pc:docMk/>
            <pc:sldMk cId="1246626769" sldId="284"/>
            <ac:spMk id="2" creationId="{90CBCFED-CA64-AD43-0002-C4C45B068443}"/>
          </ac:spMkLst>
        </pc:spChg>
        <pc:spChg chg="mod">
          <ac:chgData name="Guest User" userId="" providerId="Windows Live" clId="Web-{7267A70A-D2A2-4D43-9AF0-02372F709F05}" dt="2023-07-21T07:10:07.428" v="156" actId="20577"/>
          <ac:spMkLst>
            <pc:docMk/>
            <pc:sldMk cId="1246626769" sldId="284"/>
            <ac:spMk id="3" creationId="{A0647E9D-45D4-1FC0-C379-22BC41891967}"/>
          </ac:spMkLst>
        </pc:spChg>
      </pc:sldChg>
      <pc:sldChg chg="modSp new">
        <pc:chgData name="Guest User" userId="" providerId="Windows Live" clId="Web-{7267A70A-D2A2-4D43-9AF0-02372F709F05}" dt="2023-07-21T07:11:54.478" v="192" actId="20577"/>
        <pc:sldMkLst>
          <pc:docMk/>
          <pc:sldMk cId="943642467" sldId="285"/>
        </pc:sldMkLst>
        <pc:spChg chg="mod">
          <ac:chgData name="Guest User" userId="" providerId="Windows Live" clId="Web-{7267A70A-D2A2-4D43-9AF0-02372F709F05}" dt="2023-07-21T07:10:39.414" v="163" actId="20577"/>
          <ac:spMkLst>
            <pc:docMk/>
            <pc:sldMk cId="943642467" sldId="285"/>
            <ac:spMk id="2" creationId="{0A301DE5-AB33-BD74-D509-E3E8673A7604}"/>
          </ac:spMkLst>
        </pc:spChg>
        <pc:spChg chg="mod">
          <ac:chgData name="Guest User" userId="" providerId="Windows Live" clId="Web-{7267A70A-D2A2-4D43-9AF0-02372F709F05}" dt="2023-07-21T07:11:54.478" v="192" actId="20577"/>
          <ac:spMkLst>
            <pc:docMk/>
            <pc:sldMk cId="943642467" sldId="285"/>
            <ac:spMk id="3" creationId="{8BD42134-FD60-6964-0E5B-150CA21FCA27}"/>
          </ac:spMkLst>
        </pc:spChg>
      </pc:sldChg>
      <pc:sldChg chg="modSp new">
        <pc:chgData name="Guest User" userId="" providerId="Windows Live" clId="Web-{7267A70A-D2A2-4D43-9AF0-02372F709F05}" dt="2023-07-21T07:12:06.916" v="196" actId="20577"/>
        <pc:sldMkLst>
          <pc:docMk/>
          <pc:sldMk cId="3984959367" sldId="286"/>
        </pc:sldMkLst>
        <pc:spChg chg="mod">
          <ac:chgData name="Guest User" userId="" providerId="Windows Live" clId="Web-{7267A70A-D2A2-4D43-9AF0-02372F709F05}" dt="2023-07-21T07:11:29.603" v="186" actId="20577"/>
          <ac:spMkLst>
            <pc:docMk/>
            <pc:sldMk cId="3984959367" sldId="286"/>
            <ac:spMk id="2" creationId="{B0AEC43A-9619-2502-4FEA-124C000C169A}"/>
          </ac:spMkLst>
        </pc:spChg>
        <pc:spChg chg="mod">
          <ac:chgData name="Guest User" userId="" providerId="Windows Live" clId="Web-{7267A70A-D2A2-4D43-9AF0-02372F709F05}" dt="2023-07-21T07:12:06.916" v="196" actId="20577"/>
          <ac:spMkLst>
            <pc:docMk/>
            <pc:sldMk cId="3984959367" sldId="286"/>
            <ac:spMk id="3" creationId="{B9383A6E-8268-F15B-5C4C-27E530CB5C30}"/>
          </ac:spMkLst>
        </pc:spChg>
      </pc:sldChg>
      <pc:sldChg chg="modSp new">
        <pc:chgData name="Guest User" userId="" providerId="Windows Live" clId="Web-{7267A70A-D2A2-4D43-9AF0-02372F709F05}" dt="2023-07-21T07:12:31.120" v="206" actId="20577"/>
        <pc:sldMkLst>
          <pc:docMk/>
          <pc:sldMk cId="1330677558" sldId="287"/>
        </pc:sldMkLst>
        <pc:spChg chg="mod">
          <ac:chgData name="Guest User" userId="" providerId="Windows Live" clId="Web-{7267A70A-D2A2-4D43-9AF0-02372F709F05}" dt="2023-07-21T07:12:31.120" v="206" actId="20577"/>
          <ac:spMkLst>
            <pc:docMk/>
            <pc:sldMk cId="1330677558" sldId="287"/>
            <ac:spMk id="2" creationId="{CB50B776-10DE-6D3D-A45F-119B27BA884E}"/>
          </ac:spMkLst>
        </pc:spChg>
      </pc:sldChg>
    </pc:docChg>
  </pc:docChgLst>
  <pc:docChgLst>
    <pc:chgData name="Guest User" providerId="Windows Live" clId="Web-{054BF7CA-241F-4938-8C66-CA2951CB0F58}"/>
    <pc:docChg chg="addSld modSld">
      <pc:chgData name="Guest User" userId="" providerId="Windows Live" clId="Web-{054BF7CA-241F-4938-8C66-CA2951CB0F58}" dt="2023-07-21T18:51:37.843" v="436" actId="20577"/>
      <pc:docMkLst>
        <pc:docMk/>
      </pc:docMkLst>
      <pc:sldChg chg="modSp">
        <pc:chgData name="Guest User" userId="" providerId="Windows Live" clId="Web-{054BF7CA-241F-4938-8C66-CA2951CB0F58}" dt="2023-07-21T17:43:45.094" v="418" actId="20577"/>
        <pc:sldMkLst>
          <pc:docMk/>
          <pc:sldMk cId="4192455199" sldId="267"/>
        </pc:sldMkLst>
        <pc:spChg chg="mod">
          <ac:chgData name="Guest User" userId="" providerId="Windows Live" clId="Web-{054BF7CA-241F-4938-8C66-CA2951CB0F58}" dt="2023-07-21T17:43:45.094" v="418" actId="20577"/>
          <ac:spMkLst>
            <pc:docMk/>
            <pc:sldMk cId="4192455199" sldId="267"/>
            <ac:spMk id="3" creationId="{967104F2-CA79-F4EC-DDCA-B62228484275}"/>
          </ac:spMkLst>
        </pc:spChg>
      </pc:sldChg>
      <pc:sldChg chg="modSp">
        <pc:chgData name="Guest User" userId="" providerId="Windows Live" clId="Web-{054BF7CA-241F-4938-8C66-CA2951CB0F58}" dt="2023-07-21T17:52:53.581" v="419" actId="20577"/>
        <pc:sldMkLst>
          <pc:docMk/>
          <pc:sldMk cId="3242879995" sldId="268"/>
        </pc:sldMkLst>
        <pc:spChg chg="mod">
          <ac:chgData name="Guest User" userId="" providerId="Windows Live" clId="Web-{054BF7CA-241F-4938-8C66-CA2951CB0F58}" dt="2023-07-21T17:52:53.581" v="419" actId="20577"/>
          <ac:spMkLst>
            <pc:docMk/>
            <pc:sldMk cId="3242879995" sldId="268"/>
            <ac:spMk id="3" creationId="{4B69C4EB-3545-37DF-540E-70164874684F}"/>
          </ac:spMkLst>
        </pc:spChg>
      </pc:sldChg>
      <pc:sldChg chg="modSp">
        <pc:chgData name="Guest User" userId="" providerId="Windows Live" clId="Web-{054BF7CA-241F-4938-8C66-CA2951CB0F58}" dt="2023-07-21T18:24:18.465" v="432" actId="20577"/>
        <pc:sldMkLst>
          <pc:docMk/>
          <pc:sldMk cId="3203550247" sldId="269"/>
        </pc:sldMkLst>
        <pc:spChg chg="mod">
          <ac:chgData name="Guest User" userId="" providerId="Windows Live" clId="Web-{054BF7CA-241F-4938-8C66-CA2951CB0F58}" dt="2023-07-21T18:24:18.465" v="432" actId="20577"/>
          <ac:spMkLst>
            <pc:docMk/>
            <pc:sldMk cId="3203550247" sldId="269"/>
            <ac:spMk id="3" creationId="{9C7FCDB2-3B6C-4761-D1E4-A73D0796C6EE}"/>
          </ac:spMkLst>
        </pc:spChg>
      </pc:sldChg>
      <pc:sldChg chg="modSp">
        <pc:chgData name="Guest User" userId="" providerId="Windows Live" clId="Web-{054BF7CA-241F-4938-8C66-CA2951CB0F58}" dt="2023-07-21T16:36:45.384" v="258" actId="20577"/>
        <pc:sldMkLst>
          <pc:docMk/>
          <pc:sldMk cId="4140909841" sldId="271"/>
        </pc:sldMkLst>
        <pc:spChg chg="mod">
          <ac:chgData name="Guest User" userId="" providerId="Windows Live" clId="Web-{054BF7CA-241F-4938-8C66-CA2951CB0F58}" dt="2023-07-21T16:36:45.384" v="258" actId="20577"/>
          <ac:spMkLst>
            <pc:docMk/>
            <pc:sldMk cId="4140909841" sldId="271"/>
            <ac:spMk id="3" creationId="{C2752767-93F0-F767-27FA-317045416D56}"/>
          </ac:spMkLst>
        </pc:spChg>
      </pc:sldChg>
      <pc:sldChg chg="modSp">
        <pc:chgData name="Guest User" userId="" providerId="Windows Live" clId="Web-{054BF7CA-241F-4938-8C66-CA2951CB0F58}" dt="2023-07-21T18:51:37.843" v="436" actId="20577"/>
        <pc:sldMkLst>
          <pc:docMk/>
          <pc:sldMk cId="3237924840" sldId="276"/>
        </pc:sldMkLst>
        <pc:spChg chg="mod">
          <ac:chgData name="Guest User" userId="" providerId="Windows Live" clId="Web-{054BF7CA-241F-4938-8C66-CA2951CB0F58}" dt="2023-07-21T18:51:37.843" v="436" actId="20577"/>
          <ac:spMkLst>
            <pc:docMk/>
            <pc:sldMk cId="3237924840" sldId="276"/>
            <ac:spMk id="3" creationId="{3BAE6020-B875-4A78-F3BD-8B0F0C230165}"/>
          </ac:spMkLst>
        </pc:spChg>
      </pc:sldChg>
      <pc:sldChg chg="modSp">
        <pc:chgData name="Guest User" userId="" providerId="Windows Live" clId="Web-{054BF7CA-241F-4938-8C66-CA2951CB0F58}" dt="2023-07-21T17:16:11.368" v="412" actId="20577"/>
        <pc:sldMkLst>
          <pc:docMk/>
          <pc:sldMk cId="2965948521" sldId="279"/>
        </pc:sldMkLst>
        <pc:spChg chg="mod">
          <ac:chgData name="Guest User" userId="" providerId="Windows Live" clId="Web-{054BF7CA-241F-4938-8C66-CA2951CB0F58}" dt="2023-07-21T17:16:11.368" v="412" actId="20577"/>
          <ac:spMkLst>
            <pc:docMk/>
            <pc:sldMk cId="2965948521" sldId="279"/>
            <ac:spMk id="3" creationId="{49DCC122-0A51-D4E7-EEEB-41AD15FB6018}"/>
          </ac:spMkLst>
        </pc:spChg>
      </pc:sldChg>
      <pc:sldChg chg="modSp">
        <pc:chgData name="Guest User" userId="" providerId="Windows Live" clId="Web-{054BF7CA-241F-4938-8C66-CA2951CB0F58}" dt="2023-07-21T16:36:19.117" v="249" actId="20577"/>
        <pc:sldMkLst>
          <pc:docMk/>
          <pc:sldMk cId="76359465" sldId="280"/>
        </pc:sldMkLst>
        <pc:spChg chg="mod">
          <ac:chgData name="Guest User" userId="" providerId="Windows Live" clId="Web-{054BF7CA-241F-4938-8C66-CA2951CB0F58}" dt="2023-07-21T16:36:19.117" v="249" actId="20577"/>
          <ac:spMkLst>
            <pc:docMk/>
            <pc:sldMk cId="76359465" sldId="280"/>
            <ac:spMk id="3" creationId="{8428654B-2F3A-D8C4-9332-51F6E469E78D}"/>
          </ac:spMkLst>
        </pc:spChg>
      </pc:sldChg>
      <pc:sldChg chg="addSp modSp new mod setBg">
        <pc:chgData name="Guest User" userId="" providerId="Windows Live" clId="Web-{054BF7CA-241F-4938-8C66-CA2951CB0F58}" dt="2023-07-21T16:57:13.893" v="314" actId="20577"/>
        <pc:sldMkLst>
          <pc:docMk/>
          <pc:sldMk cId="801266541" sldId="288"/>
        </pc:sldMkLst>
        <pc:spChg chg="mod">
          <ac:chgData name="Guest User" userId="" providerId="Windows Live" clId="Web-{054BF7CA-241F-4938-8C66-CA2951CB0F58}" dt="2023-07-21T16:55:14.280" v="299"/>
          <ac:spMkLst>
            <pc:docMk/>
            <pc:sldMk cId="801266541" sldId="288"/>
            <ac:spMk id="2" creationId="{B6ECD07E-D4E4-9A88-F36D-D2BCC170A28C}"/>
          </ac:spMkLst>
        </pc:spChg>
        <pc:spChg chg="mod">
          <ac:chgData name="Guest User" userId="" providerId="Windows Live" clId="Web-{054BF7CA-241F-4938-8C66-CA2951CB0F58}" dt="2023-07-21T16:57:13.893" v="314" actId="20577"/>
          <ac:spMkLst>
            <pc:docMk/>
            <pc:sldMk cId="801266541" sldId="288"/>
            <ac:spMk id="3" creationId="{EF1216C8-E49A-9F26-2C84-854B85AD97E5}"/>
          </ac:spMkLst>
        </pc:spChg>
        <pc:spChg chg="add">
          <ac:chgData name="Guest User" userId="" providerId="Windows Live" clId="Web-{054BF7CA-241F-4938-8C66-CA2951CB0F58}" dt="2023-07-21T16:55:14.280" v="299"/>
          <ac:spMkLst>
            <pc:docMk/>
            <pc:sldMk cId="801266541" sldId="288"/>
            <ac:spMk id="8" creationId="{09588DA8-065E-4F6F-8EFD-43104AB2E0CF}"/>
          </ac:spMkLst>
        </pc:spChg>
        <pc:spChg chg="add">
          <ac:chgData name="Guest User" userId="" providerId="Windows Live" clId="Web-{054BF7CA-241F-4938-8C66-CA2951CB0F58}" dt="2023-07-21T16:55:14.280" v="299"/>
          <ac:spMkLst>
            <pc:docMk/>
            <pc:sldMk cId="801266541" sldId="288"/>
            <ac:spMk id="10" creationId="{C4285719-470E-454C-AF62-8323075F1F5B}"/>
          </ac:spMkLst>
        </pc:spChg>
        <pc:spChg chg="add">
          <ac:chgData name="Guest User" userId="" providerId="Windows Live" clId="Web-{054BF7CA-241F-4938-8C66-CA2951CB0F58}" dt="2023-07-21T16:55:14.280" v="299"/>
          <ac:spMkLst>
            <pc:docMk/>
            <pc:sldMk cId="801266541" sldId="288"/>
            <ac:spMk id="12" creationId="{CD9FE4EF-C4D8-49A0-B2FF-81D8DB7D8A24}"/>
          </ac:spMkLst>
        </pc:spChg>
        <pc:spChg chg="add">
          <ac:chgData name="Guest User" userId="" providerId="Windows Live" clId="Web-{054BF7CA-241F-4938-8C66-CA2951CB0F58}" dt="2023-07-21T16:55:14.280" v="299"/>
          <ac:spMkLst>
            <pc:docMk/>
            <pc:sldMk cId="801266541" sldId="288"/>
            <ac:spMk id="14" creationId="{4300840D-0A0B-4512-BACA-B439D5B9C57C}"/>
          </ac:spMkLst>
        </pc:spChg>
        <pc:spChg chg="add">
          <ac:chgData name="Guest User" userId="" providerId="Windows Live" clId="Web-{054BF7CA-241F-4938-8C66-CA2951CB0F58}" dt="2023-07-21T16:55:14.280" v="299"/>
          <ac:spMkLst>
            <pc:docMk/>
            <pc:sldMk cId="801266541" sldId="288"/>
            <ac:spMk id="16" creationId="{D2B78728-A580-49A7-84F9-6EF6F583ADE0}"/>
          </ac:spMkLst>
        </pc:spChg>
        <pc:spChg chg="add">
          <ac:chgData name="Guest User" userId="" providerId="Windows Live" clId="Web-{054BF7CA-241F-4938-8C66-CA2951CB0F58}" dt="2023-07-21T16:55:14.280" v="299"/>
          <ac:spMkLst>
            <pc:docMk/>
            <pc:sldMk cId="801266541" sldId="288"/>
            <ac:spMk id="18" creationId="{38FAA1A1-D861-433F-88FA-1E9D6FD31D11}"/>
          </ac:spMkLst>
        </pc:spChg>
        <pc:spChg chg="add">
          <ac:chgData name="Guest User" userId="" providerId="Windows Live" clId="Web-{054BF7CA-241F-4938-8C66-CA2951CB0F58}" dt="2023-07-21T16:55:14.280" v="299"/>
          <ac:spMkLst>
            <pc:docMk/>
            <pc:sldMk cId="801266541" sldId="288"/>
            <ac:spMk id="20" creationId="{8D71EDA1-87BF-4D5D-AB79-F346FD19278A}"/>
          </ac:spMkLst>
        </pc:spChg>
      </pc:sldChg>
      <pc:sldChg chg="addSp delSp modSp new mod setBg">
        <pc:chgData name="Guest User" userId="" providerId="Windows Live" clId="Web-{054BF7CA-241F-4938-8C66-CA2951CB0F58}" dt="2023-07-21T17:09:36.730" v="391" actId="20577"/>
        <pc:sldMkLst>
          <pc:docMk/>
          <pc:sldMk cId="1847963406" sldId="289"/>
        </pc:sldMkLst>
        <pc:spChg chg="del">
          <ac:chgData name="Guest User" userId="" providerId="Windows Live" clId="Web-{054BF7CA-241F-4938-8C66-CA2951CB0F58}" dt="2023-07-21T16:56:32.720" v="310"/>
          <ac:spMkLst>
            <pc:docMk/>
            <pc:sldMk cId="1847963406" sldId="289"/>
            <ac:spMk id="2" creationId="{E52DF7DE-35E7-051F-F982-7E8308FED24E}"/>
          </ac:spMkLst>
        </pc:spChg>
        <pc:spChg chg="mod">
          <ac:chgData name="Guest User" userId="" providerId="Windows Live" clId="Web-{054BF7CA-241F-4938-8C66-CA2951CB0F58}" dt="2023-07-21T17:09:36.730" v="391" actId="20577"/>
          <ac:spMkLst>
            <pc:docMk/>
            <pc:sldMk cId="1847963406" sldId="289"/>
            <ac:spMk id="3" creationId="{0C4A702E-8808-5EC4-2EA4-6908203AE6AD}"/>
          </ac:spMkLst>
        </pc:spChg>
        <pc:spChg chg="add mod">
          <ac:chgData name="Guest User" userId="" providerId="Windows Live" clId="Web-{054BF7CA-241F-4938-8C66-CA2951CB0F58}" dt="2023-07-21T17:00:52.650" v="341" actId="20577"/>
          <ac:spMkLst>
            <pc:docMk/>
            <pc:sldMk cId="1847963406" sldId="289"/>
            <ac:spMk id="4" creationId="{89248546-5DB4-F233-C1E2-0BD5EBD87A2E}"/>
          </ac:spMkLst>
        </pc:spChg>
        <pc:spChg chg="add del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8" creationId="{09588DA8-065E-4F6F-8EFD-43104AB2E0CF}"/>
          </ac:spMkLst>
        </pc:spChg>
        <pc:spChg chg="add del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10" creationId="{C4285719-470E-454C-AF62-8323075F1F5B}"/>
          </ac:spMkLst>
        </pc:spChg>
        <pc:spChg chg="add del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12" creationId="{CD9FE4EF-C4D8-49A0-B2FF-81D8DB7D8A24}"/>
          </ac:spMkLst>
        </pc:spChg>
        <pc:spChg chg="add del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14" creationId="{4300840D-0A0B-4512-BACA-B439D5B9C57C}"/>
          </ac:spMkLst>
        </pc:spChg>
        <pc:spChg chg="add del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16" creationId="{D2B78728-A580-49A7-84F9-6EF6F583ADE0}"/>
          </ac:spMkLst>
        </pc:spChg>
        <pc:spChg chg="add del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18" creationId="{38FAA1A1-D861-433F-88FA-1E9D6FD31D11}"/>
          </ac:spMkLst>
        </pc:spChg>
        <pc:spChg chg="add del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20" creationId="{8D71EDA1-87BF-4D5D-AB79-F346FD19278A}"/>
          </ac:spMkLst>
        </pc:spChg>
        <pc:spChg chg="add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25" creationId="{1B15ED52-F352-441B-82BF-E0EA34836D08}"/>
          </ac:spMkLst>
        </pc:spChg>
        <pc:spChg chg="add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27" creationId="{3B2E3793-BFE6-45A2-9B7B-E18844431C99}"/>
          </ac:spMkLst>
        </pc:spChg>
        <pc:spChg chg="add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29" creationId="{BC4C4868-CB8F-4AF9-9CDB-8108F2C19B67}"/>
          </ac:spMkLst>
        </pc:spChg>
        <pc:spChg chg="add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31" creationId="{375E0459-6403-40CD-989D-56A4407CA12E}"/>
          </ac:spMkLst>
        </pc:spChg>
        <pc:spChg chg="add">
          <ac:chgData name="Guest User" userId="" providerId="Windows Live" clId="Web-{054BF7CA-241F-4938-8C66-CA2951CB0F58}" dt="2023-07-21T17:03:49.203" v="364"/>
          <ac:spMkLst>
            <pc:docMk/>
            <pc:sldMk cId="1847963406" sldId="289"/>
            <ac:spMk id="33" creationId="{53E5B1A8-3AC9-4BD1-9BBC-78CA94F2D1BA}"/>
          </ac:spMkLst>
        </pc:spChg>
      </pc:sldChg>
      <pc:sldChg chg="addSp delSp modSp new mod setBg">
        <pc:chgData name="Guest User" userId="" providerId="Windows Live" clId="Web-{054BF7CA-241F-4938-8C66-CA2951CB0F58}" dt="2023-07-21T17:09:58.637" v="400" actId="20577"/>
        <pc:sldMkLst>
          <pc:docMk/>
          <pc:sldMk cId="1846515449" sldId="290"/>
        </pc:sldMkLst>
        <pc:spChg chg="del">
          <ac:chgData name="Guest User" userId="" providerId="Windows Live" clId="Web-{054BF7CA-241F-4938-8C66-CA2951CB0F58}" dt="2023-07-21T16:59:17.366" v="324"/>
          <ac:spMkLst>
            <pc:docMk/>
            <pc:sldMk cId="1846515449" sldId="290"/>
            <ac:spMk id="2" creationId="{27EFD421-50FE-C71B-DC7E-29B08ED120FE}"/>
          </ac:spMkLst>
        </pc:spChg>
        <pc:spChg chg="mod">
          <ac:chgData name="Guest User" userId="" providerId="Windows Live" clId="Web-{054BF7CA-241F-4938-8C66-CA2951CB0F58}" dt="2023-07-21T17:09:58.637" v="400" actId="20577"/>
          <ac:spMkLst>
            <pc:docMk/>
            <pc:sldMk cId="1846515449" sldId="290"/>
            <ac:spMk id="3" creationId="{42ED006C-0DFD-300B-2CF9-2FF20F28DB5F}"/>
          </ac:spMkLst>
        </pc:spChg>
        <pc:spChg chg="add del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8" creationId="{09588DA8-065E-4F6F-8EFD-43104AB2E0CF}"/>
          </ac:spMkLst>
        </pc:spChg>
        <pc:spChg chg="add del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10" creationId="{C4285719-470E-454C-AF62-8323075F1F5B}"/>
          </ac:spMkLst>
        </pc:spChg>
        <pc:spChg chg="add del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12" creationId="{CD9FE4EF-C4D8-49A0-B2FF-81D8DB7D8A24}"/>
          </ac:spMkLst>
        </pc:spChg>
        <pc:spChg chg="add del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14" creationId="{4300840D-0A0B-4512-BACA-B439D5B9C57C}"/>
          </ac:spMkLst>
        </pc:spChg>
        <pc:spChg chg="add del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16" creationId="{D2B78728-A580-49A7-84F9-6EF6F583ADE0}"/>
          </ac:spMkLst>
        </pc:spChg>
        <pc:spChg chg="add del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18" creationId="{38FAA1A1-D861-433F-88FA-1E9D6FD31D11}"/>
          </ac:spMkLst>
        </pc:spChg>
        <pc:spChg chg="add del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20" creationId="{8D71EDA1-87BF-4D5D-AB79-F346FD19278A}"/>
          </ac:spMkLst>
        </pc:spChg>
        <pc:spChg chg="add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25" creationId="{1B15ED52-F352-441B-82BF-E0EA34836D08}"/>
          </ac:spMkLst>
        </pc:spChg>
        <pc:spChg chg="add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27" creationId="{3B2E3793-BFE6-45A2-9B7B-E18844431C99}"/>
          </ac:spMkLst>
        </pc:spChg>
        <pc:spChg chg="add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29" creationId="{BC4C4868-CB8F-4AF9-9CDB-8108F2C19B67}"/>
          </ac:spMkLst>
        </pc:spChg>
        <pc:spChg chg="add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31" creationId="{375E0459-6403-40CD-989D-56A4407CA12E}"/>
          </ac:spMkLst>
        </pc:spChg>
        <pc:spChg chg="add">
          <ac:chgData name="Guest User" userId="" providerId="Windows Live" clId="Web-{054BF7CA-241F-4938-8C66-CA2951CB0F58}" dt="2023-07-21T17:04:22.032" v="365"/>
          <ac:spMkLst>
            <pc:docMk/>
            <pc:sldMk cId="1846515449" sldId="290"/>
            <ac:spMk id="33" creationId="{53E5B1A8-3AC9-4BD1-9BBC-78CA94F2D1BA}"/>
          </ac:spMkLst>
        </pc:spChg>
      </pc:sldChg>
      <pc:sldChg chg="addSp delSp modSp new mod setBg">
        <pc:chgData name="Guest User" userId="" providerId="Windows Live" clId="Web-{054BF7CA-241F-4938-8C66-CA2951CB0F58}" dt="2023-07-21T17:10:07.059" v="409" actId="20577"/>
        <pc:sldMkLst>
          <pc:docMk/>
          <pc:sldMk cId="3889112724" sldId="291"/>
        </pc:sldMkLst>
        <pc:spChg chg="del">
          <ac:chgData name="Guest User" userId="" providerId="Windows Live" clId="Web-{054BF7CA-241F-4938-8C66-CA2951CB0F58}" dt="2023-07-21T17:00:25.180" v="335"/>
          <ac:spMkLst>
            <pc:docMk/>
            <pc:sldMk cId="3889112724" sldId="291"/>
            <ac:spMk id="2" creationId="{6E986021-A2CE-50A5-AE69-E351A4E47754}"/>
          </ac:spMkLst>
        </pc:spChg>
        <pc:spChg chg="mod">
          <ac:chgData name="Guest User" userId="" providerId="Windows Live" clId="Web-{054BF7CA-241F-4938-8C66-CA2951CB0F58}" dt="2023-07-21T17:10:07.059" v="409" actId="20577"/>
          <ac:spMkLst>
            <pc:docMk/>
            <pc:sldMk cId="3889112724" sldId="291"/>
            <ac:spMk id="3" creationId="{69F6AE5F-9D83-0FB6-70A6-871AE2A3360C}"/>
          </ac:spMkLst>
        </pc:spChg>
        <pc:spChg chg="add del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8" creationId="{09588DA8-065E-4F6F-8EFD-43104AB2E0CF}"/>
          </ac:spMkLst>
        </pc:spChg>
        <pc:spChg chg="add del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10" creationId="{C4285719-470E-454C-AF62-8323075F1F5B}"/>
          </ac:spMkLst>
        </pc:spChg>
        <pc:spChg chg="add del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12" creationId="{CD9FE4EF-C4D8-49A0-B2FF-81D8DB7D8A24}"/>
          </ac:spMkLst>
        </pc:spChg>
        <pc:spChg chg="add del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14" creationId="{4300840D-0A0B-4512-BACA-B439D5B9C57C}"/>
          </ac:spMkLst>
        </pc:spChg>
        <pc:spChg chg="add del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16" creationId="{D2B78728-A580-49A7-84F9-6EF6F583ADE0}"/>
          </ac:spMkLst>
        </pc:spChg>
        <pc:spChg chg="add del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18" creationId="{38FAA1A1-D861-433F-88FA-1E9D6FD31D11}"/>
          </ac:spMkLst>
        </pc:spChg>
        <pc:spChg chg="add del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20" creationId="{8D71EDA1-87BF-4D5D-AB79-F346FD19278A}"/>
          </ac:spMkLst>
        </pc:spChg>
        <pc:spChg chg="add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25" creationId="{1B15ED52-F352-441B-82BF-E0EA34836D08}"/>
          </ac:spMkLst>
        </pc:spChg>
        <pc:spChg chg="add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27" creationId="{3B2E3793-BFE6-45A2-9B7B-E18844431C99}"/>
          </ac:spMkLst>
        </pc:spChg>
        <pc:spChg chg="add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29" creationId="{BC4C4868-CB8F-4AF9-9CDB-8108F2C19B67}"/>
          </ac:spMkLst>
        </pc:spChg>
        <pc:spChg chg="add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31" creationId="{375E0459-6403-40CD-989D-56A4407CA12E}"/>
          </ac:spMkLst>
        </pc:spChg>
        <pc:spChg chg="add">
          <ac:chgData name="Guest User" userId="" providerId="Windows Live" clId="Web-{054BF7CA-241F-4938-8C66-CA2951CB0F58}" dt="2023-07-21T17:04:56.705" v="368"/>
          <ac:spMkLst>
            <pc:docMk/>
            <pc:sldMk cId="3889112724" sldId="291"/>
            <ac:spMk id="33" creationId="{53E5B1A8-3AC9-4BD1-9BBC-78CA94F2D1BA}"/>
          </ac:spMkLst>
        </pc:spChg>
      </pc:sldChg>
      <pc:sldChg chg="addSp modSp new mod setBg">
        <pc:chgData name="Guest User" userId="" providerId="Windows Live" clId="Web-{054BF7CA-241F-4938-8C66-CA2951CB0F58}" dt="2023-07-21T17:04:35.736" v="367" actId="20577"/>
        <pc:sldMkLst>
          <pc:docMk/>
          <pc:sldMk cId="3135880029" sldId="292"/>
        </pc:sldMkLst>
        <pc:spChg chg="mod">
          <ac:chgData name="Guest User" userId="" providerId="Windows Live" clId="Web-{054BF7CA-241F-4938-8C66-CA2951CB0F58}" dt="2023-07-21T17:03:25.952" v="363"/>
          <ac:spMkLst>
            <pc:docMk/>
            <pc:sldMk cId="3135880029" sldId="292"/>
            <ac:spMk id="2" creationId="{D66915EA-1B67-CBFB-8AD3-66613D5D769A}"/>
          </ac:spMkLst>
        </pc:spChg>
        <pc:spChg chg="mod">
          <ac:chgData name="Guest User" userId="" providerId="Windows Live" clId="Web-{054BF7CA-241F-4938-8C66-CA2951CB0F58}" dt="2023-07-21T17:04:35.736" v="367" actId="20577"/>
          <ac:spMkLst>
            <pc:docMk/>
            <pc:sldMk cId="3135880029" sldId="292"/>
            <ac:spMk id="3" creationId="{B8FE3968-C38F-ED4C-9AFD-113418920ED9}"/>
          </ac:spMkLst>
        </pc:spChg>
        <pc:spChg chg="add">
          <ac:chgData name="Guest User" userId="" providerId="Windows Live" clId="Web-{054BF7CA-241F-4938-8C66-CA2951CB0F58}" dt="2023-07-21T17:03:25.952" v="363"/>
          <ac:spMkLst>
            <pc:docMk/>
            <pc:sldMk cId="3135880029" sldId="292"/>
            <ac:spMk id="8" creationId="{09588DA8-065E-4F6F-8EFD-43104AB2E0CF}"/>
          </ac:spMkLst>
        </pc:spChg>
        <pc:spChg chg="add">
          <ac:chgData name="Guest User" userId="" providerId="Windows Live" clId="Web-{054BF7CA-241F-4938-8C66-CA2951CB0F58}" dt="2023-07-21T17:03:25.952" v="363"/>
          <ac:spMkLst>
            <pc:docMk/>
            <pc:sldMk cId="3135880029" sldId="292"/>
            <ac:spMk id="10" creationId="{C4285719-470E-454C-AF62-8323075F1F5B}"/>
          </ac:spMkLst>
        </pc:spChg>
        <pc:spChg chg="add">
          <ac:chgData name="Guest User" userId="" providerId="Windows Live" clId="Web-{054BF7CA-241F-4938-8C66-CA2951CB0F58}" dt="2023-07-21T17:03:25.952" v="363"/>
          <ac:spMkLst>
            <pc:docMk/>
            <pc:sldMk cId="3135880029" sldId="292"/>
            <ac:spMk id="12" creationId="{CD9FE4EF-C4D8-49A0-B2FF-81D8DB7D8A24}"/>
          </ac:spMkLst>
        </pc:spChg>
        <pc:spChg chg="add">
          <ac:chgData name="Guest User" userId="" providerId="Windows Live" clId="Web-{054BF7CA-241F-4938-8C66-CA2951CB0F58}" dt="2023-07-21T17:03:25.952" v="363"/>
          <ac:spMkLst>
            <pc:docMk/>
            <pc:sldMk cId="3135880029" sldId="292"/>
            <ac:spMk id="14" creationId="{4300840D-0A0B-4512-BACA-B439D5B9C57C}"/>
          </ac:spMkLst>
        </pc:spChg>
        <pc:spChg chg="add">
          <ac:chgData name="Guest User" userId="" providerId="Windows Live" clId="Web-{054BF7CA-241F-4938-8C66-CA2951CB0F58}" dt="2023-07-21T17:03:25.952" v="363"/>
          <ac:spMkLst>
            <pc:docMk/>
            <pc:sldMk cId="3135880029" sldId="292"/>
            <ac:spMk id="16" creationId="{D2B78728-A580-49A7-84F9-6EF6F583ADE0}"/>
          </ac:spMkLst>
        </pc:spChg>
        <pc:spChg chg="add">
          <ac:chgData name="Guest User" userId="" providerId="Windows Live" clId="Web-{054BF7CA-241F-4938-8C66-CA2951CB0F58}" dt="2023-07-21T17:03:25.952" v="363"/>
          <ac:spMkLst>
            <pc:docMk/>
            <pc:sldMk cId="3135880029" sldId="292"/>
            <ac:spMk id="18" creationId="{38FAA1A1-D861-433F-88FA-1E9D6FD31D11}"/>
          </ac:spMkLst>
        </pc:spChg>
        <pc:spChg chg="add">
          <ac:chgData name="Guest User" userId="" providerId="Windows Live" clId="Web-{054BF7CA-241F-4938-8C66-CA2951CB0F58}" dt="2023-07-21T17:03:25.952" v="363"/>
          <ac:spMkLst>
            <pc:docMk/>
            <pc:sldMk cId="3135880029" sldId="292"/>
            <ac:spMk id="20" creationId="{8D71EDA1-87BF-4D5D-AB79-F346FD19278A}"/>
          </ac:spMkLst>
        </pc:spChg>
      </pc:sldChg>
    </pc:docChg>
  </pc:docChgLst>
  <pc:docChgLst>
    <pc:chgData name="Guest User" providerId="Windows Live" clId="Web-{F883AFD9-5DCA-43A3-8903-9FB82841D56A}"/>
    <pc:docChg chg="addSld modSld">
      <pc:chgData name="Guest User" userId="" providerId="Windows Live" clId="Web-{F883AFD9-5DCA-43A3-8903-9FB82841D56A}" dt="2023-07-20T19:46:49.850" v="58"/>
      <pc:docMkLst>
        <pc:docMk/>
      </pc:docMkLst>
      <pc:sldChg chg="modSp new">
        <pc:chgData name="Guest User" userId="" providerId="Windows Live" clId="Web-{F883AFD9-5DCA-43A3-8903-9FB82841D56A}" dt="2023-07-20T19:38:00.472" v="13" actId="20577"/>
        <pc:sldMkLst>
          <pc:docMk/>
          <pc:sldMk cId="3893236010" sldId="266"/>
        </pc:sldMkLst>
        <pc:spChg chg="mod">
          <ac:chgData name="Guest User" userId="" providerId="Windows Live" clId="Web-{F883AFD9-5DCA-43A3-8903-9FB82841D56A}" dt="2023-07-20T19:38:00.472" v="13" actId="20577"/>
          <ac:spMkLst>
            <pc:docMk/>
            <pc:sldMk cId="3893236010" sldId="266"/>
            <ac:spMk id="2" creationId="{1A0F339A-E67E-3B9A-5A32-DFED6AECA881}"/>
          </ac:spMkLst>
        </pc:spChg>
      </pc:sldChg>
      <pc:sldChg chg="modSp new mod setBg">
        <pc:chgData name="Guest User" userId="" providerId="Windows Live" clId="Web-{F883AFD9-5DCA-43A3-8903-9FB82841D56A}" dt="2023-07-20T19:46:49.850" v="58"/>
        <pc:sldMkLst>
          <pc:docMk/>
          <pc:sldMk cId="4192455199" sldId="267"/>
        </pc:sldMkLst>
        <pc:spChg chg="mod">
          <ac:chgData name="Guest User" userId="" providerId="Windows Live" clId="Web-{F883AFD9-5DCA-43A3-8903-9FB82841D56A}" dt="2023-07-20T19:43:45.984" v="56" actId="20577"/>
          <ac:spMkLst>
            <pc:docMk/>
            <pc:sldMk cId="4192455199" sldId="267"/>
            <ac:spMk id="2" creationId="{000751A8-DB2B-96F0-AB0A-9C8D6DB6D2E4}"/>
          </ac:spMkLst>
        </pc:spChg>
      </pc:sldChg>
    </pc:docChg>
  </pc:docChgLst>
  <pc:docChgLst>
    <pc:chgData name="Guest User" providerId="Windows Live" clId="Web-{5FC13AAC-146A-4F6C-A80B-D83F80B495B7}"/>
    <pc:docChg chg="addSld modSld sldOrd">
      <pc:chgData name="Guest User" userId="" providerId="Windows Live" clId="Web-{5FC13AAC-146A-4F6C-A80B-D83F80B495B7}" dt="2023-07-21T05:29:43.003" v="3927" actId="20577"/>
      <pc:docMkLst>
        <pc:docMk/>
      </pc:docMkLst>
      <pc:sldChg chg="modSp">
        <pc:chgData name="Guest User" userId="" providerId="Windows Live" clId="Web-{5FC13AAC-146A-4F6C-A80B-D83F80B495B7}" dt="2023-07-20T23:08:59.522" v="333" actId="20577"/>
        <pc:sldMkLst>
          <pc:docMk/>
          <pc:sldMk cId="4192455199" sldId="267"/>
        </pc:sldMkLst>
        <pc:spChg chg="mod">
          <ac:chgData name="Guest User" userId="" providerId="Windows Live" clId="Web-{5FC13AAC-146A-4F6C-A80B-D83F80B495B7}" dt="2023-07-20T21:32:19.694" v="10" actId="20577"/>
          <ac:spMkLst>
            <pc:docMk/>
            <pc:sldMk cId="4192455199" sldId="267"/>
            <ac:spMk id="2" creationId="{000751A8-DB2B-96F0-AB0A-9C8D6DB6D2E4}"/>
          </ac:spMkLst>
        </pc:spChg>
        <pc:spChg chg="mod">
          <ac:chgData name="Guest User" userId="" providerId="Windows Live" clId="Web-{5FC13AAC-146A-4F6C-A80B-D83F80B495B7}" dt="2023-07-20T23:08:59.522" v="333" actId="20577"/>
          <ac:spMkLst>
            <pc:docMk/>
            <pc:sldMk cId="4192455199" sldId="267"/>
            <ac:spMk id="3" creationId="{967104F2-CA79-F4EC-DDCA-B62228484275}"/>
          </ac:spMkLst>
        </pc:spChg>
      </pc:sldChg>
      <pc:sldChg chg="addSp delSp modSp new mod setBg">
        <pc:chgData name="Guest User" userId="" providerId="Windows Live" clId="Web-{5FC13AAC-146A-4F6C-A80B-D83F80B495B7}" dt="2023-07-21T00:22:04.709" v="733" actId="20577"/>
        <pc:sldMkLst>
          <pc:docMk/>
          <pc:sldMk cId="3242879995" sldId="268"/>
        </pc:sldMkLst>
        <pc:spChg chg="mod">
          <ac:chgData name="Guest User" userId="" providerId="Windows Live" clId="Web-{5FC13AAC-146A-4F6C-A80B-D83F80B495B7}" dt="2023-07-21T00:16:09.997" v="646"/>
          <ac:spMkLst>
            <pc:docMk/>
            <pc:sldMk cId="3242879995" sldId="268"/>
            <ac:spMk id="2" creationId="{4B4DA1F6-7219-CA1F-2073-08208E3D2861}"/>
          </ac:spMkLst>
        </pc:spChg>
        <pc:spChg chg="mod">
          <ac:chgData name="Guest User" userId="" providerId="Windows Live" clId="Web-{5FC13AAC-146A-4F6C-A80B-D83F80B495B7}" dt="2023-07-21T00:22:04.709" v="733" actId="20577"/>
          <ac:spMkLst>
            <pc:docMk/>
            <pc:sldMk cId="3242879995" sldId="268"/>
            <ac:spMk id="3" creationId="{4B69C4EB-3545-37DF-540E-70164874684F}"/>
          </ac:spMkLst>
        </pc:spChg>
        <pc:spChg chg="add del">
          <ac:chgData name="Guest User" userId="" providerId="Windows Live" clId="Web-{5FC13AAC-146A-4F6C-A80B-D83F80B495B7}" dt="2023-07-21T00:16:09.997" v="646"/>
          <ac:spMkLst>
            <pc:docMk/>
            <pc:sldMk cId="3242879995" sldId="268"/>
            <ac:spMk id="9" creationId="{058A14AF-9FB5-4CC7-BA35-E8E85D3EDF0E}"/>
          </ac:spMkLst>
        </pc:spChg>
        <pc:spChg chg="add del">
          <ac:chgData name="Guest User" userId="" providerId="Windows Live" clId="Web-{5FC13AAC-146A-4F6C-A80B-D83F80B495B7}" dt="2023-07-21T00:16:09.997" v="646"/>
          <ac:spMkLst>
            <pc:docMk/>
            <pc:sldMk cId="3242879995" sldId="268"/>
            <ac:spMk id="11" creationId="{3A9A4357-BD1D-4622-A4FE-766E6AB8DE84}"/>
          </ac:spMkLst>
        </pc:spChg>
        <pc:spChg chg="add del">
          <ac:chgData name="Guest User" userId="" providerId="Windows Live" clId="Web-{5FC13AAC-146A-4F6C-A80B-D83F80B495B7}" dt="2023-07-21T00:16:09.997" v="646"/>
          <ac:spMkLst>
            <pc:docMk/>
            <pc:sldMk cId="3242879995" sldId="268"/>
            <ac:spMk id="13" creationId="{E659831F-0D9A-4C63-9EBB-8435B85A440F}"/>
          </ac:spMkLst>
        </pc:spChg>
        <pc:spChg chg="add del">
          <ac:chgData name="Guest User" userId="" providerId="Windows Live" clId="Web-{5FC13AAC-146A-4F6C-A80B-D83F80B495B7}" dt="2023-07-21T00:16:09.997" v="646"/>
          <ac:spMkLst>
            <pc:docMk/>
            <pc:sldMk cId="3242879995" sldId="268"/>
            <ac:spMk id="15" creationId="{E6995CE5-F890-4ABA-82A2-26507CE8D2A3}"/>
          </ac:spMkLst>
        </pc:spChg>
        <pc:picChg chg="add mod">
          <ac:chgData name="Guest User" userId="" providerId="Windows Live" clId="Web-{5FC13AAC-146A-4F6C-A80B-D83F80B495B7}" dt="2023-07-21T00:21:20.129" v="678" actId="1076"/>
          <ac:picMkLst>
            <pc:docMk/>
            <pc:sldMk cId="3242879995" sldId="268"/>
            <ac:picMk id="4" creationId="{5401E4C5-2D8B-3801-EE8F-1B7A8F4FA10C}"/>
          </ac:picMkLst>
        </pc:picChg>
      </pc:sldChg>
      <pc:sldChg chg="addSp delSp modSp new mod setBg">
        <pc:chgData name="Guest User" userId="" providerId="Windows Live" clId="Web-{5FC13AAC-146A-4F6C-A80B-D83F80B495B7}" dt="2023-07-21T02:10:46.189" v="1204" actId="20577"/>
        <pc:sldMkLst>
          <pc:docMk/>
          <pc:sldMk cId="3203550247" sldId="269"/>
        </pc:sldMkLst>
        <pc:spChg chg="del">
          <ac:chgData name="Guest User" userId="" providerId="Windows Live" clId="Web-{5FC13AAC-146A-4F6C-A80B-D83F80B495B7}" dt="2023-07-21T00:23:25.148" v="736"/>
          <ac:spMkLst>
            <pc:docMk/>
            <pc:sldMk cId="3203550247" sldId="269"/>
            <ac:spMk id="2" creationId="{ABE15383-F681-0E5A-E745-F72F3DD6C612}"/>
          </ac:spMkLst>
        </pc:spChg>
        <pc:spChg chg="add del mod">
          <ac:chgData name="Guest User" userId="" providerId="Windows Live" clId="Web-{5FC13AAC-146A-4F6C-A80B-D83F80B495B7}" dt="2023-07-21T02:10:46.189" v="1204" actId="20577"/>
          <ac:spMkLst>
            <pc:docMk/>
            <pc:sldMk cId="3203550247" sldId="269"/>
            <ac:spMk id="3" creationId="{9C7FCDB2-3B6C-4761-D1E4-A73D0796C6EE}"/>
          </ac:spMkLst>
        </pc:spChg>
        <pc:graphicFrameChg chg="add del mod ord modGraphic">
          <ac:chgData name="Guest User" userId="" providerId="Windows Live" clId="Web-{5FC13AAC-146A-4F6C-A80B-D83F80B495B7}" dt="2023-07-21T00:23:30.539" v="738"/>
          <ac:graphicFrameMkLst>
            <pc:docMk/>
            <pc:sldMk cId="3203550247" sldId="269"/>
            <ac:graphicFrameMk id="4" creationId="{3351FBF9-E2D2-ED2D-B6E5-CCCAADA1E211}"/>
          </ac:graphicFrameMkLst>
        </pc:graphicFrameChg>
      </pc:sldChg>
      <pc:sldChg chg="addSp modSp new mod setBg">
        <pc:chgData name="Guest User" userId="" providerId="Windows Live" clId="Web-{5FC13AAC-146A-4F6C-A80B-D83F80B495B7}" dt="2023-07-21T02:32:14.629" v="1659" actId="20577"/>
        <pc:sldMkLst>
          <pc:docMk/>
          <pc:sldMk cId="2135796937" sldId="270"/>
        </pc:sldMkLst>
        <pc:spChg chg="mod">
          <ac:chgData name="Guest User" userId="" providerId="Windows Live" clId="Web-{5FC13AAC-146A-4F6C-A80B-D83F80B495B7}" dt="2023-07-21T02:32:09.441" v="1658" actId="20577"/>
          <ac:spMkLst>
            <pc:docMk/>
            <pc:sldMk cId="2135796937" sldId="270"/>
            <ac:spMk id="2" creationId="{D49282B3-4FB1-6D6E-4416-F693A5C01744}"/>
          </ac:spMkLst>
        </pc:spChg>
        <pc:spChg chg="mod">
          <ac:chgData name="Guest User" userId="" providerId="Windows Live" clId="Web-{5FC13AAC-146A-4F6C-A80B-D83F80B495B7}" dt="2023-07-21T02:32:14.629" v="1659" actId="20577"/>
          <ac:spMkLst>
            <pc:docMk/>
            <pc:sldMk cId="2135796937" sldId="270"/>
            <ac:spMk id="3" creationId="{9A3FF856-30A2-F22E-F29C-A5F218A94C26}"/>
          </ac:spMkLst>
        </pc:spChg>
        <pc:spChg chg="add">
          <ac:chgData name="Guest User" userId="" providerId="Windows Live" clId="Web-{5FC13AAC-146A-4F6C-A80B-D83F80B495B7}" dt="2023-07-21T02:31:42.159" v="1656"/>
          <ac:spMkLst>
            <pc:docMk/>
            <pc:sldMk cId="2135796937" sldId="270"/>
            <ac:spMk id="9" creationId="{2B97F24A-32CE-4C1C-A50D-3016B394DCFB}"/>
          </ac:spMkLst>
        </pc:spChg>
        <pc:spChg chg="add">
          <ac:chgData name="Guest User" userId="" providerId="Windows Live" clId="Web-{5FC13AAC-146A-4F6C-A80B-D83F80B495B7}" dt="2023-07-21T02:31:42.159" v="1656"/>
          <ac:spMkLst>
            <pc:docMk/>
            <pc:sldMk cId="2135796937" sldId="270"/>
            <ac:spMk id="11" creationId="{CD8B4F24-440B-49E9-B85D-733523DC064B}"/>
          </ac:spMkLst>
        </pc:spChg>
        <pc:picChg chg="add mod">
          <ac:chgData name="Guest User" userId="" providerId="Windows Live" clId="Web-{5FC13AAC-146A-4F6C-A80B-D83F80B495B7}" dt="2023-07-21T02:31:42.159" v="1656"/>
          <ac:picMkLst>
            <pc:docMk/>
            <pc:sldMk cId="2135796937" sldId="270"/>
            <ac:picMk id="4" creationId="{C3C55AB2-5F94-04E4-B68F-1BE2D31F679E}"/>
          </ac:picMkLst>
        </pc:picChg>
      </pc:sldChg>
      <pc:sldChg chg="addSp modSp new mod setBg">
        <pc:chgData name="Guest User" userId="" providerId="Windows Live" clId="Web-{5FC13AAC-146A-4F6C-A80B-D83F80B495B7}" dt="2023-07-21T02:39:47.350" v="1850" actId="20577"/>
        <pc:sldMkLst>
          <pc:docMk/>
          <pc:sldMk cId="4140909841" sldId="271"/>
        </pc:sldMkLst>
        <pc:spChg chg="mod">
          <ac:chgData name="Guest User" userId="" providerId="Windows Live" clId="Web-{5FC13AAC-146A-4F6C-A80B-D83F80B495B7}" dt="2023-07-21T02:30:51.313" v="1653" actId="20577"/>
          <ac:spMkLst>
            <pc:docMk/>
            <pc:sldMk cId="4140909841" sldId="271"/>
            <ac:spMk id="2" creationId="{A77BD9A8-FA24-B450-BA5B-D141F25E47B6}"/>
          </ac:spMkLst>
        </pc:spChg>
        <pc:spChg chg="mod">
          <ac:chgData name="Guest User" userId="" providerId="Windows Live" clId="Web-{5FC13AAC-146A-4F6C-A80B-D83F80B495B7}" dt="2023-07-21T02:39:47.350" v="1850" actId="20577"/>
          <ac:spMkLst>
            <pc:docMk/>
            <pc:sldMk cId="4140909841" sldId="271"/>
            <ac:spMk id="3" creationId="{C2752767-93F0-F767-27FA-317045416D56}"/>
          </ac:spMkLst>
        </pc:spChg>
        <pc:spChg chg="add">
          <ac:chgData name="Guest User" userId="" providerId="Windows Live" clId="Web-{5FC13AAC-146A-4F6C-A80B-D83F80B495B7}" dt="2023-07-21T02:30:22.359" v="1651"/>
          <ac:spMkLst>
            <pc:docMk/>
            <pc:sldMk cId="4140909841" sldId="271"/>
            <ac:spMk id="9" creationId="{058A14AF-9FB5-4CC7-BA35-E8E85D3EDF0E}"/>
          </ac:spMkLst>
        </pc:spChg>
        <pc:spChg chg="add">
          <ac:chgData name="Guest User" userId="" providerId="Windows Live" clId="Web-{5FC13AAC-146A-4F6C-A80B-D83F80B495B7}" dt="2023-07-21T02:30:22.359" v="1651"/>
          <ac:spMkLst>
            <pc:docMk/>
            <pc:sldMk cId="4140909841" sldId="271"/>
            <ac:spMk id="11" creationId="{3A9A4357-BD1D-4622-A4FE-766E6AB8DE84}"/>
          </ac:spMkLst>
        </pc:spChg>
        <pc:spChg chg="add">
          <ac:chgData name="Guest User" userId="" providerId="Windows Live" clId="Web-{5FC13AAC-146A-4F6C-A80B-D83F80B495B7}" dt="2023-07-21T02:30:22.359" v="1651"/>
          <ac:spMkLst>
            <pc:docMk/>
            <pc:sldMk cId="4140909841" sldId="271"/>
            <ac:spMk id="13" creationId="{E659831F-0D9A-4C63-9EBB-8435B85A440F}"/>
          </ac:spMkLst>
        </pc:spChg>
        <pc:spChg chg="add">
          <ac:chgData name="Guest User" userId="" providerId="Windows Live" clId="Web-{5FC13AAC-146A-4F6C-A80B-D83F80B495B7}" dt="2023-07-21T02:30:22.359" v="1651"/>
          <ac:spMkLst>
            <pc:docMk/>
            <pc:sldMk cId="4140909841" sldId="271"/>
            <ac:spMk id="15" creationId="{E6995CE5-F890-4ABA-82A2-26507CE8D2A3}"/>
          </ac:spMkLst>
        </pc:spChg>
        <pc:picChg chg="add mod">
          <ac:chgData name="Guest User" userId="" providerId="Windows Live" clId="Web-{5FC13AAC-146A-4F6C-A80B-D83F80B495B7}" dt="2023-07-21T02:30:22.359" v="1651"/>
          <ac:picMkLst>
            <pc:docMk/>
            <pc:sldMk cId="4140909841" sldId="271"/>
            <ac:picMk id="4" creationId="{6620EB4A-23AD-528A-F586-1BB5C2A32B1F}"/>
          </ac:picMkLst>
        </pc:picChg>
      </pc:sldChg>
      <pc:sldChg chg="modSp new mod setBg">
        <pc:chgData name="Guest User" userId="" providerId="Windows Live" clId="Web-{5FC13AAC-146A-4F6C-A80B-D83F80B495B7}" dt="2023-07-21T02:37:22.360" v="1789" actId="20577"/>
        <pc:sldMkLst>
          <pc:docMk/>
          <pc:sldMk cId="2315000225" sldId="272"/>
        </pc:sldMkLst>
        <pc:spChg chg="mod">
          <ac:chgData name="Guest User" userId="" providerId="Windows Live" clId="Web-{5FC13AAC-146A-4F6C-A80B-D83F80B495B7}" dt="2023-07-21T02:32:44.270" v="1665" actId="20577"/>
          <ac:spMkLst>
            <pc:docMk/>
            <pc:sldMk cId="2315000225" sldId="272"/>
            <ac:spMk id="2" creationId="{0227D1DE-CF13-C9E3-7493-C5B0E13570B6}"/>
          </ac:spMkLst>
        </pc:spChg>
        <pc:spChg chg="mod">
          <ac:chgData name="Guest User" userId="" providerId="Windows Live" clId="Web-{5FC13AAC-146A-4F6C-A80B-D83F80B495B7}" dt="2023-07-21T02:37:22.360" v="1789" actId="20577"/>
          <ac:spMkLst>
            <pc:docMk/>
            <pc:sldMk cId="2315000225" sldId="272"/>
            <ac:spMk id="3" creationId="{67F50223-D9C7-BB37-991B-430926AA5FE7}"/>
          </ac:spMkLst>
        </pc:spChg>
      </pc:sldChg>
      <pc:sldChg chg="modSp new mod setBg">
        <pc:chgData name="Guest User" userId="" providerId="Windows Live" clId="Web-{5FC13AAC-146A-4F6C-A80B-D83F80B495B7}" dt="2023-07-21T02:50:27.828" v="2162" actId="20577"/>
        <pc:sldMkLst>
          <pc:docMk/>
          <pc:sldMk cId="609560286" sldId="273"/>
        </pc:sldMkLst>
        <pc:spChg chg="mod">
          <ac:chgData name="Guest User" userId="" providerId="Windows Live" clId="Web-{5FC13AAC-146A-4F6C-A80B-D83F80B495B7}" dt="2023-07-21T02:47:57.525" v="2069" actId="1076"/>
          <ac:spMkLst>
            <pc:docMk/>
            <pc:sldMk cId="609560286" sldId="273"/>
            <ac:spMk id="2" creationId="{85DBC3F8-1B8A-9915-843F-6F457BDCC767}"/>
          </ac:spMkLst>
        </pc:spChg>
        <pc:spChg chg="mod">
          <ac:chgData name="Guest User" userId="" providerId="Windows Live" clId="Web-{5FC13AAC-146A-4F6C-A80B-D83F80B495B7}" dt="2023-07-21T02:50:27.828" v="2162" actId="20577"/>
          <ac:spMkLst>
            <pc:docMk/>
            <pc:sldMk cId="609560286" sldId="273"/>
            <ac:spMk id="3" creationId="{B2CFE766-739E-F68A-6BA0-A1680D87080D}"/>
          </ac:spMkLst>
        </pc:spChg>
      </pc:sldChg>
      <pc:sldChg chg="modSp new mod setBg">
        <pc:chgData name="Guest User" userId="" providerId="Windows Live" clId="Web-{5FC13AAC-146A-4F6C-A80B-D83F80B495B7}" dt="2023-07-21T03:15:52.828" v="2425" actId="20577"/>
        <pc:sldMkLst>
          <pc:docMk/>
          <pc:sldMk cId="329156719" sldId="274"/>
        </pc:sldMkLst>
        <pc:spChg chg="mod">
          <ac:chgData name="Guest User" userId="" providerId="Windows Live" clId="Web-{5FC13AAC-146A-4F6C-A80B-D83F80B495B7}" dt="2023-07-21T02:51:01.298" v="2173" actId="20577"/>
          <ac:spMkLst>
            <pc:docMk/>
            <pc:sldMk cId="329156719" sldId="274"/>
            <ac:spMk id="2" creationId="{3266E948-8334-C12F-5CBC-1151101D864D}"/>
          </ac:spMkLst>
        </pc:spChg>
        <pc:spChg chg="mod">
          <ac:chgData name="Guest User" userId="" providerId="Windows Live" clId="Web-{5FC13AAC-146A-4F6C-A80B-D83F80B495B7}" dt="2023-07-21T03:15:52.828" v="2425" actId="20577"/>
          <ac:spMkLst>
            <pc:docMk/>
            <pc:sldMk cId="329156719" sldId="274"/>
            <ac:spMk id="3" creationId="{D3C8FFBF-27D8-BE0C-6F9E-56087164B609}"/>
          </ac:spMkLst>
        </pc:spChg>
      </pc:sldChg>
      <pc:sldChg chg="modSp new mod setBg">
        <pc:chgData name="Guest User" userId="" providerId="Windows Live" clId="Web-{5FC13AAC-146A-4F6C-A80B-D83F80B495B7}" dt="2023-07-21T03:33:43.825" v="3013" actId="20577"/>
        <pc:sldMkLst>
          <pc:docMk/>
          <pc:sldMk cId="2224457678" sldId="275"/>
        </pc:sldMkLst>
        <pc:spChg chg="mod">
          <ac:chgData name="Guest User" userId="" providerId="Windows Live" clId="Web-{5FC13AAC-146A-4F6C-A80B-D83F80B495B7}" dt="2023-07-21T03:29:53.644" v="2836" actId="14100"/>
          <ac:spMkLst>
            <pc:docMk/>
            <pc:sldMk cId="2224457678" sldId="275"/>
            <ac:spMk id="2" creationId="{C44626F7-940D-70F4-5DE0-59AE698F141E}"/>
          </ac:spMkLst>
        </pc:spChg>
        <pc:spChg chg="mod">
          <ac:chgData name="Guest User" userId="" providerId="Windows Live" clId="Web-{5FC13AAC-146A-4F6C-A80B-D83F80B495B7}" dt="2023-07-21T03:33:43.825" v="3013" actId="20577"/>
          <ac:spMkLst>
            <pc:docMk/>
            <pc:sldMk cId="2224457678" sldId="275"/>
            <ac:spMk id="3" creationId="{C9F4696E-8959-D1C5-7281-1C2D5E3087A7}"/>
          </ac:spMkLst>
        </pc:spChg>
      </pc:sldChg>
      <pc:sldChg chg="modSp new mod ord setBg">
        <pc:chgData name="Guest User" userId="" providerId="Windows Live" clId="Web-{5FC13AAC-146A-4F6C-A80B-D83F80B495B7}" dt="2023-07-21T03:42:40.548" v="3250" actId="20577"/>
        <pc:sldMkLst>
          <pc:docMk/>
          <pc:sldMk cId="3237924840" sldId="276"/>
        </pc:sldMkLst>
        <pc:spChg chg="mod">
          <ac:chgData name="Guest User" userId="" providerId="Windows Live" clId="Web-{5FC13AAC-146A-4F6C-A80B-D83F80B495B7}" dt="2023-07-21T03:35:12.656" v="3037" actId="20577"/>
          <ac:spMkLst>
            <pc:docMk/>
            <pc:sldMk cId="3237924840" sldId="276"/>
            <ac:spMk id="2" creationId="{07EE3303-929F-5A95-84A6-288AE857010A}"/>
          </ac:spMkLst>
        </pc:spChg>
        <pc:spChg chg="mod">
          <ac:chgData name="Guest User" userId="" providerId="Windows Live" clId="Web-{5FC13AAC-146A-4F6C-A80B-D83F80B495B7}" dt="2023-07-21T03:42:40.548" v="3250" actId="20577"/>
          <ac:spMkLst>
            <pc:docMk/>
            <pc:sldMk cId="3237924840" sldId="276"/>
            <ac:spMk id="3" creationId="{3BAE6020-B875-4A78-F3BD-8B0F0C230165}"/>
          </ac:spMkLst>
        </pc:spChg>
      </pc:sldChg>
      <pc:sldChg chg="modSp new mod setBg">
        <pc:chgData name="Guest User" userId="" providerId="Windows Live" clId="Web-{5FC13AAC-146A-4F6C-A80B-D83F80B495B7}" dt="2023-07-21T05:09:59.412" v="3318" actId="20577"/>
        <pc:sldMkLst>
          <pc:docMk/>
          <pc:sldMk cId="81352468" sldId="277"/>
        </pc:sldMkLst>
        <pc:spChg chg="mod">
          <ac:chgData name="Guest User" userId="" providerId="Windows Live" clId="Web-{5FC13AAC-146A-4F6C-A80B-D83F80B495B7}" dt="2023-07-21T05:07:29.201" v="3264" actId="20577"/>
          <ac:spMkLst>
            <pc:docMk/>
            <pc:sldMk cId="81352468" sldId="277"/>
            <ac:spMk id="2" creationId="{0CA129AC-BCCE-1438-59A7-EC37E217D747}"/>
          </ac:spMkLst>
        </pc:spChg>
        <pc:spChg chg="mod">
          <ac:chgData name="Guest User" userId="" providerId="Windows Live" clId="Web-{5FC13AAC-146A-4F6C-A80B-D83F80B495B7}" dt="2023-07-21T05:09:59.412" v="3318" actId="20577"/>
          <ac:spMkLst>
            <pc:docMk/>
            <pc:sldMk cId="81352468" sldId="277"/>
            <ac:spMk id="3" creationId="{83E00021-4E92-2E41-006C-425E2848C428}"/>
          </ac:spMkLst>
        </pc:spChg>
      </pc:sldChg>
      <pc:sldChg chg="addSp modSp new mod setBg">
        <pc:chgData name="Guest User" userId="" providerId="Windows Live" clId="Web-{5FC13AAC-146A-4F6C-A80B-D83F80B495B7}" dt="2023-07-21T05:19:30.817" v="3563" actId="20577"/>
        <pc:sldMkLst>
          <pc:docMk/>
          <pc:sldMk cId="3293259758" sldId="278"/>
        </pc:sldMkLst>
        <pc:spChg chg="mod">
          <ac:chgData name="Guest User" userId="" providerId="Windows Live" clId="Web-{5FC13AAC-146A-4F6C-A80B-D83F80B495B7}" dt="2023-07-21T05:18:35.206" v="3545" actId="20577"/>
          <ac:spMkLst>
            <pc:docMk/>
            <pc:sldMk cId="3293259758" sldId="278"/>
            <ac:spMk id="2" creationId="{1D2233F8-E838-9D1A-7140-88ABC99960E4}"/>
          </ac:spMkLst>
        </pc:spChg>
        <pc:spChg chg="mod">
          <ac:chgData name="Guest User" userId="" providerId="Windows Live" clId="Web-{5FC13AAC-146A-4F6C-A80B-D83F80B495B7}" dt="2023-07-21T05:19:30.817" v="3563" actId="20577"/>
          <ac:spMkLst>
            <pc:docMk/>
            <pc:sldMk cId="3293259758" sldId="278"/>
            <ac:spMk id="3" creationId="{E86B4756-9CA1-FCD7-1E07-C6F0F6E48E14}"/>
          </ac:spMkLst>
        </pc:spChg>
        <pc:picChg chg="add mod">
          <ac:chgData name="Guest User" userId="" providerId="Windows Live" clId="Web-{5FC13AAC-146A-4F6C-A80B-D83F80B495B7}" dt="2023-07-21T05:18:17.768" v="3543"/>
          <ac:picMkLst>
            <pc:docMk/>
            <pc:sldMk cId="3293259758" sldId="278"/>
            <ac:picMk id="4" creationId="{57A3F8AA-0F1B-A535-A138-ECF0FD1D7B30}"/>
          </ac:picMkLst>
        </pc:picChg>
        <pc:cxnChg chg="add">
          <ac:chgData name="Guest User" userId="" providerId="Windows Live" clId="Web-{5FC13AAC-146A-4F6C-A80B-D83F80B495B7}" dt="2023-07-21T05:18:17.768" v="3543"/>
          <ac:cxnSpMkLst>
            <pc:docMk/>
            <pc:sldMk cId="3293259758" sldId="278"/>
            <ac:cxnSpMk id="9" creationId="{FC23E3B9-5ABF-58B3-E2B0-E9A5DAA90037}"/>
          </ac:cxnSpMkLst>
        </pc:cxnChg>
      </pc:sldChg>
      <pc:sldChg chg="delSp modSp new mod setBg">
        <pc:chgData name="Guest User" userId="" providerId="Windows Live" clId="Web-{5FC13AAC-146A-4F6C-A80B-D83F80B495B7}" dt="2023-07-21T05:24:28.855" v="3763" actId="20577"/>
        <pc:sldMkLst>
          <pc:docMk/>
          <pc:sldMk cId="2965948521" sldId="279"/>
        </pc:sldMkLst>
        <pc:spChg chg="del">
          <ac:chgData name="Guest User" userId="" providerId="Windows Live" clId="Web-{5FC13AAC-146A-4F6C-A80B-D83F80B495B7}" dt="2023-07-21T05:19:58.911" v="3565"/>
          <ac:spMkLst>
            <pc:docMk/>
            <pc:sldMk cId="2965948521" sldId="279"/>
            <ac:spMk id="2" creationId="{5C1CB705-52F2-EE14-2C5E-65E2158EBFDE}"/>
          </ac:spMkLst>
        </pc:spChg>
        <pc:spChg chg="mod">
          <ac:chgData name="Guest User" userId="" providerId="Windows Live" clId="Web-{5FC13AAC-146A-4F6C-A80B-D83F80B495B7}" dt="2023-07-21T05:24:28.855" v="3763" actId="20577"/>
          <ac:spMkLst>
            <pc:docMk/>
            <pc:sldMk cId="2965948521" sldId="279"/>
            <ac:spMk id="3" creationId="{49DCC122-0A51-D4E7-EEEB-41AD15FB6018}"/>
          </ac:spMkLst>
        </pc:spChg>
      </pc:sldChg>
      <pc:sldChg chg="modSp new mod setBg">
        <pc:chgData name="Guest User" userId="" providerId="Windows Live" clId="Web-{5FC13AAC-146A-4F6C-A80B-D83F80B495B7}" dt="2023-07-21T05:29:43.003" v="3927" actId="20577"/>
        <pc:sldMkLst>
          <pc:docMk/>
          <pc:sldMk cId="76359465" sldId="280"/>
        </pc:sldMkLst>
        <pc:spChg chg="mod">
          <ac:chgData name="Guest User" userId="" providerId="Windows Live" clId="Web-{5FC13AAC-146A-4F6C-A80B-D83F80B495B7}" dt="2023-07-21T05:25:04.856" v="3773" actId="20577"/>
          <ac:spMkLst>
            <pc:docMk/>
            <pc:sldMk cId="76359465" sldId="280"/>
            <ac:spMk id="2" creationId="{F5C2CDB9-B0F2-F393-76DB-2C6EC96DF772}"/>
          </ac:spMkLst>
        </pc:spChg>
        <pc:spChg chg="mod">
          <ac:chgData name="Guest User" userId="" providerId="Windows Live" clId="Web-{5FC13AAC-146A-4F6C-A80B-D83F80B495B7}" dt="2023-07-21T05:29:43.003" v="3927" actId="20577"/>
          <ac:spMkLst>
            <pc:docMk/>
            <pc:sldMk cId="76359465" sldId="280"/>
            <ac:spMk id="3" creationId="{8428654B-2F3A-D8C4-9332-51F6E469E78D}"/>
          </ac:spMkLst>
        </pc:spChg>
      </pc:sldChg>
    </pc:docChg>
  </pc:docChgLst>
  <pc:docChgLst>
    <pc:chgData name="Guest User" providerId="Windows Live" clId="Web-{670E55F3-B645-4465-B492-B1B6EE37771F}"/>
    <pc:docChg chg="modSld">
      <pc:chgData name="Guest User" userId="" providerId="Windows Live" clId="Web-{670E55F3-B645-4465-B492-B1B6EE37771F}" dt="2023-07-21T15:53:26.506" v="197" actId="20577"/>
      <pc:docMkLst>
        <pc:docMk/>
      </pc:docMkLst>
      <pc:sldChg chg="addSp delSp modSp mod setBg">
        <pc:chgData name="Guest User" userId="" providerId="Windows Live" clId="Web-{670E55F3-B645-4465-B492-B1B6EE37771F}" dt="2023-07-21T15:19:35.282" v="48" actId="20577"/>
        <pc:sldMkLst>
          <pc:docMk/>
          <pc:sldMk cId="3893236010" sldId="266"/>
        </pc:sldMkLst>
        <pc:spChg chg="mod">
          <ac:chgData name="Guest User" userId="" providerId="Windows Live" clId="Web-{670E55F3-B645-4465-B492-B1B6EE37771F}" dt="2023-07-21T15:19:35.282" v="48" actId="20577"/>
          <ac:spMkLst>
            <pc:docMk/>
            <pc:sldMk cId="3893236010" sldId="266"/>
            <ac:spMk id="2" creationId="{1A0F339A-E67E-3B9A-5A32-DFED6AECA881}"/>
          </ac:spMkLst>
        </pc:spChg>
        <pc:spChg chg="mod">
          <ac:chgData name="Guest User" userId="" providerId="Windows Live" clId="Web-{670E55F3-B645-4465-B492-B1B6EE37771F}" dt="2023-07-21T15:17:57.623" v="25" actId="20577"/>
          <ac:spMkLst>
            <pc:docMk/>
            <pc:sldMk cId="3893236010" sldId="266"/>
            <ac:spMk id="3" creationId="{74A35490-1EC9-1F62-30C2-05583F435FA6}"/>
          </ac:spMkLst>
        </pc:spChg>
        <pc:spChg chg="add del mod">
          <ac:chgData name="Guest User" userId="" providerId="Windows Live" clId="Web-{670E55F3-B645-4465-B492-B1B6EE37771F}" dt="2023-07-21T15:11:22.610" v="10"/>
          <ac:spMkLst>
            <pc:docMk/>
            <pc:sldMk cId="3893236010" sldId="266"/>
            <ac:spMk id="5" creationId="{0837A25A-21D3-8ED1-3B2D-A2DABF80D70D}"/>
          </ac:spMkLst>
        </pc:spChg>
        <pc:picChg chg="add del mod">
          <ac:chgData name="Guest User" userId="" providerId="Windows Live" clId="Web-{670E55F3-B645-4465-B492-B1B6EE37771F}" dt="2023-07-21T15:11:22.610" v="11"/>
          <ac:picMkLst>
            <pc:docMk/>
            <pc:sldMk cId="3893236010" sldId="266"/>
            <ac:picMk id="4" creationId="{D1BD6F71-371A-F5F5-0E59-CB3A223088CB}"/>
          </ac:picMkLst>
        </pc:picChg>
      </pc:sldChg>
      <pc:sldChg chg="modSp mod setBg">
        <pc:chgData name="Guest User" userId="" providerId="Windows Live" clId="Web-{670E55F3-B645-4465-B492-B1B6EE37771F}" dt="2023-07-21T15:31:48.384" v="178" actId="20577"/>
        <pc:sldMkLst>
          <pc:docMk/>
          <pc:sldMk cId="719905358" sldId="281"/>
        </pc:sldMkLst>
        <pc:spChg chg="mod">
          <ac:chgData name="Guest User" userId="" providerId="Windows Live" clId="Web-{670E55F3-B645-4465-B492-B1B6EE37771F}" dt="2023-07-21T15:19:12.656" v="46" actId="20577"/>
          <ac:spMkLst>
            <pc:docMk/>
            <pc:sldMk cId="719905358" sldId="281"/>
            <ac:spMk id="2" creationId="{22EB13C5-7D80-1C50-D375-23E9F47B3D40}"/>
          </ac:spMkLst>
        </pc:spChg>
        <pc:spChg chg="mod">
          <ac:chgData name="Guest User" userId="" providerId="Windows Live" clId="Web-{670E55F3-B645-4465-B492-B1B6EE37771F}" dt="2023-07-21T15:31:48.384" v="178" actId="20577"/>
          <ac:spMkLst>
            <pc:docMk/>
            <pc:sldMk cId="719905358" sldId="281"/>
            <ac:spMk id="3" creationId="{21CC426C-9E0F-A99B-8826-BF0A3308BEBC}"/>
          </ac:spMkLst>
        </pc:spChg>
      </pc:sldChg>
      <pc:sldChg chg="modSp mod setBg">
        <pc:chgData name="Guest User" userId="" providerId="Windows Live" clId="Web-{670E55F3-B645-4465-B492-B1B6EE37771F}" dt="2023-07-21T15:19:58.080" v="53" actId="20577"/>
        <pc:sldMkLst>
          <pc:docMk/>
          <pc:sldMk cId="1675768580" sldId="282"/>
        </pc:sldMkLst>
        <pc:spChg chg="mod">
          <ac:chgData name="Guest User" userId="" providerId="Windows Live" clId="Web-{670E55F3-B645-4465-B492-B1B6EE37771F}" dt="2023-07-21T15:19:58.080" v="53" actId="20577"/>
          <ac:spMkLst>
            <pc:docMk/>
            <pc:sldMk cId="1675768580" sldId="282"/>
            <ac:spMk id="2" creationId="{9D0F79EA-B914-2264-B423-BF0BE7E1A0E9}"/>
          </ac:spMkLst>
        </pc:spChg>
        <pc:spChg chg="mod">
          <ac:chgData name="Guest User" userId="" providerId="Windows Live" clId="Web-{670E55F3-B645-4465-B492-B1B6EE37771F}" dt="2023-07-21T15:19:48.579" v="50" actId="20577"/>
          <ac:spMkLst>
            <pc:docMk/>
            <pc:sldMk cId="1675768580" sldId="282"/>
            <ac:spMk id="3" creationId="{FA19B362-B9E4-7330-AA92-2AC558C8C718}"/>
          </ac:spMkLst>
        </pc:spChg>
      </pc:sldChg>
      <pc:sldChg chg="modSp mod setBg">
        <pc:chgData name="Guest User" userId="" providerId="Windows Live" clId="Web-{670E55F3-B645-4465-B492-B1B6EE37771F}" dt="2023-07-21T15:20:20.471" v="58" actId="20577"/>
        <pc:sldMkLst>
          <pc:docMk/>
          <pc:sldMk cId="302606055" sldId="283"/>
        </pc:sldMkLst>
        <pc:spChg chg="mod">
          <ac:chgData name="Guest User" userId="" providerId="Windows Live" clId="Web-{670E55F3-B645-4465-B492-B1B6EE37771F}" dt="2023-07-21T15:20:20.471" v="58" actId="20577"/>
          <ac:spMkLst>
            <pc:docMk/>
            <pc:sldMk cId="302606055" sldId="283"/>
            <ac:spMk id="2" creationId="{9D7BE359-8852-94E2-B78F-0A019C08127E}"/>
          </ac:spMkLst>
        </pc:spChg>
        <pc:spChg chg="mod">
          <ac:chgData name="Guest User" userId="" providerId="Windows Live" clId="Web-{670E55F3-B645-4465-B492-B1B6EE37771F}" dt="2023-07-21T15:20:18.362" v="56" actId="20577"/>
          <ac:spMkLst>
            <pc:docMk/>
            <pc:sldMk cId="302606055" sldId="283"/>
            <ac:spMk id="3" creationId="{D1496A64-92DB-D45A-8B6C-72A3091EC033}"/>
          </ac:spMkLst>
        </pc:spChg>
      </pc:sldChg>
      <pc:sldChg chg="modSp mod setBg">
        <pc:chgData name="Guest User" userId="" providerId="Windows Live" clId="Web-{670E55F3-B645-4465-B492-B1B6EE37771F}" dt="2023-07-21T15:20:38.690" v="61"/>
        <pc:sldMkLst>
          <pc:docMk/>
          <pc:sldMk cId="1246626769" sldId="284"/>
        </pc:sldMkLst>
        <pc:spChg chg="mod">
          <ac:chgData name="Guest User" userId="" providerId="Windows Live" clId="Web-{670E55F3-B645-4465-B492-B1B6EE37771F}" dt="2023-07-21T15:20:33.425" v="60" actId="20577"/>
          <ac:spMkLst>
            <pc:docMk/>
            <pc:sldMk cId="1246626769" sldId="284"/>
            <ac:spMk id="2" creationId="{90CBCFED-CA64-AD43-0002-C4C45B068443}"/>
          </ac:spMkLst>
        </pc:spChg>
        <pc:spChg chg="mod">
          <ac:chgData name="Guest User" userId="" providerId="Windows Live" clId="Web-{670E55F3-B645-4465-B492-B1B6EE37771F}" dt="2023-07-21T15:20:29.878" v="59" actId="20577"/>
          <ac:spMkLst>
            <pc:docMk/>
            <pc:sldMk cId="1246626769" sldId="284"/>
            <ac:spMk id="3" creationId="{A0647E9D-45D4-1FC0-C379-22BC41891967}"/>
          </ac:spMkLst>
        </pc:spChg>
      </pc:sldChg>
      <pc:sldChg chg="modSp mod setBg">
        <pc:chgData name="Guest User" userId="" providerId="Windows Live" clId="Web-{670E55F3-B645-4465-B492-B1B6EE37771F}" dt="2023-07-21T15:21:00.363" v="65" actId="20577"/>
        <pc:sldMkLst>
          <pc:docMk/>
          <pc:sldMk cId="943642467" sldId="285"/>
        </pc:sldMkLst>
        <pc:spChg chg="mod">
          <ac:chgData name="Guest User" userId="" providerId="Windows Live" clId="Web-{670E55F3-B645-4465-B492-B1B6EE37771F}" dt="2023-07-21T15:21:00.363" v="65" actId="20577"/>
          <ac:spMkLst>
            <pc:docMk/>
            <pc:sldMk cId="943642467" sldId="285"/>
            <ac:spMk id="2" creationId="{0A301DE5-AB33-BD74-D509-E3E8673A7604}"/>
          </ac:spMkLst>
        </pc:spChg>
        <pc:spChg chg="mod">
          <ac:chgData name="Guest User" userId="" providerId="Windows Live" clId="Web-{670E55F3-B645-4465-B492-B1B6EE37771F}" dt="2023-07-21T15:20:56.785" v="63" actId="20577"/>
          <ac:spMkLst>
            <pc:docMk/>
            <pc:sldMk cId="943642467" sldId="285"/>
            <ac:spMk id="3" creationId="{8BD42134-FD60-6964-0E5B-150CA21FCA27}"/>
          </ac:spMkLst>
        </pc:spChg>
      </pc:sldChg>
      <pc:sldChg chg="modSp mod setBg">
        <pc:chgData name="Guest User" userId="" providerId="Windows Live" clId="Web-{670E55F3-B645-4465-B492-B1B6EE37771F}" dt="2023-07-21T15:21:20.051" v="68"/>
        <pc:sldMkLst>
          <pc:docMk/>
          <pc:sldMk cId="3984959367" sldId="286"/>
        </pc:sldMkLst>
        <pc:spChg chg="mod">
          <ac:chgData name="Guest User" userId="" providerId="Windows Live" clId="Web-{670E55F3-B645-4465-B492-B1B6EE37771F}" dt="2023-07-21T15:21:14.988" v="67" actId="20577"/>
          <ac:spMkLst>
            <pc:docMk/>
            <pc:sldMk cId="3984959367" sldId="286"/>
            <ac:spMk id="2" creationId="{B0AEC43A-9619-2502-4FEA-124C000C169A}"/>
          </ac:spMkLst>
        </pc:spChg>
        <pc:spChg chg="mod">
          <ac:chgData name="Guest User" userId="" providerId="Windows Live" clId="Web-{670E55F3-B645-4465-B492-B1B6EE37771F}" dt="2023-07-21T15:21:11.145" v="66" actId="20577"/>
          <ac:spMkLst>
            <pc:docMk/>
            <pc:sldMk cId="3984959367" sldId="286"/>
            <ac:spMk id="3" creationId="{B9383A6E-8268-F15B-5C4C-27E530CB5C30}"/>
          </ac:spMkLst>
        </pc:spChg>
      </pc:sldChg>
      <pc:sldChg chg="addSp delSp modSp mod setBg">
        <pc:chgData name="Guest User" userId="" providerId="Windows Live" clId="Web-{670E55F3-B645-4465-B492-B1B6EE37771F}" dt="2023-07-21T15:53:26.506" v="197" actId="20577"/>
        <pc:sldMkLst>
          <pc:docMk/>
          <pc:sldMk cId="1330677558" sldId="287"/>
        </pc:sldMkLst>
        <pc:spChg chg="add">
          <ac:chgData name="Guest User" userId="" providerId="Windows Live" clId="Web-{670E55F3-B645-4465-B492-B1B6EE37771F}" dt="2023-07-21T15:52:50.990" v="187"/>
          <ac:spMkLst>
            <pc:docMk/>
            <pc:sldMk cId="1330677558" sldId="287"/>
            <ac:spMk id="2" creationId="{8B1AA429-174D-9169-BD86-D0A148692D1B}"/>
          </ac:spMkLst>
        </pc:spChg>
        <pc:spChg chg="del mod">
          <ac:chgData name="Guest User" userId="" providerId="Windows Live" clId="Web-{670E55F3-B645-4465-B492-B1B6EE37771F}" dt="2023-07-21T15:23:04.039" v="77"/>
          <ac:spMkLst>
            <pc:docMk/>
            <pc:sldMk cId="1330677558" sldId="287"/>
            <ac:spMk id="2" creationId="{CB50B776-10DE-6D3D-A45F-119B27BA884E}"/>
          </ac:spMkLst>
        </pc:spChg>
        <pc:spChg chg="del">
          <ac:chgData name="Guest User" userId="" providerId="Windows Live" clId="Web-{670E55F3-B645-4465-B492-B1B6EE37771F}" dt="2023-07-21T14:56:00.361" v="0"/>
          <ac:spMkLst>
            <pc:docMk/>
            <pc:sldMk cId="1330677558" sldId="287"/>
            <ac:spMk id="3" creationId="{65CDCB8E-8348-B6FB-5607-8CF711E534DC}"/>
          </ac:spMkLst>
        </pc:spChg>
        <pc:spChg chg="add mod">
          <ac:chgData name="Guest User" userId="" providerId="Windows Live" clId="Web-{670E55F3-B645-4465-B492-B1B6EE37771F}" dt="2023-07-21T15:53:26.506" v="197" actId="20577"/>
          <ac:spMkLst>
            <pc:docMk/>
            <pc:sldMk cId="1330677558" sldId="287"/>
            <ac:spMk id="3" creationId="{7179C3F1-BEDF-3F53-7391-01ACE2D9846F}"/>
          </ac:spMkLst>
        </pc:spChg>
        <pc:spChg chg="add del">
          <ac:chgData name="Guest User" userId="" providerId="Windows Live" clId="Web-{670E55F3-B645-4465-B492-B1B6EE37771F}" dt="2023-07-21T15:22:44.101" v="71"/>
          <ac:spMkLst>
            <pc:docMk/>
            <pc:sldMk cId="1330677558" sldId="287"/>
            <ac:spMk id="5" creationId="{A5E7800B-B175-0B78-A034-0A31B5A942B7}"/>
          </ac:spMkLst>
        </pc:spChg>
        <pc:spChg chg="add mod">
          <ac:chgData name="Guest User" userId="" providerId="Windows Live" clId="Web-{670E55F3-B645-4465-B492-B1B6EE37771F}" dt="2023-07-21T15:52:58.006" v="188" actId="1076"/>
          <ac:spMkLst>
            <pc:docMk/>
            <pc:sldMk cId="1330677558" sldId="287"/>
            <ac:spMk id="8" creationId="{79134A6E-D095-98B9-C7E2-37C3FAD75A47}"/>
          </ac:spMkLst>
        </pc:spChg>
        <pc:spChg chg="add del mod">
          <ac:chgData name="Guest User" userId="" providerId="Windows Live" clId="Web-{670E55F3-B645-4465-B492-B1B6EE37771F}" dt="2023-07-21T15:27:43.579" v="118"/>
          <ac:spMkLst>
            <pc:docMk/>
            <pc:sldMk cId="1330677558" sldId="287"/>
            <ac:spMk id="10" creationId="{2B00AB3C-CA91-EF08-F1FB-7798979ADB6C}"/>
          </ac:spMkLst>
        </pc:spChg>
        <pc:spChg chg="add mod">
          <ac:chgData name="Guest User" userId="" providerId="Windows Live" clId="Web-{670E55F3-B645-4465-B492-B1B6EE37771F}" dt="2023-07-21T15:30:02.584" v="160" actId="1076"/>
          <ac:spMkLst>
            <pc:docMk/>
            <pc:sldMk cId="1330677558" sldId="287"/>
            <ac:spMk id="11" creationId="{34F11150-8E9C-EDCA-E14B-DDC5A6E666DB}"/>
          </ac:spMkLst>
        </pc:spChg>
        <pc:spChg chg="add mod">
          <ac:chgData name="Guest User" userId="" providerId="Windows Live" clId="Web-{670E55F3-B645-4465-B492-B1B6EE37771F}" dt="2023-07-21T15:30:47.288" v="174" actId="14100"/>
          <ac:spMkLst>
            <pc:docMk/>
            <pc:sldMk cId="1330677558" sldId="287"/>
            <ac:spMk id="12" creationId="{3F47BD31-A74A-0EB1-E54D-B03B0C7D6AC3}"/>
          </ac:spMkLst>
        </pc:spChg>
        <pc:spChg chg="add del mod">
          <ac:chgData name="Guest User" userId="" providerId="Windows Live" clId="Web-{670E55F3-B645-4465-B492-B1B6EE37771F}" dt="2023-07-21T15:52:49.427" v="186"/>
          <ac:spMkLst>
            <pc:docMk/>
            <pc:sldMk cId="1330677558" sldId="287"/>
            <ac:spMk id="13" creationId="{197ECA71-7B09-9209-7394-64790D315D0C}"/>
          </ac:spMkLst>
        </pc:spChg>
        <pc:picChg chg="add mod ord">
          <ac:chgData name="Guest User" userId="" providerId="Windows Live" clId="Web-{670E55F3-B645-4465-B492-B1B6EE37771F}" dt="2023-07-21T15:29:18.192" v="151" actId="14100"/>
          <ac:picMkLst>
            <pc:docMk/>
            <pc:sldMk cId="1330677558" sldId="287"/>
            <ac:picMk id="4" creationId="{4BEA57F8-0DA9-1C05-2EA2-D1E4B556F7C4}"/>
          </ac:picMkLst>
        </pc:picChg>
        <pc:picChg chg="add del mod">
          <ac:chgData name="Guest User" userId="" providerId="Windows Live" clId="Web-{670E55F3-B645-4465-B492-B1B6EE37771F}" dt="2023-07-21T15:24:55.996" v="105"/>
          <ac:picMkLst>
            <pc:docMk/>
            <pc:sldMk cId="1330677558" sldId="287"/>
            <ac:picMk id="6" creationId="{DD9CDE53-DAE3-C218-D060-040504A78A3D}"/>
          </ac:picMkLst>
        </pc:picChg>
        <pc:picChg chg="add del mod">
          <ac:chgData name="Guest User" userId="" providerId="Windows Live" clId="Web-{670E55F3-B645-4465-B492-B1B6EE37771F}" dt="2023-07-21T15:26:27.030" v="112"/>
          <ac:picMkLst>
            <pc:docMk/>
            <pc:sldMk cId="1330677558" sldId="287"/>
            <ac:picMk id="9" creationId="{5F3EEC15-5D13-13A3-31C5-5280B12FE44E}"/>
          </ac:picMkLst>
        </pc:picChg>
      </pc:sldChg>
    </pc:docChg>
  </pc:docChgLst>
  <pc:docChgLst>
    <pc:chgData name="Tugs B" userId="5c131ae0b24607b7" providerId="LiveId" clId="{8CF3F8DB-44E6-46B3-A2DF-5429BF7A15F3}"/>
    <pc:docChg chg="undo custSel addSld delSld modSld">
      <pc:chgData name="Tugs B" userId="5c131ae0b24607b7" providerId="LiveId" clId="{8CF3F8DB-44E6-46B3-A2DF-5429BF7A15F3}" dt="2023-07-21T19:45:33.821" v="5114" actId="20577"/>
      <pc:docMkLst>
        <pc:docMk/>
      </pc:docMkLst>
      <pc:sldChg chg="modSp mod">
        <pc:chgData name="Tugs B" userId="5c131ae0b24607b7" providerId="LiveId" clId="{8CF3F8DB-44E6-46B3-A2DF-5429BF7A15F3}" dt="2023-07-20T16:12:07.489" v="5101" actId="20577"/>
        <pc:sldMkLst>
          <pc:docMk/>
          <pc:sldMk cId="3254449092" sldId="258"/>
        </pc:sldMkLst>
        <pc:spChg chg="mod">
          <ac:chgData name="Tugs B" userId="5c131ae0b24607b7" providerId="LiveId" clId="{8CF3F8DB-44E6-46B3-A2DF-5429BF7A15F3}" dt="2023-07-20T16:00:17.048" v="5066" actId="1076"/>
          <ac:spMkLst>
            <pc:docMk/>
            <pc:sldMk cId="3254449092" sldId="258"/>
            <ac:spMk id="2" creationId="{F311554C-B64D-B137-50EA-48AB87031221}"/>
          </ac:spMkLst>
        </pc:spChg>
        <pc:spChg chg="mod">
          <ac:chgData name="Tugs B" userId="5c131ae0b24607b7" providerId="LiveId" clId="{8CF3F8DB-44E6-46B3-A2DF-5429BF7A15F3}" dt="2023-07-20T16:12:07.489" v="5101" actId="20577"/>
          <ac:spMkLst>
            <pc:docMk/>
            <pc:sldMk cId="3254449092" sldId="258"/>
            <ac:spMk id="8" creationId="{A3F891D2-6948-AF23-DDB9-F05BDAB94FBF}"/>
          </ac:spMkLst>
        </pc:spChg>
      </pc:sldChg>
      <pc:sldChg chg="addSp delSp modSp mod">
        <pc:chgData name="Tugs B" userId="5c131ae0b24607b7" providerId="LiveId" clId="{8CF3F8DB-44E6-46B3-A2DF-5429BF7A15F3}" dt="2023-07-21T19:45:33.821" v="5114" actId="20577"/>
        <pc:sldMkLst>
          <pc:docMk/>
          <pc:sldMk cId="2391660551" sldId="259"/>
        </pc:sldMkLst>
        <pc:spChg chg="mod">
          <ac:chgData name="Tugs B" userId="5c131ae0b24607b7" providerId="LiveId" clId="{8CF3F8DB-44E6-46B3-A2DF-5429BF7A15F3}" dt="2023-07-21T16:04:59.484" v="5109" actId="26606"/>
          <ac:spMkLst>
            <pc:docMk/>
            <pc:sldMk cId="2391660551" sldId="259"/>
            <ac:spMk id="2" creationId="{FE3BCB15-AE5A-A5BE-6676-A60FCD5450DA}"/>
          </ac:spMkLst>
        </pc:spChg>
        <pc:spChg chg="add mod">
          <ac:chgData name="Tugs B" userId="5c131ae0b24607b7" providerId="LiveId" clId="{8CF3F8DB-44E6-46B3-A2DF-5429BF7A15F3}" dt="2023-07-21T19:45:33.821" v="5114" actId="20577"/>
          <ac:spMkLst>
            <pc:docMk/>
            <pc:sldMk cId="2391660551" sldId="259"/>
            <ac:spMk id="3" creationId="{BBFA9A47-F109-9706-8490-029022FA7F1C}"/>
          </ac:spMkLst>
        </pc:spChg>
        <pc:spChg chg="del mod">
          <ac:chgData name="Tugs B" userId="5c131ae0b24607b7" providerId="LiveId" clId="{8CF3F8DB-44E6-46B3-A2DF-5429BF7A15F3}" dt="2023-07-19T16:36:43.170" v="558"/>
          <ac:spMkLst>
            <pc:docMk/>
            <pc:sldMk cId="2391660551" sldId="259"/>
            <ac:spMk id="6" creationId="{D7B6F368-C72D-448B-4610-0A789BCDC060}"/>
          </ac:spMkLst>
        </pc:spChg>
        <pc:spChg chg="add del">
          <ac:chgData name="Tugs B" userId="5c131ae0b24607b7" providerId="LiveId" clId="{8CF3F8DB-44E6-46B3-A2DF-5429BF7A15F3}" dt="2023-07-19T17:24:30.573" v="2093" actId="22"/>
          <ac:spMkLst>
            <pc:docMk/>
            <pc:sldMk cId="2391660551" sldId="259"/>
            <ac:spMk id="8" creationId="{1DF2B775-3546-23BD-3A53-616E792CB68F}"/>
          </ac:spMkLst>
        </pc:spChg>
        <pc:spChg chg="add del">
          <ac:chgData name="Tugs B" userId="5c131ae0b24607b7" providerId="LiveId" clId="{8CF3F8DB-44E6-46B3-A2DF-5429BF7A15F3}" dt="2023-07-19T17:24:37.236" v="2095" actId="22"/>
          <ac:spMkLst>
            <pc:docMk/>
            <pc:sldMk cId="2391660551" sldId="259"/>
            <ac:spMk id="10" creationId="{CA558B44-C86E-6E5D-7DEB-745DD5A63FF3}"/>
          </ac:spMkLst>
        </pc:spChg>
        <pc:spChg chg="del">
          <ac:chgData name="Tugs B" userId="5c131ae0b24607b7" providerId="LiveId" clId="{8CF3F8DB-44E6-46B3-A2DF-5429BF7A15F3}" dt="2023-07-19T16:36:55.990" v="559" actId="26606"/>
          <ac:spMkLst>
            <pc:docMk/>
            <pc:sldMk cId="2391660551" sldId="259"/>
            <ac:spMk id="24" creationId="{0671A8AE-40A1-4631-A6B8-581AFF065482}"/>
          </ac:spMkLst>
        </pc:spChg>
        <pc:spChg chg="del">
          <ac:chgData name="Tugs B" userId="5c131ae0b24607b7" providerId="LiveId" clId="{8CF3F8DB-44E6-46B3-A2DF-5429BF7A15F3}" dt="2023-07-19T16:36:55.990" v="559" actId="26606"/>
          <ac:spMkLst>
            <pc:docMk/>
            <pc:sldMk cId="2391660551" sldId="259"/>
            <ac:spMk id="26" creationId="{AB58EF07-17C2-48CF-ABB0-EEF1F17CB8F0}"/>
          </ac:spMkLst>
        </pc:spChg>
        <pc:spChg chg="del">
          <ac:chgData name="Tugs B" userId="5c131ae0b24607b7" providerId="LiveId" clId="{8CF3F8DB-44E6-46B3-A2DF-5429BF7A15F3}" dt="2023-07-19T16:36:55.990" v="559" actId="26606"/>
          <ac:spMkLst>
            <pc:docMk/>
            <pc:sldMk cId="2391660551" sldId="259"/>
            <ac:spMk id="28" creationId="{AF2F604E-43BE-4DC3-B983-E071523364F8}"/>
          </ac:spMkLst>
        </pc:spChg>
        <pc:spChg chg="del">
          <ac:chgData name="Tugs B" userId="5c131ae0b24607b7" providerId="LiveId" clId="{8CF3F8DB-44E6-46B3-A2DF-5429BF7A15F3}" dt="2023-07-19T16:36:55.990" v="559" actId="26606"/>
          <ac:spMkLst>
            <pc:docMk/>
            <pc:sldMk cId="2391660551" sldId="259"/>
            <ac:spMk id="30" creationId="{08C9B587-E65E-4B52-B37C-ABEBB6E87928}"/>
          </ac:spMkLst>
        </pc:spChg>
        <pc:spChg chg="add del">
          <ac:chgData name="Tugs B" userId="5c131ae0b24607b7" providerId="LiveId" clId="{8CF3F8DB-44E6-46B3-A2DF-5429BF7A15F3}" dt="2023-07-19T16:37:38.967" v="566" actId="26606"/>
          <ac:spMkLst>
            <pc:docMk/>
            <pc:sldMk cId="2391660551" sldId="259"/>
            <ac:spMk id="36" creationId="{C1DD1A8A-57D5-4A81-AD04-532B043C5611}"/>
          </ac:spMkLst>
        </pc:spChg>
        <pc:spChg chg="add del">
          <ac:chgData name="Tugs B" userId="5c131ae0b24607b7" providerId="LiveId" clId="{8CF3F8DB-44E6-46B3-A2DF-5429BF7A15F3}" dt="2023-07-19T16:37:38.967" v="566" actId="26606"/>
          <ac:spMkLst>
            <pc:docMk/>
            <pc:sldMk cId="2391660551" sldId="259"/>
            <ac:spMk id="38" creationId="{007891EC-4501-44ED-A8C8-B11B6DB767AB}"/>
          </ac:spMkLst>
        </pc:spChg>
        <pc:spChg chg="add del">
          <ac:chgData name="Tugs B" userId="5c131ae0b24607b7" providerId="LiveId" clId="{8CF3F8DB-44E6-46B3-A2DF-5429BF7A15F3}" dt="2023-07-21T16:04:49.188" v="5107" actId="26606"/>
          <ac:spMkLst>
            <pc:docMk/>
            <pc:sldMk cId="2391660551" sldId="259"/>
            <ac:spMk id="43" creationId="{0671A8AE-40A1-4631-A6B8-581AFF065482}"/>
          </ac:spMkLst>
        </pc:spChg>
        <pc:spChg chg="add del">
          <ac:chgData name="Tugs B" userId="5c131ae0b24607b7" providerId="LiveId" clId="{8CF3F8DB-44E6-46B3-A2DF-5429BF7A15F3}" dt="2023-07-21T16:04:49.188" v="5107" actId="26606"/>
          <ac:spMkLst>
            <pc:docMk/>
            <pc:sldMk cId="2391660551" sldId="259"/>
            <ac:spMk id="45" creationId="{AB58EF07-17C2-48CF-ABB0-EEF1F17CB8F0}"/>
          </ac:spMkLst>
        </pc:spChg>
        <pc:spChg chg="add del">
          <ac:chgData name="Tugs B" userId="5c131ae0b24607b7" providerId="LiveId" clId="{8CF3F8DB-44E6-46B3-A2DF-5429BF7A15F3}" dt="2023-07-21T16:04:49.188" v="5107" actId="26606"/>
          <ac:spMkLst>
            <pc:docMk/>
            <pc:sldMk cId="2391660551" sldId="259"/>
            <ac:spMk id="47" creationId="{AF2F604E-43BE-4DC3-B983-E071523364F8}"/>
          </ac:spMkLst>
        </pc:spChg>
        <pc:spChg chg="add del">
          <ac:chgData name="Tugs B" userId="5c131ae0b24607b7" providerId="LiveId" clId="{8CF3F8DB-44E6-46B3-A2DF-5429BF7A15F3}" dt="2023-07-21T16:04:49.188" v="5107" actId="26606"/>
          <ac:spMkLst>
            <pc:docMk/>
            <pc:sldMk cId="2391660551" sldId="259"/>
            <ac:spMk id="49" creationId="{08C9B587-E65E-4B52-B37C-ABEBB6E87928}"/>
          </ac:spMkLst>
        </pc:spChg>
        <pc:spChg chg="add del">
          <ac:chgData name="Tugs B" userId="5c131ae0b24607b7" providerId="LiveId" clId="{8CF3F8DB-44E6-46B3-A2DF-5429BF7A15F3}" dt="2023-07-21T16:04:48.382" v="5104" actId="26606"/>
          <ac:spMkLst>
            <pc:docMk/>
            <pc:sldMk cId="2391660551" sldId="259"/>
            <ac:spMk id="51" creationId="{B95B9BA8-1D69-4796-85F5-B6D0BD52354B}"/>
          </ac:spMkLst>
        </pc:spChg>
        <pc:spChg chg="add del">
          <ac:chgData name="Tugs B" userId="5c131ae0b24607b7" providerId="LiveId" clId="{8CF3F8DB-44E6-46B3-A2DF-5429BF7A15F3}" dt="2023-07-19T17:24:11.557" v="2090" actId="26606"/>
          <ac:spMkLst>
            <pc:docMk/>
            <pc:sldMk cId="2391660551" sldId="259"/>
            <ac:spMk id="54" creationId="{D2B783EE-0239-4717-BBEA-8C9EAC61C824}"/>
          </ac:spMkLst>
        </pc:spChg>
        <pc:spChg chg="add del">
          <ac:chgData name="Tugs B" userId="5c131ae0b24607b7" providerId="LiveId" clId="{8CF3F8DB-44E6-46B3-A2DF-5429BF7A15F3}" dt="2023-07-19T17:24:11.557" v="2090" actId="26606"/>
          <ac:spMkLst>
            <pc:docMk/>
            <pc:sldMk cId="2391660551" sldId="259"/>
            <ac:spMk id="56" creationId="{A7B99495-F43F-4D80-A44F-2CB4764EB90B}"/>
          </ac:spMkLst>
        </pc:spChg>
        <pc:spChg chg="add del">
          <ac:chgData name="Tugs B" userId="5c131ae0b24607b7" providerId="LiveId" clId="{8CF3F8DB-44E6-46B3-A2DF-5429BF7A15F3}" dt="2023-07-19T17:24:11.557" v="2090" actId="26606"/>
          <ac:spMkLst>
            <pc:docMk/>
            <pc:sldMk cId="2391660551" sldId="259"/>
            <ac:spMk id="58" creationId="{70BEB1E7-2F88-40BC-B73D-42E5B6F80BFC}"/>
          </ac:spMkLst>
        </pc:spChg>
        <pc:spChg chg="add del">
          <ac:chgData name="Tugs B" userId="5c131ae0b24607b7" providerId="LiveId" clId="{8CF3F8DB-44E6-46B3-A2DF-5429BF7A15F3}" dt="2023-07-21T16:04:49.171" v="5106" actId="26606"/>
          <ac:spMkLst>
            <pc:docMk/>
            <pc:sldMk cId="2391660551" sldId="259"/>
            <ac:spMk id="59" creationId="{E8A8EAB8-D2FF-444D-B34B-7D32F106AD0E}"/>
          </ac:spMkLst>
        </pc:spChg>
        <pc:spChg chg="add del">
          <ac:chgData name="Tugs B" userId="5c131ae0b24607b7" providerId="LiveId" clId="{8CF3F8DB-44E6-46B3-A2DF-5429BF7A15F3}" dt="2023-07-21T16:04:59.484" v="5109" actId="26606"/>
          <ac:spMkLst>
            <pc:docMk/>
            <pc:sldMk cId="2391660551" sldId="259"/>
            <ac:spMk id="64" creationId="{2172A0AC-3DCE-4672-BCAF-28FEF91F6020}"/>
          </ac:spMkLst>
        </pc:spChg>
        <pc:spChg chg="add del">
          <ac:chgData name="Tugs B" userId="5c131ae0b24607b7" providerId="LiveId" clId="{8CF3F8DB-44E6-46B3-A2DF-5429BF7A15F3}" dt="2023-07-21T16:04:59.484" v="5109" actId="26606"/>
          <ac:spMkLst>
            <pc:docMk/>
            <pc:sldMk cId="2391660551" sldId="259"/>
            <ac:spMk id="65" creationId="{AE6F1C77-EDC9-4C5F-8C1C-62DD46BDA3C3}"/>
          </ac:spMkLst>
        </pc:spChg>
        <pc:spChg chg="add">
          <ac:chgData name="Tugs B" userId="5c131ae0b24607b7" providerId="LiveId" clId="{8CF3F8DB-44E6-46B3-A2DF-5429BF7A15F3}" dt="2023-07-21T16:04:59.484" v="5109" actId="26606"/>
          <ac:spMkLst>
            <pc:docMk/>
            <pc:sldMk cId="2391660551" sldId="259"/>
            <ac:spMk id="70" creationId="{35C956CA-A8FB-4F91-A258-FBE459CD99FC}"/>
          </ac:spMkLst>
        </pc:spChg>
        <pc:spChg chg="add">
          <ac:chgData name="Tugs B" userId="5c131ae0b24607b7" providerId="LiveId" clId="{8CF3F8DB-44E6-46B3-A2DF-5429BF7A15F3}" dt="2023-07-21T16:04:59.484" v="5109" actId="26606"/>
          <ac:spMkLst>
            <pc:docMk/>
            <pc:sldMk cId="2391660551" sldId="259"/>
            <ac:spMk id="72" creationId="{70A48D59-8581-41F7-B529-F4617FE07A9A}"/>
          </ac:spMkLst>
        </pc:spChg>
        <pc:grpChg chg="add del">
          <ac:chgData name="Tugs B" userId="5c131ae0b24607b7" providerId="LiveId" clId="{8CF3F8DB-44E6-46B3-A2DF-5429BF7A15F3}" dt="2023-07-21T16:04:48.382" v="5104" actId="26606"/>
          <ac:grpSpMkLst>
            <pc:docMk/>
            <pc:sldMk cId="2391660551" sldId="259"/>
            <ac:grpSpMk id="52" creationId="{364A290D-B7BC-40B4-AB97-0C801BCCE267}"/>
          </ac:grpSpMkLst>
        </pc:grpChg>
        <pc:picChg chg="add mod ord">
          <ac:chgData name="Tugs B" userId="5c131ae0b24607b7" providerId="LiveId" clId="{8CF3F8DB-44E6-46B3-A2DF-5429BF7A15F3}" dt="2023-07-21T16:04:59.484" v="5109" actId="26606"/>
          <ac:picMkLst>
            <pc:docMk/>
            <pc:sldMk cId="2391660551" sldId="259"/>
            <ac:picMk id="4" creationId="{5AF67227-7355-9D09-1A3A-D4A122596EC2}"/>
          </ac:picMkLst>
        </pc:picChg>
        <pc:picChg chg="add del mod">
          <ac:chgData name="Tugs B" userId="5c131ae0b24607b7" providerId="LiveId" clId="{8CF3F8DB-44E6-46B3-A2DF-5429BF7A15F3}" dt="2023-07-19T17:24:13.638" v="2091" actId="22"/>
          <ac:picMkLst>
            <pc:docMk/>
            <pc:sldMk cId="2391660551" sldId="259"/>
            <ac:picMk id="5" creationId="{2A1F36DB-EF87-CFD7-33BA-E3A7DF9B0E74}"/>
          </ac:picMkLst>
        </pc:picChg>
        <pc:picChg chg="del">
          <ac:chgData name="Tugs B" userId="5c131ae0b24607b7" providerId="LiveId" clId="{8CF3F8DB-44E6-46B3-A2DF-5429BF7A15F3}" dt="2023-07-19T16:36:43.164" v="556" actId="21"/>
          <ac:picMkLst>
            <pc:docMk/>
            <pc:sldMk cId="2391660551" sldId="259"/>
            <ac:picMk id="17" creationId="{C59F0F6E-B8F0-59CE-155E-3DFB8DA8D65F}"/>
          </ac:picMkLst>
        </pc:picChg>
        <pc:picChg chg="add mod ord">
          <ac:chgData name="Tugs B" userId="5c131ae0b24607b7" providerId="LiveId" clId="{8CF3F8DB-44E6-46B3-A2DF-5429BF7A15F3}" dt="2023-07-21T16:04:59.484" v="5109" actId="26606"/>
          <ac:picMkLst>
            <pc:docMk/>
            <pc:sldMk cId="2391660551" sldId="259"/>
            <ac:picMk id="32" creationId="{90005B8E-A534-5964-FF1F-AF92ACE0EE08}"/>
          </ac:picMkLst>
        </pc:picChg>
        <pc:cxnChg chg="add del">
          <ac:chgData name="Tugs B" userId="5c131ae0b24607b7" providerId="LiveId" clId="{8CF3F8DB-44E6-46B3-A2DF-5429BF7A15F3}" dt="2023-07-21T16:04:49.171" v="5106" actId="26606"/>
          <ac:cxnSpMkLst>
            <pc:docMk/>
            <pc:sldMk cId="2391660551" sldId="259"/>
            <ac:cxnSpMk id="60" creationId="{F11AD06B-AB20-4097-8606-5DA00DBACE88}"/>
          </ac:cxnSpMkLst>
        </pc:cxnChg>
        <pc:cxnChg chg="add del">
          <ac:chgData name="Tugs B" userId="5c131ae0b24607b7" providerId="LiveId" clId="{8CF3F8DB-44E6-46B3-A2DF-5429BF7A15F3}" dt="2023-07-21T16:04:49.171" v="5106" actId="26606"/>
          <ac:cxnSpMkLst>
            <pc:docMk/>
            <pc:sldMk cId="2391660551" sldId="259"/>
            <ac:cxnSpMk id="61" creationId="{EEA38897-7BA3-4408-8083-3235339C4A60}"/>
          </ac:cxnSpMkLst>
        </pc:cxnChg>
        <pc:cxnChg chg="add del">
          <ac:chgData name="Tugs B" userId="5c131ae0b24607b7" providerId="LiveId" clId="{8CF3F8DB-44E6-46B3-A2DF-5429BF7A15F3}" dt="2023-07-21T16:04:49.171" v="5106" actId="26606"/>
          <ac:cxnSpMkLst>
            <pc:docMk/>
            <pc:sldMk cId="2391660551" sldId="259"/>
            <ac:cxnSpMk id="62" creationId="{CA240C79-242E-4918-9F28-B101847D1CC6}"/>
          </ac:cxnSpMkLst>
        </pc:cxnChg>
        <pc:cxnChg chg="add">
          <ac:chgData name="Tugs B" userId="5c131ae0b24607b7" providerId="LiveId" clId="{8CF3F8DB-44E6-46B3-A2DF-5429BF7A15F3}" dt="2023-07-21T16:04:59.484" v="5109" actId="26606"/>
          <ac:cxnSpMkLst>
            <pc:docMk/>
            <pc:sldMk cId="2391660551" sldId="259"/>
            <ac:cxnSpMk id="74" creationId="{967F2066-0253-4771-A5F6-68111E1FE832}"/>
          </ac:cxnSpMkLst>
        </pc:cxnChg>
      </pc:sldChg>
      <pc:sldChg chg="modSp mod">
        <pc:chgData name="Tugs B" userId="5c131ae0b24607b7" providerId="LiveId" clId="{8CF3F8DB-44E6-46B3-A2DF-5429BF7A15F3}" dt="2023-07-19T17:43:20.643" v="2541" actId="20577"/>
        <pc:sldMkLst>
          <pc:docMk/>
          <pc:sldMk cId="1918848039" sldId="260"/>
        </pc:sldMkLst>
        <pc:spChg chg="mod">
          <ac:chgData name="Tugs B" userId="5c131ae0b24607b7" providerId="LiveId" clId="{8CF3F8DB-44E6-46B3-A2DF-5429BF7A15F3}" dt="2023-07-19T17:27:37.716" v="2147" actId="20577"/>
          <ac:spMkLst>
            <pc:docMk/>
            <pc:sldMk cId="1918848039" sldId="260"/>
            <ac:spMk id="2" creationId="{1E4CABFA-80AF-F6B2-E50D-1EA4B93852DD}"/>
          </ac:spMkLst>
        </pc:spChg>
        <pc:spChg chg="mod">
          <ac:chgData name="Tugs B" userId="5c131ae0b24607b7" providerId="LiveId" clId="{8CF3F8DB-44E6-46B3-A2DF-5429BF7A15F3}" dt="2023-07-19T17:43:20.643" v="2541" actId="20577"/>
          <ac:spMkLst>
            <pc:docMk/>
            <pc:sldMk cId="1918848039" sldId="260"/>
            <ac:spMk id="4" creationId="{E237CC1C-4060-BCA2-3CA8-FAF201C7DB10}"/>
          </ac:spMkLst>
        </pc:spChg>
      </pc:sldChg>
      <pc:sldChg chg="addSp delSp modSp new mod setBg">
        <pc:chgData name="Tugs B" userId="5c131ae0b24607b7" providerId="LiveId" clId="{8CF3F8DB-44E6-46B3-A2DF-5429BF7A15F3}" dt="2023-07-19T18:36:44.157" v="4610" actId="255"/>
        <pc:sldMkLst>
          <pc:docMk/>
          <pc:sldMk cId="2695731851" sldId="261"/>
        </pc:sldMkLst>
        <pc:spChg chg="del mod">
          <ac:chgData name="Tugs B" userId="5c131ae0b24607b7" providerId="LiveId" clId="{8CF3F8DB-44E6-46B3-A2DF-5429BF7A15F3}" dt="2023-07-19T17:47:43.439" v="2798" actId="21"/>
          <ac:spMkLst>
            <pc:docMk/>
            <pc:sldMk cId="2695731851" sldId="261"/>
            <ac:spMk id="2" creationId="{1A560346-62CC-A14F-A6FF-4BB63339047C}"/>
          </ac:spMkLst>
        </pc:spChg>
        <pc:spChg chg="add del mod">
          <ac:chgData name="Tugs B" userId="5c131ae0b24607b7" providerId="LiveId" clId="{8CF3F8DB-44E6-46B3-A2DF-5429BF7A15F3}" dt="2023-07-19T17:44:14.537" v="2651" actId="26606"/>
          <ac:spMkLst>
            <pc:docMk/>
            <pc:sldMk cId="2695731851" sldId="261"/>
            <ac:spMk id="3" creationId="{EB84A44B-7183-E287-87D8-2A4575E3C447}"/>
          </ac:spMkLst>
        </pc:spChg>
        <pc:spChg chg="add mod">
          <ac:chgData name="Tugs B" userId="5c131ae0b24607b7" providerId="LiveId" clId="{8CF3F8DB-44E6-46B3-A2DF-5429BF7A15F3}" dt="2023-07-19T18:36:44.157" v="4610" actId="255"/>
          <ac:spMkLst>
            <pc:docMk/>
            <pc:sldMk cId="2695731851" sldId="261"/>
            <ac:spMk id="4" creationId="{181565C4-3068-2B36-7CA5-F631B9DDB3BE}"/>
          </ac:spMkLst>
        </pc:spChg>
        <pc:spChg chg="add mod">
          <ac:chgData name="Tugs B" userId="5c131ae0b24607b7" providerId="LiveId" clId="{8CF3F8DB-44E6-46B3-A2DF-5429BF7A15F3}" dt="2023-07-19T18:11:32.704" v="3662" actId="20577"/>
          <ac:spMkLst>
            <pc:docMk/>
            <pc:sldMk cId="2695731851" sldId="261"/>
            <ac:spMk id="6" creationId="{EA8BB182-782C-8102-B04C-66B085566887}"/>
          </ac:spMkLst>
        </pc:spChg>
        <pc:spChg chg="add del">
          <ac:chgData name="Tugs B" userId="5c131ae0b24607b7" providerId="LiveId" clId="{8CF3F8DB-44E6-46B3-A2DF-5429BF7A15F3}" dt="2023-07-19T17:44:06.429" v="2648" actId="26606"/>
          <ac:spMkLst>
            <pc:docMk/>
            <pc:sldMk cId="2695731851" sldId="261"/>
            <ac:spMk id="9" creationId="{3AD630B4-4CCC-7B1D-1803-DAED942D7E50}"/>
          </ac:spMkLst>
        </pc:spChg>
        <pc:spChg chg="add del">
          <ac:chgData name="Tugs B" userId="5c131ae0b24607b7" providerId="LiveId" clId="{8CF3F8DB-44E6-46B3-A2DF-5429BF7A15F3}" dt="2023-07-19T17:44:14.516" v="2650" actId="26606"/>
          <ac:spMkLst>
            <pc:docMk/>
            <pc:sldMk cId="2695731851" sldId="261"/>
            <ac:spMk id="15" creationId="{EB0222B5-B739-82A9-5CCC-C5585AE12A69}"/>
          </ac:spMkLst>
        </pc:spChg>
        <pc:spChg chg="add del">
          <ac:chgData name="Tugs B" userId="5c131ae0b24607b7" providerId="LiveId" clId="{8CF3F8DB-44E6-46B3-A2DF-5429BF7A15F3}" dt="2023-07-19T17:44:14.516" v="2650" actId="26606"/>
          <ac:spMkLst>
            <pc:docMk/>
            <pc:sldMk cId="2695731851" sldId="261"/>
            <ac:spMk id="16" creationId="{5BE23E75-E7E9-4D9F-6D25-5512363F8621}"/>
          </ac:spMkLst>
        </pc:spChg>
        <pc:spChg chg="add">
          <ac:chgData name="Tugs B" userId="5c131ae0b24607b7" providerId="LiveId" clId="{8CF3F8DB-44E6-46B3-A2DF-5429BF7A15F3}" dt="2023-07-19T17:44:14.537" v="2651" actId="26606"/>
          <ac:spMkLst>
            <pc:docMk/>
            <pc:sldMk cId="2695731851" sldId="261"/>
            <ac:spMk id="18" creationId="{3AD630B4-4CCC-7B1D-1803-DAED942D7E50}"/>
          </ac:spMkLst>
        </pc:spChg>
        <pc:picChg chg="add del">
          <ac:chgData name="Tugs B" userId="5c131ae0b24607b7" providerId="LiveId" clId="{8CF3F8DB-44E6-46B3-A2DF-5429BF7A15F3}" dt="2023-07-19T17:44:06.429" v="2648" actId="26606"/>
          <ac:picMkLst>
            <pc:docMk/>
            <pc:sldMk cId="2695731851" sldId="261"/>
            <ac:picMk id="5" creationId="{EFFC8550-0DB9-EDC9-189E-61C273E9C874}"/>
          </ac:picMkLst>
        </pc:picChg>
        <pc:picChg chg="add del">
          <ac:chgData name="Tugs B" userId="5c131ae0b24607b7" providerId="LiveId" clId="{8CF3F8DB-44E6-46B3-A2DF-5429BF7A15F3}" dt="2023-07-19T17:44:14.516" v="2650" actId="26606"/>
          <ac:picMkLst>
            <pc:docMk/>
            <pc:sldMk cId="2695731851" sldId="261"/>
            <ac:picMk id="14" creationId="{23CA59BF-AD9C-3F09-9279-7A89D966EE0D}"/>
          </ac:picMkLst>
        </pc:picChg>
        <pc:picChg chg="add mod">
          <ac:chgData name="Tugs B" userId="5c131ae0b24607b7" providerId="LiveId" clId="{8CF3F8DB-44E6-46B3-A2DF-5429BF7A15F3}" dt="2023-07-19T17:47:36.633" v="2796" actId="1076"/>
          <ac:picMkLst>
            <pc:docMk/>
            <pc:sldMk cId="2695731851" sldId="261"/>
            <ac:picMk id="19" creationId="{EFFC8550-0DB9-EDC9-189E-61C273E9C874}"/>
          </ac:picMkLst>
        </pc:picChg>
        <pc:cxnChg chg="add del">
          <ac:chgData name="Tugs B" userId="5c131ae0b24607b7" providerId="LiveId" clId="{8CF3F8DB-44E6-46B3-A2DF-5429BF7A15F3}" dt="2023-07-19T17:44:06.429" v="2648" actId="26606"/>
          <ac:cxnSpMkLst>
            <pc:docMk/>
            <pc:sldMk cId="2695731851" sldId="261"/>
            <ac:cxnSpMk id="11" creationId="{49264613-F0F7-08CE-0ADF-98407A64DAE6}"/>
          </ac:cxnSpMkLst>
        </pc:cxnChg>
        <pc:cxnChg chg="add del">
          <ac:chgData name="Tugs B" userId="5c131ae0b24607b7" providerId="LiveId" clId="{8CF3F8DB-44E6-46B3-A2DF-5429BF7A15F3}" dt="2023-07-19T17:44:14.516" v="2650" actId="26606"/>
          <ac:cxnSpMkLst>
            <pc:docMk/>
            <pc:sldMk cId="2695731851" sldId="261"/>
            <ac:cxnSpMk id="13" creationId="{61B115DB-65EB-3FC3-7284-CFDF4ADC60B6}"/>
          </ac:cxnSpMkLst>
        </pc:cxnChg>
        <pc:cxnChg chg="add">
          <ac:chgData name="Tugs B" userId="5c131ae0b24607b7" providerId="LiveId" clId="{8CF3F8DB-44E6-46B3-A2DF-5429BF7A15F3}" dt="2023-07-19T17:44:14.537" v="2651" actId="26606"/>
          <ac:cxnSpMkLst>
            <pc:docMk/>
            <pc:sldMk cId="2695731851" sldId="261"/>
            <ac:cxnSpMk id="20" creationId="{49264613-F0F7-08CE-0ADF-98407A64DAE6}"/>
          </ac:cxnSpMkLst>
        </pc:cxnChg>
      </pc:sldChg>
      <pc:sldChg chg="addSp delSp modSp new mod setBg addAnim delAnim setClrOvrMap">
        <pc:chgData name="Tugs B" userId="5c131ae0b24607b7" providerId="LiveId" clId="{8CF3F8DB-44E6-46B3-A2DF-5429BF7A15F3}" dt="2023-07-19T18:10:45.314" v="3567" actId="20577"/>
        <pc:sldMkLst>
          <pc:docMk/>
          <pc:sldMk cId="763705853" sldId="262"/>
        </pc:sldMkLst>
        <pc:spChg chg="mod">
          <ac:chgData name="Tugs B" userId="5c131ae0b24607b7" providerId="LiveId" clId="{8CF3F8DB-44E6-46B3-A2DF-5429BF7A15F3}" dt="2023-07-19T18:02:07.953" v="3154" actId="20577"/>
          <ac:spMkLst>
            <pc:docMk/>
            <pc:sldMk cId="763705853" sldId="262"/>
            <ac:spMk id="2" creationId="{78F3E08E-7426-502B-4D3A-3EC09E414566}"/>
          </ac:spMkLst>
        </pc:spChg>
        <pc:spChg chg="add del">
          <ac:chgData name="Tugs B" userId="5c131ae0b24607b7" providerId="LiveId" clId="{8CF3F8DB-44E6-46B3-A2DF-5429BF7A15F3}" dt="2023-07-19T17:59:18.372" v="3123" actId="26606"/>
          <ac:spMkLst>
            <pc:docMk/>
            <pc:sldMk cId="763705853" sldId="262"/>
            <ac:spMk id="3" creationId="{16F54D56-2E2E-5F61-F107-B52DCDFE7B2B}"/>
          </ac:spMkLst>
        </pc:spChg>
        <pc:spChg chg="add mod">
          <ac:chgData name="Tugs B" userId="5c131ae0b24607b7" providerId="LiveId" clId="{8CF3F8DB-44E6-46B3-A2DF-5429BF7A15F3}" dt="2023-07-19T18:10:45.314" v="3567" actId="20577"/>
          <ac:spMkLst>
            <pc:docMk/>
            <pc:sldMk cId="763705853" sldId="262"/>
            <ac:spMk id="4" creationId="{1BD7DA11-004A-9B7B-54A4-238B58C1AA40}"/>
          </ac:spMkLst>
        </pc:spChg>
        <pc:spChg chg="add del">
          <ac:chgData name="Tugs B" userId="5c131ae0b24607b7" providerId="LiveId" clId="{8CF3F8DB-44E6-46B3-A2DF-5429BF7A15F3}" dt="2023-07-19T17:58:42.950" v="3108" actId="26606"/>
          <ac:spMkLst>
            <pc:docMk/>
            <pc:sldMk cId="763705853" sldId="262"/>
            <ac:spMk id="8" creationId="{0D7B6173-1D58-48E2-83CF-37350F315F75}"/>
          </ac:spMkLst>
        </pc:spChg>
        <pc:spChg chg="add del">
          <ac:chgData name="Tugs B" userId="5c131ae0b24607b7" providerId="LiveId" clId="{8CF3F8DB-44E6-46B3-A2DF-5429BF7A15F3}" dt="2023-07-19T17:57:36.318" v="3096" actId="26606"/>
          <ac:spMkLst>
            <pc:docMk/>
            <pc:sldMk cId="763705853" sldId="262"/>
            <ac:spMk id="9" creationId="{3AD630B4-4CCC-7B1D-1803-DAED942D7E50}"/>
          </ac:spMkLst>
        </pc:spChg>
        <pc:spChg chg="add del">
          <ac:chgData name="Tugs B" userId="5c131ae0b24607b7" providerId="LiveId" clId="{8CF3F8DB-44E6-46B3-A2DF-5429BF7A15F3}" dt="2023-07-19T17:58:42.950" v="3108" actId="26606"/>
          <ac:spMkLst>
            <pc:docMk/>
            <pc:sldMk cId="763705853" sldId="262"/>
            <ac:spMk id="10" creationId="{3E4CBDBB-4FBD-4B9E-BD01-054A81D431CC}"/>
          </ac:spMkLst>
        </pc:spChg>
        <pc:spChg chg="add del">
          <ac:chgData name="Tugs B" userId="5c131ae0b24607b7" providerId="LiveId" clId="{8CF3F8DB-44E6-46B3-A2DF-5429BF7A15F3}" dt="2023-07-19T17:57:38.620" v="3098" actId="26606"/>
          <ac:spMkLst>
            <pc:docMk/>
            <pc:sldMk cId="763705853" sldId="262"/>
            <ac:spMk id="13" creationId="{4063B759-00FC-46D1-9898-8E8625268FAF}"/>
          </ac:spMkLst>
        </pc:spChg>
        <pc:spChg chg="add del">
          <ac:chgData name="Tugs B" userId="5c131ae0b24607b7" providerId="LiveId" clId="{8CF3F8DB-44E6-46B3-A2DF-5429BF7A15F3}" dt="2023-07-19T17:57:38.620" v="3098" actId="26606"/>
          <ac:spMkLst>
            <pc:docMk/>
            <pc:sldMk cId="763705853" sldId="262"/>
            <ac:spMk id="14" creationId="{6F828D28-8E09-41CC-8229-3070B5467A96}"/>
          </ac:spMkLst>
        </pc:spChg>
        <pc:spChg chg="add del">
          <ac:chgData name="Tugs B" userId="5c131ae0b24607b7" providerId="LiveId" clId="{8CF3F8DB-44E6-46B3-A2DF-5429BF7A15F3}" dt="2023-07-19T17:57:38.620" v="3098" actId="26606"/>
          <ac:spMkLst>
            <pc:docMk/>
            <pc:sldMk cId="763705853" sldId="262"/>
            <ac:spMk id="16" creationId="{D5B012D8-7F27-4758-9AC6-C889B154BD73}"/>
          </ac:spMkLst>
        </pc:spChg>
        <pc:spChg chg="add del">
          <ac:chgData name="Tugs B" userId="5c131ae0b24607b7" providerId="LiveId" clId="{8CF3F8DB-44E6-46B3-A2DF-5429BF7A15F3}" dt="2023-07-19T17:58:51.222" v="3112" actId="26606"/>
          <ac:spMkLst>
            <pc:docMk/>
            <pc:sldMk cId="763705853" sldId="262"/>
            <ac:spMk id="17" creationId="{7A5F0580-5EE9-419F-96EE-B6529EF6E7D0}"/>
          </ac:spMkLst>
        </pc:spChg>
        <pc:spChg chg="add del">
          <ac:chgData name="Tugs B" userId="5c131ae0b24607b7" providerId="LiveId" clId="{8CF3F8DB-44E6-46B3-A2DF-5429BF7A15F3}" dt="2023-07-19T17:57:40.247" v="3100" actId="26606"/>
          <ac:spMkLst>
            <pc:docMk/>
            <pc:sldMk cId="763705853" sldId="262"/>
            <ac:spMk id="19" creationId="{EB0222B5-B739-82A9-5CCC-C5585AE12A69}"/>
          </ac:spMkLst>
        </pc:spChg>
        <pc:spChg chg="add del">
          <ac:chgData name="Tugs B" userId="5c131ae0b24607b7" providerId="LiveId" clId="{8CF3F8DB-44E6-46B3-A2DF-5429BF7A15F3}" dt="2023-07-19T17:57:40.247" v="3100" actId="26606"/>
          <ac:spMkLst>
            <pc:docMk/>
            <pc:sldMk cId="763705853" sldId="262"/>
            <ac:spMk id="20" creationId="{5BE23E75-E7E9-4D9F-6D25-5512363F8621}"/>
          </ac:spMkLst>
        </pc:spChg>
        <pc:spChg chg="add del">
          <ac:chgData name="Tugs B" userId="5c131ae0b24607b7" providerId="LiveId" clId="{8CF3F8DB-44E6-46B3-A2DF-5429BF7A15F3}" dt="2023-07-19T17:58:13.138" v="3102" actId="26606"/>
          <ac:spMkLst>
            <pc:docMk/>
            <pc:sldMk cId="763705853" sldId="262"/>
            <ac:spMk id="23" creationId="{5A59F003-E00A-43F9-91DC-CC54E3B87466}"/>
          </ac:spMkLst>
        </pc:spChg>
        <pc:spChg chg="add del">
          <ac:chgData name="Tugs B" userId="5c131ae0b24607b7" providerId="LiveId" clId="{8CF3F8DB-44E6-46B3-A2DF-5429BF7A15F3}" dt="2023-07-19T17:58:13.138" v="3102" actId="26606"/>
          <ac:spMkLst>
            <pc:docMk/>
            <pc:sldMk cId="763705853" sldId="262"/>
            <ac:spMk id="25" creationId="{D74A4382-E3AD-430A-9A1F-DFA3E0E77A7D}"/>
          </ac:spMkLst>
        </pc:spChg>
        <pc:spChg chg="add del">
          <ac:chgData name="Tugs B" userId="5c131ae0b24607b7" providerId="LiveId" clId="{8CF3F8DB-44E6-46B3-A2DF-5429BF7A15F3}" dt="2023-07-19T17:58:13.138" v="3102" actId="26606"/>
          <ac:spMkLst>
            <pc:docMk/>
            <pc:sldMk cId="763705853" sldId="262"/>
            <ac:spMk id="26" creationId="{79F40191-0F44-4FD1-82CC-ACB507C14BE6}"/>
          </ac:spMkLst>
        </pc:spChg>
        <pc:spChg chg="add del">
          <ac:chgData name="Tugs B" userId="5c131ae0b24607b7" providerId="LiveId" clId="{8CF3F8DB-44E6-46B3-A2DF-5429BF7A15F3}" dt="2023-07-19T17:58:35.159" v="3104" actId="26606"/>
          <ac:spMkLst>
            <pc:docMk/>
            <pc:sldMk cId="763705853" sldId="262"/>
            <ac:spMk id="28" creationId="{3A930249-8242-4E2B-AF17-C01826488321}"/>
          </ac:spMkLst>
        </pc:spChg>
        <pc:spChg chg="add del">
          <ac:chgData name="Tugs B" userId="5c131ae0b24607b7" providerId="LiveId" clId="{8CF3F8DB-44E6-46B3-A2DF-5429BF7A15F3}" dt="2023-07-19T17:58:35.159" v="3104" actId="26606"/>
          <ac:spMkLst>
            <pc:docMk/>
            <pc:sldMk cId="763705853" sldId="262"/>
            <ac:spMk id="29" creationId="{A5BDD999-C5E1-4B3E-A710-768673819165}"/>
          </ac:spMkLst>
        </pc:spChg>
        <pc:spChg chg="add del">
          <ac:chgData name="Tugs B" userId="5c131ae0b24607b7" providerId="LiveId" clId="{8CF3F8DB-44E6-46B3-A2DF-5429BF7A15F3}" dt="2023-07-19T17:58:38.030" v="3106" actId="26606"/>
          <ac:spMkLst>
            <pc:docMk/>
            <pc:sldMk cId="763705853" sldId="262"/>
            <ac:spMk id="32" creationId="{155D7866-985D-4D23-BF0E-72CA30F5C7E9}"/>
          </ac:spMkLst>
        </pc:spChg>
        <pc:spChg chg="add del">
          <ac:chgData name="Tugs B" userId="5c131ae0b24607b7" providerId="LiveId" clId="{8CF3F8DB-44E6-46B3-A2DF-5429BF7A15F3}" dt="2023-07-19T17:58:38.030" v="3106" actId="26606"/>
          <ac:spMkLst>
            <pc:docMk/>
            <pc:sldMk cId="763705853" sldId="262"/>
            <ac:spMk id="34" creationId="{0ADDB668-2CA4-4D2B-9C34-3487CA330BA8}"/>
          </ac:spMkLst>
        </pc:spChg>
        <pc:spChg chg="add del">
          <ac:chgData name="Tugs B" userId="5c131ae0b24607b7" providerId="LiveId" clId="{8CF3F8DB-44E6-46B3-A2DF-5429BF7A15F3}" dt="2023-07-19T17:58:38.030" v="3106" actId="26606"/>
          <ac:spMkLst>
            <pc:docMk/>
            <pc:sldMk cId="763705853" sldId="262"/>
            <ac:spMk id="35" creationId="{2568BC19-F052-4108-93E1-6A3D1DEC072F}"/>
          </ac:spMkLst>
        </pc:spChg>
        <pc:spChg chg="add del">
          <ac:chgData name="Tugs B" userId="5c131ae0b24607b7" providerId="LiveId" clId="{8CF3F8DB-44E6-46B3-A2DF-5429BF7A15F3}" dt="2023-07-19T17:58:38.030" v="3106" actId="26606"/>
          <ac:spMkLst>
            <pc:docMk/>
            <pc:sldMk cId="763705853" sldId="262"/>
            <ac:spMk id="36" creationId="{D5FD337D-4D6B-4C8B-B6F5-121097E09881}"/>
          </ac:spMkLst>
        </pc:spChg>
        <pc:spChg chg="add del">
          <ac:chgData name="Tugs B" userId="5c131ae0b24607b7" providerId="LiveId" clId="{8CF3F8DB-44E6-46B3-A2DF-5429BF7A15F3}" dt="2023-07-19T17:58:42.950" v="3108" actId="26606"/>
          <ac:spMkLst>
            <pc:docMk/>
            <pc:sldMk cId="763705853" sldId="262"/>
            <ac:spMk id="38" creationId="{72C4834C-B602-4125-8264-BD0D55A5885F}"/>
          </ac:spMkLst>
        </pc:spChg>
        <pc:spChg chg="add del">
          <ac:chgData name="Tugs B" userId="5c131ae0b24607b7" providerId="LiveId" clId="{8CF3F8DB-44E6-46B3-A2DF-5429BF7A15F3}" dt="2023-07-19T17:58:42.950" v="3108" actId="26606"/>
          <ac:spMkLst>
            <pc:docMk/>
            <pc:sldMk cId="763705853" sldId="262"/>
            <ac:spMk id="39" creationId="{53172EE5-132F-4DD4-8855-4DBBD9C3465E}"/>
          </ac:spMkLst>
        </pc:spChg>
        <pc:spChg chg="add del">
          <ac:chgData name="Tugs B" userId="5c131ae0b24607b7" providerId="LiveId" clId="{8CF3F8DB-44E6-46B3-A2DF-5429BF7A15F3}" dt="2023-07-19T17:58:42.950" v="3108" actId="26606"/>
          <ac:spMkLst>
            <pc:docMk/>
            <pc:sldMk cId="763705853" sldId="262"/>
            <ac:spMk id="40" creationId="{16F54D56-2E2E-5F61-F107-B52DCDFE7B2B}"/>
          </ac:spMkLst>
        </pc:spChg>
        <pc:spChg chg="add del">
          <ac:chgData name="Tugs B" userId="5c131ae0b24607b7" providerId="LiveId" clId="{8CF3F8DB-44E6-46B3-A2DF-5429BF7A15F3}" dt="2023-07-19T17:58:49.290" v="3110" actId="26606"/>
          <ac:spMkLst>
            <pc:docMk/>
            <pc:sldMk cId="763705853" sldId="262"/>
            <ac:spMk id="42" creationId="{3A930249-8242-4E2B-AF17-C01826488321}"/>
          </ac:spMkLst>
        </pc:spChg>
        <pc:spChg chg="add del">
          <ac:chgData name="Tugs B" userId="5c131ae0b24607b7" providerId="LiveId" clId="{8CF3F8DB-44E6-46B3-A2DF-5429BF7A15F3}" dt="2023-07-19T17:58:49.290" v="3110" actId="26606"/>
          <ac:spMkLst>
            <pc:docMk/>
            <pc:sldMk cId="763705853" sldId="262"/>
            <ac:spMk id="43" creationId="{A5BDD999-C5E1-4B3E-A710-768673819165}"/>
          </ac:spMkLst>
        </pc:spChg>
        <pc:spChg chg="add del">
          <ac:chgData name="Tugs B" userId="5c131ae0b24607b7" providerId="LiveId" clId="{8CF3F8DB-44E6-46B3-A2DF-5429BF7A15F3}" dt="2023-07-19T17:58:51.222" v="3112" actId="26606"/>
          <ac:spMkLst>
            <pc:docMk/>
            <pc:sldMk cId="763705853" sldId="262"/>
            <ac:spMk id="46" creationId="{50E4C519-FBE9-4ABE-A8F9-C2CBE326932F}"/>
          </ac:spMkLst>
        </pc:spChg>
        <pc:spChg chg="add del">
          <ac:chgData name="Tugs B" userId="5c131ae0b24607b7" providerId="LiveId" clId="{8CF3F8DB-44E6-46B3-A2DF-5429BF7A15F3}" dt="2023-07-19T17:58:51.222" v="3112" actId="26606"/>
          <ac:spMkLst>
            <pc:docMk/>
            <pc:sldMk cId="763705853" sldId="262"/>
            <ac:spMk id="48" creationId="{80EC29FB-299E-49F3-8C7B-01199632A30F}"/>
          </ac:spMkLst>
        </pc:spChg>
        <pc:spChg chg="add del">
          <ac:chgData name="Tugs B" userId="5c131ae0b24607b7" providerId="LiveId" clId="{8CF3F8DB-44E6-46B3-A2DF-5429BF7A15F3}" dt="2023-07-19T17:58:51.222" v="3112" actId="26606"/>
          <ac:spMkLst>
            <pc:docMk/>
            <pc:sldMk cId="763705853" sldId="262"/>
            <ac:spMk id="49" creationId="{C29A2522-B27A-45C5-897B-79A1407D159A}"/>
          </ac:spMkLst>
        </pc:spChg>
        <pc:spChg chg="add del">
          <ac:chgData name="Tugs B" userId="5c131ae0b24607b7" providerId="LiveId" clId="{8CF3F8DB-44E6-46B3-A2DF-5429BF7A15F3}" dt="2023-07-19T17:58:51.222" v="3112" actId="26606"/>
          <ac:spMkLst>
            <pc:docMk/>
            <pc:sldMk cId="763705853" sldId="262"/>
            <ac:spMk id="50" creationId="{98E79BE4-34FE-485A-98A5-92CE8F7C4743}"/>
          </ac:spMkLst>
        </pc:spChg>
        <pc:spChg chg="add del">
          <ac:chgData name="Tugs B" userId="5c131ae0b24607b7" providerId="LiveId" clId="{8CF3F8DB-44E6-46B3-A2DF-5429BF7A15F3}" dt="2023-07-19T17:58:51.222" v="3112" actId="26606"/>
          <ac:spMkLst>
            <pc:docMk/>
            <pc:sldMk cId="763705853" sldId="262"/>
            <ac:spMk id="51" creationId="{16F54D56-2E2E-5F61-F107-B52DCDFE7B2B}"/>
          </ac:spMkLst>
        </pc:spChg>
        <pc:spChg chg="add del">
          <ac:chgData name="Tugs B" userId="5c131ae0b24607b7" providerId="LiveId" clId="{8CF3F8DB-44E6-46B3-A2DF-5429BF7A15F3}" dt="2023-07-19T17:59:01.922" v="3116" actId="26606"/>
          <ac:spMkLst>
            <pc:docMk/>
            <pc:sldMk cId="763705853" sldId="262"/>
            <ac:spMk id="57" creationId="{A414F261-E931-45CB-8605-20FFD6826336}"/>
          </ac:spMkLst>
        </pc:spChg>
        <pc:spChg chg="add del">
          <ac:chgData name="Tugs B" userId="5c131ae0b24607b7" providerId="LiveId" clId="{8CF3F8DB-44E6-46B3-A2DF-5429BF7A15F3}" dt="2023-07-19T17:59:03.147" v="3118" actId="26606"/>
          <ac:spMkLst>
            <pc:docMk/>
            <pc:sldMk cId="763705853" sldId="262"/>
            <ac:spMk id="62" creationId="{16F54D56-2E2E-5F61-F107-B52DCDFE7B2B}"/>
          </ac:spMkLst>
        </pc:spChg>
        <pc:spChg chg="add del">
          <ac:chgData name="Tugs B" userId="5c131ae0b24607b7" providerId="LiveId" clId="{8CF3F8DB-44E6-46B3-A2DF-5429BF7A15F3}" dt="2023-07-19T17:59:04.772" v="3120" actId="26606"/>
          <ac:spMkLst>
            <pc:docMk/>
            <pc:sldMk cId="763705853" sldId="262"/>
            <ac:spMk id="65" creationId="{5A59F003-E00A-43F9-91DC-CC54E3B87466}"/>
          </ac:spMkLst>
        </pc:spChg>
        <pc:spChg chg="add del">
          <ac:chgData name="Tugs B" userId="5c131ae0b24607b7" providerId="LiveId" clId="{8CF3F8DB-44E6-46B3-A2DF-5429BF7A15F3}" dt="2023-07-19T17:59:04.772" v="3120" actId="26606"/>
          <ac:spMkLst>
            <pc:docMk/>
            <pc:sldMk cId="763705853" sldId="262"/>
            <ac:spMk id="67" creationId="{D74A4382-E3AD-430A-9A1F-DFA3E0E77A7D}"/>
          </ac:spMkLst>
        </pc:spChg>
        <pc:spChg chg="add del">
          <ac:chgData name="Tugs B" userId="5c131ae0b24607b7" providerId="LiveId" clId="{8CF3F8DB-44E6-46B3-A2DF-5429BF7A15F3}" dt="2023-07-19T17:59:04.772" v="3120" actId="26606"/>
          <ac:spMkLst>
            <pc:docMk/>
            <pc:sldMk cId="763705853" sldId="262"/>
            <ac:spMk id="68" creationId="{79F40191-0F44-4FD1-82CC-ACB507C14BE6}"/>
          </ac:spMkLst>
        </pc:spChg>
        <pc:spChg chg="add del">
          <ac:chgData name="Tugs B" userId="5c131ae0b24607b7" providerId="LiveId" clId="{8CF3F8DB-44E6-46B3-A2DF-5429BF7A15F3}" dt="2023-07-19T17:59:18.365" v="3122" actId="26606"/>
          <ac:spMkLst>
            <pc:docMk/>
            <pc:sldMk cId="763705853" sldId="262"/>
            <ac:spMk id="71" creationId="{EB0222B5-B739-82A9-5CCC-C5585AE12A69}"/>
          </ac:spMkLst>
        </pc:spChg>
        <pc:spChg chg="add del">
          <ac:chgData name="Tugs B" userId="5c131ae0b24607b7" providerId="LiveId" clId="{8CF3F8DB-44E6-46B3-A2DF-5429BF7A15F3}" dt="2023-07-19T17:59:18.365" v="3122" actId="26606"/>
          <ac:spMkLst>
            <pc:docMk/>
            <pc:sldMk cId="763705853" sldId="262"/>
            <ac:spMk id="72" creationId="{5BE23E75-E7E9-4D9F-6D25-5512363F8621}"/>
          </ac:spMkLst>
        </pc:spChg>
        <pc:spChg chg="add del">
          <ac:chgData name="Tugs B" userId="5c131ae0b24607b7" providerId="LiveId" clId="{8CF3F8DB-44E6-46B3-A2DF-5429BF7A15F3}" dt="2023-07-19T18:00:34.372" v="3128" actId="26606"/>
          <ac:spMkLst>
            <pc:docMk/>
            <pc:sldMk cId="763705853" sldId="262"/>
            <ac:spMk id="75" creationId="{021FA10E-71D7-4C85-959A-469B0DC36640}"/>
          </ac:spMkLst>
        </pc:spChg>
        <pc:spChg chg="add del">
          <ac:chgData name="Tugs B" userId="5c131ae0b24607b7" providerId="LiveId" clId="{8CF3F8DB-44E6-46B3-A2DF-5429BF7A15F3}" dt="2023-07-19T18:00:34.372" v="3128" actId="26606"/>
          <ac:spMkLst>
            <pc:docMk/>
            <pc:sldMk cId="763705853" sldId="262"/>
            <ac:spMk id="76" creationId="{0B77F870-CF5C-45AC-8915-06EF587E0FFB}"/>
          </ac:spMkLst>
        </pc:spChg>
        <pc:spChg chg="add del">
          <ac:chgData name="Tugs B" userId="5c131ae0b24607b7" providerId="LiveId" clId="{8CF3F8DB-44E6-46B3-A2DF-5429BF7A15F3}" dt="2023-07-19T18:00:44.265" v="3130" actId="26606"/>
          <ac:spMkLst>
            <pc:docMk/>
            <pc:sldMk cId="763705853" sldId="262"/>
            <ac:spMk id="84" creationId="{178FB36B-5BFE-42CA-BC60-1115E0D95EEC}"/>
          </ac:spMkLst>
        </pc:spChg>
        <pc:spChg chg="add del">
          <ac:chgData name="Tugs B" userId="5c131ae0b24607b7" providerId="LiveId" clId="{8CF3F8DB-44E6-46B3-A2DF-5429BF7A15F3}" dt="2023-07-19T18:00:44.265" v="3130" actId="26606"/>
          <ac:spMkLst>
            <pc:docMk/>
            <pc:sldMk cId="763705853" sldId="262"/>
            <ac:spMk id="85" creationId="{ECC07320-C2CA-4E29-8481-9D9E143C7788}"/>
          </ac:spMkLst>
        </pc:spChg>
        <pc:spChg chg="add del">
          <ac:chgData name="Tugs B" userId="5c131ae0b24607b7" providerId="LiveId" clId="{8CF3F8DB-44E6-46B3-A2DF-5429BF7A15F3}" dt="2023-07-19T18:01:15.412" v="3144" actId="26606"/>
          <ac:spMkLst>
            <pc:docMk/>
            <pc:sldMk cId="763705853" sldId="262"/>
            <ac:spMk id="91" creationId="{94714483-7072-431F-9DBE-87F44E4D44BC}"/>
          </ac:spMkLst>
        </pc:spChg>
        <pc:spChg chg="add del">
          <ac:chgData name="Tugs B" userId="5c131ae0b24607b7" providerId="LiveId" clId="{8CF3F8DB-44E6-46B3-A2DF-5429BF7A15F3}" dt="2023-07-19T18:01:15.412" v="3144" actId="26606"/>
          <ac:spMkLst>
            <pc:docMk/>
            <pc:sldMk cId="763705853" sldId="262"/>
            <ac:spMk id="93" creationId="{495892E1-F4A5-4991-AC52-4F417B14A2A2}"/>
          </ac:spMkLst>
        </pc:spChg>
        <pc:spChg chg="add del">
          <ac:chgData name="Tugs B" userId="5c131ae0b24607b7" providerId="LiveId" clId="{8CF3F8DB-44E6-46B3-A2DF-5429BF7A15F3}" dt="2023-07-19T18:01:15.412" v="3144" actId="26606"/>
          <ac:spMkLst>
            <pc:docMk/>
            <pc:sldMk cId="763705853" sldId="262"/>
            <ac:spMk id="103" creationId="{E2683E3F-F855-4549-84F8-42064EC0F247}"/>
          </ac:spMkLst>
        </pc:spChg>
        <pc:spChg chg="add del">
          <ac:chgData name="Tugs B" userId="5c131ae0b24607b7" providerId="LiveId" clId="{8CF3F8DB-44E6-46B3-A2DF-5429BF7A15F3}" dt="2023-07-19T18:01:15.412" v="3144" actId="26606"/>
          <ac:spMkLst>
            <pc:docMk/>
            <pc:sldMk cId="763705853" sldId="262"/>
            <ac:spMk id="111" creationId="{832F3179-0CD5-40C8-9939-D8355006F7BA}"/>
          </ac:spMkLst>
        </pc:spChg>
        <pc:spChg chg="add del">
          <ac:chgData name="Tugs B" userId="5c131ae0b24607b7" providerId="LiveId" clId="{8CF3F8DB-44E6-46B3-A2DF-5429BF7A15F3}" dt="2023-07-19T18:01:15.407" v="3143" actId="26606"/>
          <ac:spMkLst>
            <pc:docMk/>
            <pc:sldMk cId="763705853" sldId="262"/>
            <ac:spMk id="123" creationId="{84CA08B7-4716-4E27-A721-D79C91A21507}"/>
          </ac:spMkLst>
        </pc:spChg>
        <pc:spChg chg="add del">
          <ac:chgData name="Tugs B" userId="5c131ae0b24607b7" providerId="LiveId" clId="{8CF3F8DB-44E6-46B3-A2DF-5429BF7A15F3}" dt="2023-07-19T18:01:15.407" v="3143" actId="26606"/>
          <ac:spMkLst>
            <pc:docMk/>
            <pc:sldMk cId="763705853" sldId="262"/>
            <ac:spMk id="125" creationId="{94714483-7072-431F-9DBE-87F44E4D44BC}"/>
          </ac:spMkLst>
        </pc:spChg>
        <pc:spChg chg="add del">
          <ac:chgData name="Tugs B" userId="5c131ae0b24607b7" providerId="LiveId" clId="{8CF3F8DB-44E6-46B3-A2DF-5429BF7A15F3}" dt="2023-07-19T18:01:15.407" v="3143" actId="26606"/>
          <ac:spMkLst>
            <pc:docMk/>
            <pc:sldMk cId="763705853" sldId="262"/>
            <ac:spMk id="127" creationId="{495892E1-F4A5-4991-AC52-4F417B14A2A2}"/>
          </ac:spMkLst>
        </pc:spChg>
        <pc:spChg chg="add del">
          <ac:chgData name="Tugs B" userId="5c131ae0b24607b7" providerId="LiveId" clId="{8CF3F8DB-44E6-46B3-A2DF-5429BF7A15F3}" dt="2023-07-19T18:01:15.407" v="3143" actId="26606"/>
          <ac:spMkLst>
            <pc:docMk/>
            <pc:sldMk cId="763705853" sldId="262"/>
            <ac:spMk id="137" creationId="{17BC89B9-A6CD-482B-9352-638D0E05ACAC}"/>
          </ac:spMkLst>
        </pc:spChg>
        <pc:spChg chg="add del">
          <ac:chgData name="Tugs B" userId="5c131ae0b24607b7" providerId="LiveId" clId="{8CF3F8DB-44E6-46B3-A2DF-5429BF7A15F3}" dt="2023-07-19T18:01:15.407" v="3143" actId="26606"/>
          <ac:spMkLst>
            <pc:docMk/>
            <pc:sldMk cId="763705853" sldId="262"/>
            <ac:spMk id="139" creationId="{E2683E3F-F855-4549-84F8-42064EC0F247}"/>
          </ac:spMkLst>
        </pc:spChg>
        <pc:spChg chg="add">
          <ac:chgData name="Tugs B" userId="5c131ae0b24607b7" providerId="LiveId" clId="{8CF3F8DB-44E6-46B3-A2DF-5429BF7A15F3}" dt="2023-07-19T18:01:15.412" v="3144" actId="26606"/>
          <ac:spMkLst>
            <pc:docMk/>
            <pc:sldMk cId="763705853" sldId="262"/>
            <ac:spMk id="153" creationId="{71B2258F-86CA-4D4D-8270-BC05FCDEBFB3}"/>
          </ac:spMkLst>
        </pc:spChg>
        <pc:grpChg chg="add del">
          <ac:chgData name="Tugs B" userId="5c131ae0b24607b7" providerId="LiveId" clId="{8CF3F8DB-44E6-46B3-A2DF-5429BF7A15F3}" dt="2023-07-19T18:01:15.412" v="3144" actId="26606"/>
          <ac:grpSpMkLst>
            <pc:docMk/>
            <pc:sldMk cId="763705853" sldId="262"/>
            <ac:grpSpMk id="95" creationId="{ACF597F8-76AA-44FA-8E6A-06223B66C0DD}"/>
          </ac:grpSpMkLst>
        </pc:grpChg>
        <pc:grpChg chg="add del">
          <ac:chgData name="Tugs B" userId="5c131ae0b24607b7" providerId="LiveId" clId="{8CF3F8DB-44E6-46B3-A2DF-5429BF7A15F3}" dt="2023-07-19T18:01:15.412" v="3144" actId="26606"/>
          <ac:grpSpMkLst>
            <pc:docMk/>
            <pc:sldMk cId="763705853" sldId="262"/>
            <ac:grpSpMk id="105" creationId="{8FC90B1E-0223-4440-AF22-8F32F6F0C7D2}"/>
          </ac:grpSpMkLst>
        </pc:grpChg>
        <pc:grpChg chg="add del">
          <ac:chgData name="Tugs B" userId="5c131ae0b24607b7" providerId="LiveId" clId="{8CF3F8DB-44E6-46B3-A2DF-5429BF7A15F3}" dt="2023-07-19T18:01:15.412" v="3144" actId="26606"/>
          <ac:grpSpMkLst>
            <pc:docMk/>
            <pc:sldMk cId="763705853" sldId="262"/>
            <ac:grpSpMk id="113" creationId="{11CE155D-684B-4F5E-B835-C52765E310E7}"/>
          </ac:grpSpMkLst>
        </pc:grpChg>
        <pc:grpChg chg="add del">
          <ac:chgData name="Tugs B" userId="5c131ae0b24607b7" providerId="LiveId" clId="{8CF3F8DB-44E6-46B3-A2DF-5429BF7A15F3}" dt="2023-07-19T18:01:15.407" v="3143" actId="26606"/>
          <ac:grpSpMkLst>
            <pc:docMk/>
            <pc:sldMk cId="763705853" sldId="262"/>
            <ac:grpSpMk id="129" creationId="{34042933-0A94-4AA9-97E0-FB2288C19113}"/>
          </ac:grpSpMkLst>
        </pc:grpChg>
        <pc:grpChg chg="add del">
          <ac:chgData name="Tugs B" userId="5c131ae0b24607b7" providerId="LiveId" clId="{8CF3F8DB-44E6-46B3-A2DF-5429BF7A15F3}" dt="2023-07-19T18:01:15.407" v="3143" actId="26606"/>
          <ac:grpSpMkLst>
            <pc:docMk/>
            <pc:sldMk cId="763705853" sldId="262"/>
            <ac:grpSpMk id="141" creationId="{8FC90B1E-0223-4440-AF22-8F32F6F0C7D2}"/>
          </ac:grpSpMkLst>
        </pc:grpChg>
        <pc:grpChg chg="add del">
          <ac:chgData name="Tugs B" userId="5c131ae0b24607b7" providerId="LiveId" clId="{8CF3F8DB-44E6-46B3-A2DF-5429BF7A15F3}" dt="2023-07-19T18:01:15.407" v="3143" actId="26606"/>
          <ac:grpSpMkLst>
            <pc:docMk/>
            <pc:sldMk cId="763705853" sldId="262"/>
            <ac:grpSpMk id="147" creationId="{11CE155D-684B-4F5E-B835-C52765E310E7}"/>
          </ac:grpSpMkLst>
        </pc:grpChg>
        <pc:picChg chg="add del">
          <ac:chgData name="Tugs B" userId="5c131ae0b24607b7" providerId="LiveId" clId="{8CF3F8DB-44E6-46B3-A2DF-5429BF7A15F3}" dt="2023-07-19T17:57:36.318" v="3096" actId="26606"/>
          <ac:picMkLst>
            <pc:docMk/>
            <pc:sldMk cId="763705853" sldId="262"/>
            <ac:picMk id="5" creationId="{6A415821-022B-E6AE-270A-E732E1DCE185}"/>
          </ac:picMkLst>
        </pc:picChg>
        <pc:picChg chg="add del">
          <ac:chgData name="Tugs B" userId="5c131ae0b24607b7" providerId="LiveId" clId="{8CF3F8DB-44E6-46B3-A2DF-5429BF7A15F3}" dt="2023-07-19T17:58:42.950" v="3108" actId="26606"/>
          <ac:picMkLst>
            <pc:docMk/>
            <pc:sldMk cId="763705853" sldId="262"/>
            <ac:picMk id="12" creationId="{B01A6F03-171F-40B2-8B2C-A061B89241F6}"/>
          </ac:picMkLst>
        </pc:picChg>
        <pc:picChg chg="add del">
          <ac:chgData name="Tugs B" userId="5c131ae0b24607b7" providerId="LiveId" clId="{8CF3F8DB-44E6-46B3-A2DF-5429BF7A15F3}" dt="2023-07-19T17:57:38.620" v="3098" actId="26606"/>
          <ac:picMkLst>
            <pc:docMk/>
            <pc:sldMk cId="763705853" sldId="262"/>
            <ac:picMk id="15" creationId="{51A3DEA2-FC2B-967B-D326-A6E68FCE4AA2}"/>
          </ac:picMkLst>
        </pc:picChg>
        <pc:picChg chg="add del">
          <ac:chgData name="Tugs B" userId="5c131ae0b24607b7" providerId="LiveId" clId="{8CF3F8DB-44E6-46B3-A2DF-5429BF7A15F3}" dt="2023-07-19T17:57:40.247" v="3100" actId="26606"/>
          <ac:picMkLst>
            <pc:docMk/>
            <pc:sldMk cId="763705853" sldId="262"/>
            <ac:picMk id="18" creationId="{8DD739C3-73E3-84B5-3C14-E8C98BA98068}"/>
          </ac:picMkLst>
        </pc:picChg>
        <pc:picChg chg="add del">
          <ac:chgData name="Tugs B" userId="5c131ae0b24607b7" providerId="LiveId" clId="{8CF3F8DB-44E6-46B3-A2DF-5429BF7A15F3}" dt="2023-07-19T17:58:13.138" v="3102" actId="26606"/>
          <ac:picMkLst>
            <pc:docMk/>
            <pc:sldMk cId="763705853" sldId="262"/>
            <ac:picMk id="24" creationId="{D4FE93F0-EE03-215F-4452-D1B90BB46C9A}"/>
          </ac:picMkLst>
        </pc:picChg>
        <pc:picChg chg="add del">
          <ac:chgData name="Tugs B" userId="5c131ae0b24607b7" providerId="LiveId" clId="{8CF3F8DB-44E6-46B3-A2DF-5429BF7A15F3}" dt="2023-07-19T17:58:35.159" v="3104" actId="26606"/>
          <ac:picMkLst>
            <pc:docMk/>
            <pc:sldMk cId="763705853" sldId="262"/>
            <ac:picMk id="30" creationId="{B6175ED1-09C0-3C26-4AA4-D2BCDEFB5029}"/>
          </ac:picMkLst>
        </pc:picChg>
        <pc:picChg chg="add del">
          <ac:chgData name="Tugs B" userId="5c131ae0b24607b7" providerId="LiveId" clId="{8CF3F8DB-44E6-46B3-A2DF-5429BF7A15F3}" dt="2023-07-19T17:58:38.030" v="3106" actId="26606"/>
          <ac:picMkLst>
            <pc:docMk/>
            <pc:sldMk cId="763705853" sldId="262"/>
            <ac:picMk id="33" creationId="{93BC71C2-4154-FCA4-1EEC-8CB4F5BAEFE3}"/>
          </ac:picMkLst>
        </pc:picChg>
        <pc:picChg chg="add del">
          <ac:chgData name="Tugs B" userId="5c131ae0b24607b7" providerId="LiveId" clId="{8CF3F8DB-44E6-46B3-A2DF-5429BF7A15F3}" dt="2023-07-19T17:58:49.290" v="3110" actId="26606"/>
          <ac:picMkLst>
            <pc:docMk/>
            <pc:sldMk cId="763705853" sldId="262"/>
            <ac:picMk id="44" creationId="{B6175ED1-09C0-3C26-4AA4-D2BCDEFB5029}"/>
          </ac:picMkLst>
        </pc:picChg>
        <pc:picChg chg="add del">
          <ac:chgData name="Tugs B" userId="5c131ae0b24607b7" providerId="LiveId" clId="{8CF3F8DB-44E6-46B3-A2DF-5429BF7A15F3}" dt="2023-07-19T17:58:51.222" v="3112" actId="26606"/>
          <ac:picMkLst>
            <pc:docMk/>
            <pc:sldMk cId="763705853" sldId="262"/>
            <ac:picMk id="47" creationId="{CA8A74EE-A613-6C0D-2023-1D7F04416EA2}"/>
          </ac:picMkLst>
        </pc:picChg>
        <pc:picChg chg="add del">
          <ac:chgData name="Tugs B" userId="5c131ae0b24607b7" providerId="LiveId" clId="{8CF3F8DB-44E6-46B3-A2DF-5429BF7A15F3}" dt="2023-07-19T17:58:58.226" v="3114" actId="26606"/>
          <ac:picMkLst>
            <pc:docMk/>
            <pc:sldMk cId="763705853" sldId="262"/>
            <ac:picMk id="53" creationId="{4F99428B-C29A-816E-1133-2C192CD972FD}"/>
          </ac:picMkLst>
        </pc:picChg>
        <pc:picChg chg="add del">
          <ac:chgData name="Tugs B" userId="5c131ae0b24607b7" providerId="LiveId" clId="{8CF3F8DB-44E6-46B3-A2DF-5429BF7A15F3}" dt="2023-07-19T17:59:01.922" v="3116" actId="26606"/>
          <ac:picMkLst>
            <pc:docMk/>
            <pc:sldMk cId="763705853" sldId="262"/>
            <ac:picMk id="56" creationId="{955A2572-BD15-BBC1-2177-39CFBADB4748}"/>
          </ac:picMkLst>
        </pc:picChg>
        <pc:picChg chg="add del">
          <ac:chgData name="Tugs B" userId="5c131ae0b24607b7" providerId="LiveId" clId="{8CF3F8DB-44E6-46B3-A2DF-5429BF7A15F3}" dt="2023-07-19T17:59:03.147" v="3118" actId="26606"/>
          <ac:picMkLst>
            <pc:docMk/>
            <pc:sldMk cId="763705853" sldId="262"/>
            <ac:picMk id="63" creationId="{5306C88C-C058-5C41-EE76-40B68CD83271}"/>
          </ac:picMkLst>
        </pc:picChg>
        <pc:picChg chg="add del">
          <ac:chgData name="Tugs B" userId="5c131ae0b24607b7" providerId="LiveId" clId="{8CF3F8DB-44E6-46B3-A2DF-5429BF7A15F3}" dt="2023-07-19T17:59:04.772" v="3120" actId="26606"/>
          <ac:picMkLst>
            <pc:docMk/>
            <pc:sldMk cId="763705853" sldId="262"/>
            <ac:picMk id="66" creationId="{D4FE93F0-EE03-215F-4452-D1B90BB46C9A}"/>
          </ac:picMkLst>
        </pc:picChg>
        <pc:picChg chg="add del">
          <ac:chgData name="Tugs B" userId="5c131ae0b24607b7" providerId="LiveId" clId="{8CF3F8DB-44E6-46B3-A2DF-5429BF7A15F3}" dt="2023-07-19T17:59:18.365" v="3122" actId="26606"/>
          <ac:picMkLst>
            <pc:docMk/>
            <pc:sldMk cId="763705853" sldId="262"/>
            <ac:picMk id="70" creationId="{8DD739C3-73E3-84B5-3C14-E8C98BA98068}"/>
          </ac:picMkLst>
        </pc:picChg>
        <pc:picChg chg="add del">
          <ac:chgData name="Tugs B" userId="5c131ae0b24607b7" providerId="LiveId" clId="{8CF3F8DB-44E6-46B3-A2DF-5429BF7A15F3}" dt="2023-07-19T17:59:54.878" v="3124" actId="21"/>
          <ac:picMkLst>
            <pc:docMk/>
            <pc:sldMk cId="763705853" sldId="262"/>
            <ac:picMk id="77" creationId="{D05F1970-5EB3-8FA3-FA9E-A6EDA5AC7A58}"/>
          </ac:picMkLst>
        </pc:picChg>
        <pc:picChg chg="add del">
          <ac:chgData name="Tugs B" userId="5c131ae0b24607b7" providerId="LiveId" clId="{8CF3F8DB-44E6-46B3-A2DF-5429BF7A15F3}" dt="2023-07-19T18:00:34.366" v="3127" actId="26606"/>
          <ac:picMkLst>
            <pc:docMk/>
            <pc:sldMk cId="763705853" sldId="262"/>
            <ac:picMk id="78" creationId="{B2FE7639-7645-5B47-3D52-512BBC783C52}"/>
          </ac:picMkLst>
        </pc:picChg>
        <pc:picChg chg="add del mod">
          <ac:chgData name="Tugs B" userId="5c131ae0b24607b7" providerId="LiveId" clId="{8CF3F8DB-44E6-46B3-A2DF-5429BF7A15F3}" dt="2023-07-19T18:00:47.868" v="3131" actId="21"/>
          <ac:picMkLst>
            <pc:docMk/>
            <pc:sldMk cId="763705853" sldId="262"/>
            <ac:picMk id="86" creationId="{25DBC3FE-F833-E52C-C53D-067A11BB9E36}"/>
          </ac:picMkLst>
        </pc:picChg>
        <pc:picChg chg="add del">
          <ac:chgData name="Tugs B" userId="5c131ae0b24607b7" providerId="LiveId" clId="{8CF3F8DB-44E6-46B3-A2DF-5429BF7A15F3}" dt="2023-07-19T18:01:15.407" v="3143" actId="26606"/>
          <ac:picMkLst>
            <pc:docMk/>
            <pc:sldMk cId="763705853" sldId="262"/>
            <ac:picMk id="119" creationId="{8519F4E3-4E28-A159-5C1B-677D430C63E6}"/>
          </ac:picMkLst>
        </pc:picChg>
        <pc:picChg chg="add">
          <ac:chgData name="Tugs B" userId="5c131ae0b24607b7" providerId="LiveId" clId="{8CF3F8DB-44E6-46B3-A2DF-5429BF7A15F3}" dt="2023-07-19T18:01:15.412" v="3144" actId="26606"/>
          <ac:picMkLst>
            <pc:docMk/>
            <pc:sldMk cId="763705853" sldId="262"/>
            <ac:picMk id="154" creationId="{1951B791-2935-527E-F9B7-41AC83FFF0C6}"/>
          </ac:picMkLst>
        </pc:picChg>
        <pc:cxnChg chg="add del">
          <ac:chgData name="Tugs B" userId="5c131ae0b24607b7" providerId="LiveId" clId="{8CF3F8DB-44E6-46B3-A2DF-5429BF7A15F3}" dt="2023-07-19T17:57:36.318" v="3096" actId="26606"/>
          <ac:cxnSpMkLst>
            <pc:docMk/>
            <pc:sldMk cId="763705853" sldId="262"/>
            <ac:cxnSpMk id="11" creationId="{49264613-F0F7-08CE-0ADF-98407A64DAE6}"/>
          </ac:cxnSpMkLst>
        </pc:cxnChg>
        <pc:cxnChg chg="add del">
          <ac:chgData name="Tugs B" userId="5c131ae0b24607b7" providerId="LiveId" clId="{8CF3F8DB-44E6-46B3-A2DF-5429BF7A15F3}" dt="2023-07-19T17:57:40.247" v="3100" actId="26606"/>
          <ac:cxnSpMkLst>
            <pc:docMk/>
            <pc:sldMk cId="763705853" sldId="262"/>
            <ac:cxnSpMk id="21" creationId="{61B115DB-65EB-3FC3-7284-CFDF4ADC60B6}"/>
          </ac:cxnSpMkLst>
        </pc:cxnChg>
        <pc:cxnChg chg="add del">
          <ac:chgData name="Tugs B" userId="5c131ae0b24607b7" providerId="LiveId" clId="{8CF3F8DB-44E6-46B3-A2DF-5429BF7A15F3}" dt="2023-07-19T17:58:58.226" v="3114" actId="26606"/>
          <ac:cxnSpMkLst>
            <pc:docMk/>
            <pc:sldMk cId="763705853" sldId="262"/>
            <ac:cxnSpMk id="54" creationId="{33193FD5-6A49-7562-EA76-F15D42E15804}"/>
          </ac:cxnSpMkLst>
        </pc:cxnChg>
        <pc:cxnChg chg="add del">
          <ac:chgData name="Tugs B" userId="5c131ae0b24607b7" providerId="LiveId" clId="{8CF3F8DB-44E6-46B3-A2DF-5429BF7A15F3}" dt="2023-07-19T17:59:01.922" v="3116" actId="26606"/>
          <ac:cxnSpMkLst>
            <pc:docMk/>
            <pc:sldMk cId="763705853" sldId="262"/>
            <ac:cxnSpMk id="58" creationId="{B63CF8AD-BB19-4F90-BDE5-B3B3F56F4E4A}"/>
          </ac:cxnSpMkLst>
        </pc:cxnChg>
        <pc:cxnChg chg="add del">
          <ac:chgData name="Tugs B" userId="5c131ae0b24607b7" providerId="LiveId" clId="{8CF3F8DB-44E6-46B3-A2DF-5429BF7A15F3}" dt="2023-07-19T17:59:01.922" v="3116" actId="26606"/>
          <ac:cxnSpMkLst>
            <pc:docMk/>
            <pc:sldMk cId="763705853" sldId="262"/>
            <ac:cxnSpMk id="59" creationId="{224E62CA-FAA3-4628-AEF3-5033C771498B}"/>
          </ac:cxnSpMkLst>
        </pc:cxnChg>
        <pc:cxnChg chg="add del">
          <ac:chgData name="Tugs B" userId="5c131ae0b24607b7" providerId="LiveId" clId="{8CF3F8DB-44E6-46B3-A2DF-5429BF7A15F3}" dt="2023-07-19T17:59:03.147" v="3118" actId="26606"/>
          <ac:cxnSpMkLst>
            <pc:docMk/>
            <pc:sldMk cId="763705853" sldId="262"/>
            <ac:cxnSpMk id="61" creationId="{37C77032-C865-6057-7D7A-E2743CFA20F9}"/>
          </ac:cxnSpMkLst>
        </pc:cxnChg>
        <pc:cxnChg chg="add del">
          <ac:chgData name="Tugs B" userId="5c131ae0b24607b7" providerId="LiveId" clId="{8CF3F8DB-44E6-46B3-A2DF-5429BF7A15F3}" dt="2023-07-19T17:59:18.365" v="3122" actId="26606"/>
          <ac:cxnSpMkLst>
            <pc:docMk/>
            <pc:sldMk cId="763705853" sldId="262"/>
            <ac:cxnSpMk id="73" creationId="{61B115DB-65EB-3FC3-7284-CFDF4ADC60B6}"/>
          </ac:cxnSpMkLst>
        </pc:cxnChg>
        <pc:cxnChg chg="add del">
          <ac:chgData name="Tugs B" userId="5c131ae0b24607b7" providerId="LiveId" clId="{8CF3F8DB-44E6-46B3-A2DF-5429BF7A15F3}" dt="2023-07-19T18:00:34.366" v="3127" actId="26606"/>
          <ac:cxnSpMkLst>
            <pc:docMk/>
            <pc:sldMk cId="763705853" sldId="262"/>
            <ac:cxnSpMk id="82" creationId="{33193FD5-6A49-7562-EA76-F15D42E15804}"/>
          </ac:cxnSpMkLst>
        </pc:cxnChg>
      </pc:sldChg>
      <pc:sldChg chg="addSp delSp modSp new mod setBg setClrOvrMap">
        <pc:chgData name="Tugs B" userId="5c131ae0b24607b7" providerId="LiveId" clId="{8CF3F8DB-44E6-46B3-A2DF-5429BF7A15F3}" dt="2023-07-19T18:14:48.245" v="3997" actId="20577"/>
        <pc:sldMkLst>
          <pc:docMk/>
          <pc:sldMk cId="3386707678" sldId="263"/>
        </pc:sldMkLst>
        <pc:spChg chg="mod">
          <ac:chgData name="Tugs B" userId="5c131ae0b24607b7" providerId="LiveId" clId="{8CF3F8DB-44E6-46B3-A2DF-5429BF7A15F3}" dt="2023-07-19T18:12:59.721" v="3693" actId="27636"/>
          <ac:spMkLst>
            <pc:docMk/>
            <pc:sldMk cId="3386707678" sldId="263"/>
            <ac:spMk id="2" creationId="{C764BAA5-57CA-80D4-3BF3-AD2970B8417D}"/>
          </ac:spMkLst>
        </pc:spChg>
        <pc:spChg chg="del mod">
          <ac:chgData name="Tugs B" userId="5c131ae0b24607b7" providerId="LiveId" clId="{8CF3F8DB-44E6-46B3-A2DF-5429BF7A15F3}" dt="2023-07-19T18:12:28.888" v="3684" actId="26606"/>
          <ac:spMkLst>
            <pc:docMk/>
            <pc:sldMk cId="3386707678" sldId="263"/>
            <ac:spMk id="3" creationId="{D8149CB1-8164-B9AD-4C05-02112ED4D99D}"/>
          </ac:spMkLst>
        </pc:spChg>
        <pc:spChg chg="add mod">
          <ac:chgData name="Tugs B" userId="5c131ae0b24607b7" providerId="LiveId" clId="{8CF3F8DB-44E6-46B3-A2DF-5429BF7A15F3}" dt="2023-07-19T18:14:48.245" v="3997" actId="20577"/>
          <ac:spMkLst>
            <pc:docMk/>
            <pc:sldMk cId="3386707678" sldId="263"/>
            <ac:spMk id="4" creationId="{FE4386B0-97BF-438C-1483-CF7CB72690EC}"/>
          </ac:spMkLst>
        </pc:spChg>
        <pc:spChg chg="add del">
          <ac:chgData name="Tugs B" userId="5c131ae0b24607b7" providerId="LiveId" clId="{8CF3F8DB-44E6-46B3-A2DF-5429BF7A15F3}" dt="2023-07-19T18:12:28.824" v="3683" actId="26606"/>
          <ac:spMkLst>
            <pc:docMk/>
            <pc:sldMk cId="3386707678" sldId="263"/>
            <ac:spMk id="9" creationId="{9228552E-C8B1-4A80-8448-0787CE0FC704}"/>
          </ac:spMkLst>
        </pc:spChg>
        <pc:spChg chg="add">
          <ac:chgData name="Tugs B" userId="5c131ae0b24607b7" providerId="LiveId" clId="{8CF3F8DB-44E6-46B3-A2DF-5429BF7A15F3}" dt="2023-07-19T18:12:28.888" v="3684" actId="26606"/>
          <ac:spMkLst>
            <pc:docMk/>
            <pc:sldMk cId="3386707678" sldId="263"/>
            <ac:spMk id="11" creationId="{C04DA1FE-EBEF-4AF3-A3C6-067C78D47FBA}"/>
          </ac:spMkLst>
        </pc:spChg>
        <pc:spChg chg="add">
          <ac:chgData name="Tugs B" userId="5c131ae0b24607b7" providerId="LiveId" clId="{8CF3F8DB-44E6-46B3-A2DF-5429BF7A15F3}" dt="2023-07-19T18:12:28.888" v="3684" actId="26606"/>
          <ac:spMkLst>
            <pc:docMk/>
            <pc:sldMk cId="3386707678" sldId="263"/>
            <ac:spMk id="12" creationId="{C7D023E4-8DE1-436E-9847-ED6A4B4B04FD}"/>
          </ac:spMkLst>
        </pc:spChg>
        <pc:spChg chg="add">
          <ac:chgData name="Tugs B" userId="5c131ae0b24607b7" providerId="LiveId" clId="{8CF3F8DB-44E6-46B3-A2DF-5429BF7A15F3}" dt="2023-07-19T18:12:28.888" v="3684" actId="26606"/>
          <ac:spMkLst>
            <pc:docMk/>
            <pc:sldMk cId="3386707678" sldId="263"/>
            <ac:spMk id="13" creationId="{8B1B3E66-23F5-436C-A0C1-32A666D2800D}"/>
          </ac:spMkLst>
        </pc:spChg>
        <pc:grpChg chg="add">
          <ac:chgData name="Tugs B" userId="5c131ae0b24607b7" providerId="LiveId" clId="{8CF3F8DB-44E6-46B3-A2DF-5429BF7A15F3}" dt="2023-07-19T18:12:28.888" v="3684" actId="26606"/>
          <ac:grpSpMkLst>
            <pc:docMk/>
            <pc:sldMk cId="3386707678" sldId="263"/>
            <ac:grpSpMk id="15" creationId="{28EC230A-A12C-4339-92EE-F850809ECEA6}"/>
          </ac:grpSpMkLst>
        </pc:grpChg>
        <pc:picChg chg="add del">
          <ac:chgData name="Tugs B" userId="5c131ae0b24607b7" providerId="LiveId" clId="{8CF3F8DB-44E6-46B3-A2DF-5429BF7A15F3}" dt="2023-07-19T18:12:28.824" v="3683" actId="26606"/>
          <ac:picMkLst>
            <pc:docMk/>
            <pc:sldMk cId="3386707678" sldId="263"/>
            <ac:picMk id="5" creationId="{917B18F2-044D-2F87-DF43-CB9169B38E04}"/>
          </ac:picMkLst>
        </pc:picChg>
        <pc:picChg chg="add">
          <ac:chgData name="Tugs B" userId="5c131ae0b24607b7" providerId="LiveId" clId="{8CF3F8DB-44E6-46B3-A2DF-5429BF7A15F3}" dt="2023-07-19T18:12:28.888" v="3684" actId="26606"/>
          <ac:picMkLst>
            <pc:docMk/>
            <pc:sldMk cId="3386707678" sldId="263"/>
            <ac:picMk id="14" creationId="{01F89130-E504-B9BE-33CA-F94B33C4C0D2}"/>
          </ac:picMkLst>
        </pc:picChg>
      </pc:sldChg>
      <pc:sldChg chg="addSp delSp modSp new mod setBg">
        <pc:chgData name="Tugs B" userId="5c131ae0b24607b7" providerId="LiveId" clId="{8CF3F8DB-44E6-46B3-A2DF-5429BF7A15F3}" dt="2023-07-19T18:33:04.323" v="4548" actId="1076"/>
        <pc:sldMkLst>
          <pc:docMk/>
          <pc:sldMk cId="292416470" sldId="264"/>
        </pc:sldMkLst>
        <pc:spChg chg="mod">
          <ac:chgData name="Tugs B" userId="5c131ae0b24607b7" providerId="LiveId" clId="{8CF3F8DB-44E6-46B3-A2DF-5429BF7A15F3}" dt="2023-07-19T18:33:00.891" v="4547" actId="1076"/>
          <ac:spMkLst>
            <pc:docMk/>
            <pc:sldMk cId="292416470" sldId="264"/>
            <ac:spMk id="2" creationId="{D8E2AAD2-8298-0BFD-AB04-E5A9F9B21E8A}"/>
          </ac:spMkLst>
        </pc:spChg>
        <pc:spChg chg="add del">
          <ac:chgData name="Tugs B" userId="5c131ae0b24607b7" providerId="LiveId" clId="{8CF3F8DB-44E6-46B3-A2DF-5429BF7A15F3}" dt="2023-07-19T18:22:25.707" v="4048" actId="26606"/>
          <ac:spMkLst>
            <pc:docMk/>
            <pc:sldMk cId="292416470" sldId="264"/>
            <ac:spMk id="3" creationId="{15405D32-8CDF-618E-70A3-1AB8428E2307}"/>
          </ac:spMkLst>
        </pc:spChg>
        <pc:spChg chg="add mod">
          <ac:chgData name="Tugs B" userId="5c131ae0b24607b7" providerId="LiveId" clId="{8CF3F8DB-44E6-46B3-A2DF-5429BF7A15F3}" dt="2023-07-19T18:33:04.323" v="4548" actId="1076"/>
          <ac:spMkLst>
            <pc:docMk/>
            <pc:sldMk cId="292416470" sldId="264"/>
            <ac:spMk id="4" creationId="{4EC50556-E06C-8A15-25A8-7902DE081193}"/>
          </ac:spMkLst>
        </pc:spChg>
        <pc:spChg chg="add del">
          <ac:chgData name="Tugs B" userId="5c131ae0b24607b7" providerId="LiveId" clId="{8CF3F8DB-44E6-46B3-A2DF-5429BF7A15F3}" dt="2023-07-19T18:22:22.988" v="4043" actId="26606"/>
          <ac:spMkLst>
            <pc:docMk/>
            <pc:sldMk cId="292416470" sldId="264"/>
            <ac:spMk id="9" creationId="{0671A8AE-40A1-4631-A6B8-581AFF065482}"/>
          </ac:spMkLst>
        </pc:spChg>
        <pc:spChg chg="add del">
          <ac:chgData name="Tugs B" userId="5c131ae0b24607b7" providerId="LiveId" clId="{8CF3F8DB-44E6-46B3-A2DF-5429BF7A15F3}" dt="2023-07-19T18:22:22.988" v="4043" actId="26606"/>
          <ac:spMkLst>
            <pc:docMk/>
            <pc:sldMk cId="292416470" sldId="264"/>
            <ac:spMk id="11" creationId="{AB58EF07-17C2-48CF-ABB0-EEF1F17CB8F0}"/>
          </ac:spMkLst>
        </pc:spChg>
        <pc:spChg chg="add del">
          <ac:chgData name="Tugs B" userId="5c131ae0b24607b7" providerId="LiveId" clId="{8CF3F8DB-44E6-46B3-A2DF-5429BF7A15F3}" dt="2023-07-19T18:22:22.988" v="4043" actId="26606"/>
          <ac:spMkLst>
            <pc:docMk/>
            <pc:sldMk cId="292416470" sldId="264"/>
            <ac:spMk id="13" creationId="{AF2F604E-43BE-4DC3-B983-E071523364F8}"/>
          </ac:spMkLst>
        </pc:spChg>
        <pc:spChg chg="add del">
          <ac:chgData name="Tugs B" userId="5c131ae0b24607b7" providerId="LiveId" clId="{8CF3F8DB-44E6-46B3-A2DF-5429BF7A15F3}" dt="2023-07-19T18:22:22.988" v="4043" actId="26606"/>
          <ac:spMkLst>
            <pc:docMk/>
            <pc:sldMk cId="292416470" sldId="264"/>
            <ac:spMk id="15" creationId="{08C9B587-E65E-4B52-B37C-ABEBB6E87928}"/>
          </ac:spMkLst>
        </pc:spChg>
        <pc:spChg chg="add del">
          <ac:chgData name="Tugs B" userId="5c131ae0b24607b7" providerId="LiveId" clId="{8CF3F8DB-44E6-46B3-A2DF-5429BF7A15F3}" dt="2023-07-19T18:22:25.171" v="4045" actId="26606"/>
          <ac:spMkLst>
            <pc:docMk/>
            <pc:sldMk cId="292416470" sldId="264"/>
            <ac:spMk id="17" creationId="{F609FF9A-4FCE-468E-A86A-C9AB525EAE71}"/>
          </ac:spMkLst>
        </pc:spChg>
        <pc:spChg chg="add del">
          <ac:chgData name="Tugs B" userId="5c131ae0b24607b7" providerId="LiveId" clId="{8CF3F8DB-44E6-46B3-A2DF-5429BF7A15F3}" dt="2023-07-19T18:22:25.171" v="4045" actId="26606"/>
          <ac:spMkLst>
            <pc:docMk/>
            <pc:sldMk cId="292416470" sldId="264"/>
            <ac:spMk id="18" creationId="{021E12D4-3A88-428D-8E5E-AF1AFD923D63}"/>
          </ac:spMkLst>
        </pc:spChg>
        <pc:spChg chg="add del">
          <ac:chgData name="Tugs B" userId="5c131ae0b24607b7" providerId="LiveId" clId="{8CF3F8DB-44E6-46B3-A2DF-5429BF7A15F3}" dt="2023-07-19T18:22:25.690" v="4047" actId="26606"/>
          <ac:spMkLst>
            <pc:docMk/>
            <pc:sldMk cId="292416470" sldId="264"/>
            <ac:spMk id="22" creationId="{37C89E4B-3C9F-44B9-8B86-D9E3D112D8EC}"/>
          </ac:spMkLst>
        </pc:spChg>
        <pc:spChg chg="add">
          <ac:chgData name="Tugs B" userId="5c131ae0b24607b7" providerId="LiveId" clId="{8CF3F8DB-44E6-46B3-A2DF-5429BF7A15F3}" dt="2023-07-19T18:22:25.707" v="4048" actId="26606"/>
          <ac:spMkLst>
            <pc:docMk/>
            <pc:sldMk cId="292416470" sldId="264"/>
            <ac:spMk id="26" creationId="{F609FF9A-4FCE-468E-A86A-C9AB525EAE71}"/>
          </ac:spMkLst>
        </pc:spChg>
        <pc:spChg chg="add">
          <ac:chgData name="Tugs B" userId="5c131ae0b24607b7" providerId="LiveId" clId="{8CF3F8DB-44E6-46B3-A2DF-5429BF7A15F3}" dt="2023-07-19T18:22:25.707" v="4048" actId="26606"/>
          <ac:spMkLst>
            <pc:docMk/>
            <pc:sldMk cId="292416470" sldId="264"/>
            <ac:spMk id="27" creationId="{021E12D4-3A88-428D-8E5E-AF1AFD923D63}"/>
          </ac:spMkLst>
        </pc:spChg>
        <pc:picChg chg="add del">
          <ac:chgData name="Tugs B" userId="5c131ae0b24607b7" providerId="LiveId" clId="{8CF3F8DB-44E6-46B3-A2DF-5429BF7A15F3}" dt="2023-07-19T18:22:22.988" v="4043" actId="26606"/>
          <ac:picMkLst>
            <pc:docMk/>
            <pc:sldMk cId="292416470" sldId="264"/>
            <ac:picMk id="5" creationId="{D31FE72E-9314-3A53-9763-EF4EFD875083}"/>
          </ac:picMkLst>
        </pc:picChg>
        <pc:picChg chg="add del">
          <ac:chgData name="Tugs B" userId="5c131ae0b24607b7" providerId="LiveId" clId="{8CF3F8DB-44E6-46B3-A2DF-5429BF7A15F3}" dt="2023-07-19T18:22:25.171" v="4045" actId="26606"/>
          <ac:picMkLst>
            <pc:docMk/>
            <pc:sldMk cId="292416470" sldId="264"/>
            <ac:picMk id="19" creationId="{404AF8DD-04B7-C8FB-0536-EA4A89D32852}"/>
          </ac:picMkLst>
        </pc:picChg>
        <pc:picChg chg="add del">
          <ac:chgData name="Tugs B" userId="5c131ae0b24607b7" providerId="LiveId" clId="{8CF3F8DB-44E6-46B3-A2DF-5429BF7A15F3}" dt="2023-07-19T18:22:25.690" v="4047" actId="26606"/>
          <ac:picMkLst>
            <pc:docMk/>
            <pc:sldMk cId="292416470" sldId="264"/>
            <ac:picMk id="21" creationId="{C9BBA054-EC23-EDBD-F2DE-4EF41EC21DD0}"/>
          </ac:picMkLst>
        </pc:picChg>
        <pc:picChg chg="add">
          <ac:chgData name="Tugs B" userId="5c131ae0b24607b7" providerId="LiveId" clId="{8CF3F8DB-44E6-46B3-A2DF-5429BF7A15F3}" dt="2023-07-19T18:22:25.707" v="4048" actId="26606"/>
          <ac:picMkLst>
            <pc:docMk/>
            <pc:sldMk cId="292416470" sldId="264"/>
            <ac:picMk id="28" creationId="{404AF8DD-04B7-C8FB-0536-EA4A89D32852}"/>
          </ac:picMkLst>
        </pc:picChg>
        <pc:cxnChg chg="add del">
          <ac:chgData name="Tugs B" userId="5c131ae0b24607b7" providerId="LiveId" clId="{8CF3F8DB-44E6-46B3-A2DF-5429BF7A15F3}" dt="2023-07-19T18:22:25.690" v="4047" actId="26606"/>
          <ac:cxnSpMkLst>
            <pc:docMk/>
            <pc:sldMk cId="292416470" sldId="264"/>
            <ac:cxnSpMk id="23" creationId="{AA2EAA10-076F-46BD-8F0F-B9A2FB77A85C}"/>
          </ac:cxnSpMkLst>
        </pc:cxnChg>
        <pc:cxnChg chg="add del">
          <ac:chgData name="Tugs B" userId="5c131ae0b24607b7" providerId="LiveId" clId="{8CF3F8DB-44E6-46B3-A2DF-5429BF7A15F3}" dt="2023-07-19T18:22:25.690" v="4047" actId="26606"/>
          <ac:cxnSpMkLst>
            <pc:docMk/>
            <pc:sldMk cId="292416470" sldId="264"/>
            <ac:cxnSpMk id="24" creationId="{D891E407-403B-4764-86C9-33A56D3BCAA3}"/>
          </ac:cxnSpMkLst>
        </pc:cxnChg>
      </pc:sldChg>
      <pc:sldChg chg="addSp delSp modSp new del mod setBg">
        <pc:chgData name="Tugs B" userId="5c131ae0b24607b7" providerId="LiveId" clId="{8CF3F8DB-44E6-46B3-A2DF-5429BF7A15F3}" dt="2023-07-21T16:33:27.018" v="5111" actId="2696"/>
        <pc:sldMkLst>
          <pc:docMk/>
          <pc:sldMk cId="3539135722" sldId="265"/>
        </pc:sldMkLst>
        <pc:spChg chg="mod">
          <ac:chgData name="Tugs B" userId="5c131ae0b24607b7" providerId="LiveId" clId="{8CF3F8DB-44E6-46B3-A2DF-5429BF7A15F3}" dt="2023-07-19T18:37:02.951" v="4619" actId="20577"/>
          <ac:spMkLst>
            <pc:docMk/>
            <pc:sldMk cId="3539135722" sldId="265"/>
            <ac:spMk id="2" creationId="{FE131B48-BB4C-E3AE-DB66-CE4F165319D0}"/>
          </ac:spMkLst>
        </pc:spChg>
        <pc:spChg chg="del">
          <ac:chgData name="Tugs B" userId="5c131ae0b24607b7" providerId="LiveId" clId="{8CF3F8DB-44E6-46B3-A2DF-5429BF7A15F3}" dt="2023-07-19T18:35:42.799" v="4604" actId="26606"/>
          <ac:spMkLst>
            <pc:docMk/>
            <pc:sldMk cId="3539135722" sldId="265"/>
            <ac:spMk id="3" creationId="{BF1B93E7-0BA2-479F-0080-7521ACEF505E}"/>
          </ac:spMkLst>
        </pc:spChg>
        <pc:spChg chg="add mod">
          <ac:chgData name="Tugs B" userId="5c131ae0b24607b7" providerId="LiveId" clId="{8CF3F8DB-44E6-46B3-A2DF-5429BF7A15F3}" dt="2023-07-20T15:54:43.738" v="4955" actId="20577"/>
          <ac:spMkLst>
            <pc:docMk/>
            <pc:sldMk cId="3539135722" sldId="265"/>
            <ac:spMk id="4" creationId="{FC69E60D-1B24-FF7B-66A9-19C3BBC06110}"/>
          </ac:spMkLst>
        </pc:spChg>
        <pc:spChg chg="add">
          <ac:chgData name="Tugs B" userId="5c131ae0b24607b7" providerId="LiveId" clId="{8CF3F8DB-44E6-46B3-A2DF-5429BF7A15F3}" dt="2023-07-19T18:35:42.799" v="4604" actId="26606"/>
          <ac:spMkLst>
            <pc:docMk/>
            <pc:sldMk cId="3539135722" sldId="265"/>
            <ac:spMk id="9" creationId="{C7D023E4-8DE1-436E-9847-ED6A4B4B04FD}"/>
          </ac:spMkLst>
        </pc:spChg>
        <pc:spChg chg="add">
          <ac:chgData name="Tugs B" userId="5c131ae0b24607b7" providerId="LiveId" clId="{8CF3F8DB-44E6-46B3-A2DF-5429BF7A15F3}" dt="2023-07-19T18:35:42.799" v="4604" actId="26606"/>
          <ac:spMkLst>
            <pc:docMk/>
            <pc:sldMk cId="3539135722" sldId="265"/>
            <ac:spMk id="11" creationId="{C04DA1FE-EBEF-4AF3-A3C6-067C78D47FBA}"/>
          </ac:spMkLst>
        </pc:spChg>
        <pc:spChg chg="add">
          <ac:chgData name="Tugs B" userId="5c131ae0b24607b7" providerId="LiveId" clId="{8CF3F8DB-44E6-46B3-A2DF-5429BF7A15F3}" dt="2023-07-19T18:35:42.799" v="4604" actId="26606"/>
          <ac:spMkLst>
            <pc:docMk/>
            <pc:sldMk cId="3539135722" sldId="265"/>
            <ac:spMk id="13" creationId="{8B1B3E66-23F5-436C-A0C1-32A666D2800D}"/>
          </ac:spMkLst>
        </pc:spChg>
        <pc:grpChg chg="add">
          <ac:chgData name="Tugs B" userId="5c131ae0b24607b7" providerId="LiveId" clId="{8CF3F8DB-44E6-46B3-A2DF-5429BF7A15F3}" dt="2023-07-19T18:35:42.799" v="4604" actId="26606"/>
          <ac:grpSpMkLst>
            <pc:docMk/>
            <pc:sldMk cId="3539135722" sldId="265"/>
            <ac:grpSpMk id="15" creationId="{28EC230A-A12C-4339-92EE-F850809ECEA6}"/>
          </ac:grpSpMkLst>
        </pc:grpChg>
        <pc:picChg chg="add mod">
          <ac:chgData name="Tugs B" userId="5c131ae0b24607b7" providerId="LiveId" clId="{8CF3F8DB-44E6-46B3-A2DF-5429BF7A15F3}" dt="2023-07-21T16:33:20.534" v="5110" actId="1076"/>
          <ac:picMkLst>
            <pc:docMk/>
            <pc:sldMk cId="3539135722" sldId="265"/>
            <ac:picMk id="5" creationId="{7A6CE4F2-86F6-A634-6352-875FAC7A2D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EBAB-653A-B270-6C3D-58432B0D7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CB6D-C8D6-F582-4252-812C1C36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428E-3477-B968-4045-3E8E54AF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E35E-7624-EB7C-3222-90E6135B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BDF8-A61F-6B5E-75F0-700FE523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D888-819B-02FE-9F1E-731E994E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FBE55-DD5E-192D-00B3-05A522E60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F50DC-30E7-57EA-3DAD-49D79128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B09B-9BC6-CCF5-CD3F-69FD535F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8258-8F76-121B-F126-F9EC75D8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BC529-FC91-58AE-DCCA-7F66F17EA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AF688-EBA7-EF96-2314-081059D45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1616F-4DEB-507B-61F6-34C69314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4D0F-946E-BDB6-92D4-898A7AAD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3911-DE07-ACF5-0F9A-CE16DEFD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D871-F9CD-78FD-00C6-5375D2FB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1DD-C9E0-9E34-B48A-FA813F6F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DF8B0-4D4F-3426-24FF-0B501426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BA37E-0B49-90E5-AC85-90EDB127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0EA0-527E-9D5C-7358-A61ADBA5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A628-77FE-1CA8-EB69-CC74F6B5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CCD63-324A-C863-1A2E-FC408600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B183-52B1-6A65-C66D-C2CF6392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6878-B813-4024-1E5A-6173BEB2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4296-CA1A-1AB3-AB80-DF8CDB1D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7F43-FE25-BD9E-A733-AFBC5BC9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A11D-C896-8F80-A408-C5E0F8377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0364-4C48-1E77-863F-DDB43ABD9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A293-963C-7410-6372-F1B2677D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D11E6-BF3E-493D-0F1D-4AA70054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9AAF-DC58-A391-F590-E993761D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F1CC-F684-CDCD-9A3A-50B682B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191C-E9B6-B855-0CF0-016F4348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2932-06EE-6313-0FB3-D9E01D551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7A659-B771-9B3A-474C-FB5F8FA7E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31C53-6F7B-FB91-26D4-9F535570D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C8AA2-7DFA-2211-2E10-319A31A1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375C8-66DB-83F2-7C3E-78F73A7E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EED24-E00D-1BB1-DAB7-159C66D8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FD52-CC13-51D5-A259-6862DFC1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3DFA9-BA4A-949D-F749-F9D19585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A3D68-8A38-1BEC-5D13-43C8C0E5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D599C-C4BC-F1F1-FC14-6984F0D5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1F5D4-1634-2F63-92E0-288C1355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0C104-C0B2-8DAD-F4DD-FA99BCDC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E4FB0-C334-B290-3CC9-34F16D65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E2D6-2F95-9E1F-AC87-FADBFAD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670A-D29B-041E-ED16-88C5BC55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1932-9D94-B67B-5560-7B3B5A878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37F22-A932-7E3E-FC91-7E85F9E3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1882-6D54-E373-BF1E-E439403B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0FF59-10F8-79D2-0FE4-70722459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8F09-E837-DB7A-3182-69F20D50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5C2C2-FAB4-828E-716F-E7EB4D151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49099-45FE-6082-FCA3-C2A26D7AB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2D85-A874-2E8C-E826-6ABDDB70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A246-669B-D312-9263-6D852D42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378C6-3F5D-36EF-681E-9D468E51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BFE09-827E-5C45-6024-D078128B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5D1-F2C7-6280-BE96-4BB1DE49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6DD1-7DAE-C4DB-E437-285987C5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D0E3-A510-4750-85D8-D4E962FFB9C4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370E-915C-4F2A-6DAC-354D1B725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2667-8846-B2FA-FC43-C5267C0AE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6049-A6E7-40FB-BC51-8EC78605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cmag.com/encyclopedia/term/64-bit-computing" TargetMode="External"/><Relationship Id="rId3" Type="http://schemas.openxmlformats.org/officeDocument/2006/relationships/hyperlink" Target="http://www.intel.com/content/www/us/en/developer/articles/technical/intel-sdm.html" TargetMode="External"/><Relationship Id="rId7" Type="http://schemas.openxmlformats.org/officeDocument/2006/relationships/hyperlink" Target="http://www.d.umn.edu/~gshute/mips/data-movement.xhtml#:~:text=Data%20movement%20instructions%20move%20data,data%20from%20memory%20to%20registers" TargetMode="External"/><Relationship Id="rId2" Type="http://schemas.openxmlformats.org/officeDocument/2006/relationships/hyperlink" Target="http://www.techtarget.com/searchdatacenter/definition/64-bit-proces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avatpoint.com/computer-registers#:~:text=Registers%20are%20a%20type%20of,often%20termed%20as%20Processor%20registers" TargetMode="External"/><Relationship Id="rId5" Type="http://schemas.openxmlformats.org/officeDocument/2006/relationships/hyperlink" Target="http://Www.Javatpoint.Com" TargetMode="External"/><Relationship Id="rId4" Type="http://schemas.openxmlformats.org/officeDocument/2006/relationships/hyperlink" Target="http://www.tutorialspoint.com/computer_fundamentals/computer_cpu.htm#:~:text=Computer%20-%20CPU%20%28Central%20Processing%20Unit%29%201%20CPU,the%20operation%20of%20all%20parts%20of%20the%20computer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online.com/article/2055/Blog/CPU-Processors/The-Evolution-Of-Intel-1969-2022/" TargetMode="External"/><Relationship Id="rId2" Type="http://schemas.openxmlformats.org/officeDocument/2006/relationships/hyperlink" Target="http://www.geeksforgeeks.org/different-classes-of-cpu-registers/#:~:text=The%20sole%20purpose%20of%20having,about%20to%20be%20executed%20beforehan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aronis.com/blog/stack-memory-3#:~:text=EBP%20aka%20the%20&#8217;frame%20pointer,the%20stack%20is%204%20byte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.com/content/www/us/en/architecture-and-technology/microarchitecture/intel-64-architecture-general.html#:~:text=Intel%20%C2%AE%2064%20architecture%20delivers%2064-bit%20computing%20in,4%20GB%20of%20both%20virtual%20and%20physical%20memory" TargetMode="External"/><Relationship Id="rId2" Type="http://schemas.openxmlformats.org/officeDocument/2006/relationships/hyperlink" Target="http://www.intel.com/content/www/us/en/developer/tools/isa-extensions/overview.html#:~:text=Instruction%20Set%20Architecture%20(ISA)%20continues,and%20create%20synergy%20across%20industries.&amp;text=Gain%20better%20performance%20and%20data,%2C%20financial%20analytics%2C%20and%20mo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ciencedirect.com/topics/engineering/logical-operator" TargetMode="External"/><Relationship Id="rId4" Type="http://schemas.openxmlformats.org/officeDocument/2006/relationships/hyperlink" Target="http://www.intel.com/content/www/us/en/architecture-and-technology/hyper-threading/hyper-threading-technology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eilly.com/library/view/mastering-assembly-programming/9781787287488/3c0fe2cc-6dec-448d-b544-65f0ffb73e78.xhtml#:~:text=CR0%3A%20This%20register%20contains%20various,when%20a%20page%20fault%20occurs" TargetMode="External"/><Relationship Id="rId2" Type="http://schemas.openxmlformats.org/officeDocument/2006/relationships/hyperlink" Target="http://www.arm.com/glossary/i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ecg.utoronto.ca/~amza/www.mindsec.com/files/x86regs.html#:~:text=EBX%2CBX%2CBH%2CBL,%2FO%20port%20access%2C%20arithmetic%2C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dnet.com/article/amd-vs-intel-which-desktop-processor-is-right-for-yo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9789D462-E93A-75A2-EFD2-ED5C999C2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B47A6-AA8C-E505-2097-8C344C1CD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Intel 64-bit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A4062-B8D1-7EAE-B079-ADF3E12AE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26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339A-E67E-3B9A-5A32-DFED6AE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 Light"/>
                <a:cs typeface="Arial"/>
              </a:rPr>
              <a:t>Introduction to memory management architecture in Intel 64-bit processor</a:t>
            </a:r>
            <a:endParaRPr lang="en-US" sz="4800" dirty="0">
              <a:solidFill>
                <a:schemeClr val="bg1"/>
              </a:solidFill>
              <a:latin typeface="Calibri"/>
              <a:ea typeface="Calibri Light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5490-1EC9-1F62-30C2-05583F435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Organization and design of memory management in intel 64-bit processor </a:t>
            </a:r>
            <a:endParaRPr lang="en-US" b="1">
              <a:solidFill>
                <a:schemeClr val="bg1"/>
              </a:solidFill>
              <a:latin typeface="Calibri"/>
              <a:ea typeface="Calibri"/>
              <a:cs typeface="Calibri" panose="020F0502020204030204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Ensures efficient data access and program execution</a:t>
            </a:r>
            <a:endParaRPr lang="en-US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Techniques:</a:t>
            </a:r>
            <a:endParaRPr lang="en-US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Paging</a:t>
            </a:r>
            <a:endParaRPr lang="en-US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virtual memory</a:t>
            </a:r>
            <a:endParaRPr lang="en-US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memory management unit</a:t>
            </a:r>
            <a:endParaRPr lang="en-US" b="1" dirty="0">
              <a:solidFill>
                <a:schemeClr val="bg1"/>
              </a:solidFill>
              <a:latin typeface="Calibri"/>
              <a:ea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23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13C5-7D80-1C50-D375-23E9F47B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  Virtual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426C-9E0F-A99B-8826-BF0A3308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What is virtual memory? </a:t>
            </a:r>
            <a:endParaRPr lang="en-US" sz="24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Virtual memory is different than physical memory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“The easiest way to think about virtual memory is to conceptualize it as an imaginary memory location in which all addressing issues are handled by the operating system.” - Linda Null 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(Essentials of Computer Organization and Architecture)</a:t>
            </a:r>
            <a:endParaRPr lang="en-US" sz="1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Utilizes the hard disk as an extension of RAM</a:t>
            </a:r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Allows computer to access more main memory than physically installed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Virtual memory is implemented using the technique of paging </a:t>
            </a:r>
            <a:endParaRPr lang="en-US" sz="2400">
              <a:solidFill>
                <a:schemeClr val="bg1"/>
              </a:solidFill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90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79EA-B914-2264-B423-BF0BE7E1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Benefits and limitations of virtual memory</a:t>
            </a:r>
            <a:endParaRPr lang="en-US" dirty="0">
              <a:solidFill>
                <a:schemeClr val="bg1"/>
              </a:solidFill>
              <a:latin typeface="Calibri"/>
              <a:ea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9B362-B9E4-7330-AA92-2AC558C8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Increases capabilities of computers by providing additional space aside from limited capacity of the CPU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 panose="020F0502020204030204"/>
            </a:endParaRPr>
          </a:p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Frees applications from having to share memory space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Allows you to run larger / more complex programs 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Slower than RAM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Performance is worse than RAM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Increased disk usage </a:t>
            </a:r>
            <a:endParaRPr lang="en-US">
              <a:solidFill>
                <a:schemeClr val="bg1"/>
              </a:solidFill>
              <a:latin typeface="Calibri"/>
              <a:ea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76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E359-8852-94E2-B78F-0A019C08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Paging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6A64-92DB-D45A-8B6C-72A3091EC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Paging in Intel 64-bit Processors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 panose="020F0502020204030204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Memory management method used in Intel 64-bit processors.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Enables the use of virtual memory, expanding effective address space.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Pages are copied from disk to page frames in main memory.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Allows control over memory allocation and utilization.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Divides the virtual address space into fixed-sized pages.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Efficiently translates virtual addresses to physical addresses.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Enables the processor to access the correct physical memory location for data retrieval and storage.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Information about page locations stored in page directories and page tables.</a:t>
            </a:r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0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CFED-CA64-AD43-0002-C4C45B06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Page Tables and Directories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7E9D-45D4-1FC0-C379-22BC4189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Processor uses page directories and page tables to translate linear addresses to physical addresses.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 panose="020F0502020204030204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Paging is a memory management technique allocating fixed-size page frames to processes.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Each process has its own page table, mapping virtual pages to physical locations.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Page Table Entries: Page table entries contain valid bit (0 if not in memory, 1 if present) and frame number for data location.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Processor accesses data efficiently based on page table information.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Page directory matches virtual addresses to physical addresses.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Page tables and directories form a hierarchical structure for efficient address mapping.</a:t>
            </a:r>
            <a:endParaRPr lang="en-US" sz="2400" dirty="0">
              <a:solidFill>
                <a:schemeClr val="bg1"/>
              </a:solidFill>
              <a:latin typeface="Calibri"/>
              <a:ea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62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1DE5-AB33-BD74-D509-E3E8673A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Memory Management Hierarchy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2134-FD60-6964-0E5B-150CA21FC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The page map level 4 (PML4)(top level data structure) — An entry in a PML4 table contains the physical address of the base of a page directory pointer table, access rights, and memory management information. The base physical address of the PML4 is stored in CR3. 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 panose="020F0502020204030204"/>
            </a:endParaRPr>
          </a:p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A set of page directory pointers — An entry in a page directory pointer table contains the physical address of the base of a page directory table, access rights, and memory management information.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C43A-9619-2502-4FEA-124C000C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Calibri Light"/>
                <a:cs typeface="Calibri Light"/>
              </a:rPr>
              <a:t>Memory Mangement Hierarchy (Continued)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3A6E-8268-F15B-5C4C-27E530CB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Sets of page directories — An entry in a page directory table contains the physical address of the base of a page table, access rights, and memory management information.</a:t>
            </a:r>
            <a:endParaRPr lang="en-US">
              <a:solidFill>
                <a:schemeClr val="bg1"/>
              </a:solidFill>
              <a:latin typeface="Calibri"/>
              <a:ea typeface="Calibri"/>
              <a:cs typeface="Calibri" panose="020F0502020204030204"/>
            </a:endParaRPr>
          </a:p>
          <a:p>
            <a:endParaRPr lang="en-US" dirty="0">
              <a:solidFill>
                <a:schemeClr val="bg1"/>
              </a:solidFill>
              <a:latin typeface="Calibri"/>
              <a:ea typeface="Calibri"/>
              <a:cs typeface="Arial"/>
            </a:endParaRPr>
          </a:p>
          <a:p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Sets of page tables — An entry in a page table contains the physical address of a page frame, access rights, and memory management information.</a:t>
            </a:r>
            <a:endParaRPr lang="en-US" dirty="0">
              <a:solidFill>
                <a:schemeClr val="bg1"/>
              </a:solidFill>
              <a:latin typeface="Calibri"/>
              <a:ea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495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BEA57F8-0DA9-1C05-2EA2-D1E4B556F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93581" y="1288386"/>
            <a:ext cx="3767742" cy="381410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9134A6E-D095-98B9-C7E2-37C3FAD7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211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Memory Management Unit (MMU)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11150-8E9C-EDCA-E14B-DDC5A6E666DB}"/>
              </a:ext>
            </a:extLst>
          </p:cNvPr>
          <p:cNvSpPr txBox="1"/>
          <p:nvPr/>
        </p:nvSpPr>
        <p:spPr>
          <a:xfrm>
            <a:off x="8409410" y="1332129"/>
            <a:ext cx="4127956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cs typeface="Calibri"/>
              </a:rPr>
              <a:t>VIRTUAL ADDRESS </a:t>
            </a:r>
            <a:r>
              <a:rPr lang="en-US" sz="1600" b="1" dirty="0">
                <a:solidFill>
                  <a:schemeClr val="bg1"/>
                </a:solidFill>
                <a:cs typeface="Calibri"/>
              </a:rPr>
              <a:t>   </a:t>
            </a:r>
            <a:r>
              <a:rPr lang="en-US" sz="1700" b="1" dirty="0">
                <a:solidFill>
                  <a:schemeClr val="bg1"/>
                </a:solidFill>
                <a:cs typeface="Calibri"/>
              </a:rPr>
              <a:t>  PHYSICAL ADDRESS</a:t>
            </a:r>
            <a:endParaRPr lang="en-US" sz="17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7BD31-A74A-0EB1-E54D-B03B0C7D6AC3}"/>
              </a:ext>
            </a:extLst>
          </p:cNvPr>
          <p:cNvSpPr txBox="1"/>
          <p:nvPr/>
        </p:nvSpPr>
        <p:spPr>
          <a:xfrm>
            <a:off x="9856662" y="2313409"/>
            <a:ext cx="9977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cs typeface="Calibri"/>
              </a:rPr>
              <a:t>MMU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AA429-174D-9169-BD86-D0A148692D1B}"/>
              </a:ext>
            </a:extLst>
          </p:cNvPr>
          <p:cNvSpPr txBox="1"/>
          <p:nvPr/>
        </p:nvSpPr>
        <p:spPr>
          <a:xfrm>
            <a:off x="4867275" y="334327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C3F1-BEDF-3F53-7391-01ACE2D9846F}"/>
              </a:ext>
            </a:extLst>
          </p:cNvPr>
          <p:cNvSpPr txBox="1"/>
          <p:nvPr/>
        </p:nvSpPr>
        <p:spPr>
          <a:xfrm>
            <a:off x="87711" y="1206043"/>
            <a:ext cx="817916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Memory Management Unit (MMU) is an important hardware component in memory management architecture.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MMU translates virtual addresses to physical RAM addresses, enabling efficient data access.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Responsible for implementing memory management techniques like paging in a secure manner.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MMU, along with page directories and page tables, forms the fundamental building block of memory management architecture.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 Facilitates seamless address translation, efficient virtual memory implementation, and robust memory protection mechanisms.</a:t>
            </a:r>
            <a:endParaRPr lang="en-US" sz="2400" dirty="0">
              <a:solidFill>
                <a:schemeClr val="bg1"/>
              </a:solidFill>
              <a:latin typeface="Calibri"/>
              <a:ea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067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51A8-DB2B-96F0-AB0A-9C8D6DB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Introduction to Instruction Set Architectures: Understanding the core of Intel 64-Bit Processors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04F2-CA79-F4EC-DDCA-B6222848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Intel - What is Instruction Set Architecture?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Originally known as the AMD64, soon became to be known as EM64T</a:t>
            </a:r>
            <a:endParaRPr lang="en-US">
              <a:solidFill>
                <a:schemeClr val="bg1"/>
              </a:solidFill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x86-64 is an extension from the originally x86-32 bit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Blueprint for the CPU- communication and execution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ISA acts as an interface between hardware and software, defining the processor's capabilities and task execution methods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No ISA means no user interaction with a computer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Referred to as a manual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Larger memory spaces</a:t>
            </a:r>
          </a:p>
        </p:txBody>
      </p:sp>
    </p:spTree>
    <p:extLst>
      <p:ext uri="{BB962C8B-B14F-4D97-AF65-F5344CB8AC3E}">
        <p14:creationId xmlns:p14="http://schemas.microsoft.com/office/powerpoint/2010/main" val="419245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A1F6-7219-CA1F-2073-08208E3D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ea typeface="Calibri Light"/>
                <a:cs typeface="Calibri Light"/>
              </a:rPr>
              <a:t>Distinguishing of the intel ISA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9C4EB-3545-37DF-540E-70164874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670"/>
            <a:ext cx="10515600" cy="49199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CISC (complex instruction set computer)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Complex arithmetic : excels with complex arithmetic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Occurs when a specific instruction is called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MULT (ex: MULT 4:2)</a:t>
            </a:r>
            <a:endParaRPr lang="en-US">
              <a:solidFill>
                <a:schemeClr val="bg1"/>
              </a:solidFill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ADD (ex: ADD 2:3)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DIV (ex: DIV 4:2)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SUB (ex: SUB 2:1)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RISC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Relies on simple instruction --&gt; One clock cycle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Ex: MULT would be turned into 4 steps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Can be found in mobile devices </a:t>
            </a:r>
          </a:p>
        </p:txBody>
      </p:sp>
      <p:pic>
        <p:nvPicPr>
          <p:cNvPr id="4" name="Picture 4" descr="A group of black letters&#10;&#10;Description automatically generated">
            <a:extLst>
              <a:ext uri="{FF2B5EF4-FFF2-40B4-BE49-F238E27FC236}">
                <a16:creationId xmlns:a16="http://schemas.microsoft.com/office/drawing/2014/main" id="{5401E4C5-2D8B-3801-EE8F-1B7A8F4FA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57" y="3517142"/>
            <a:ext cx="3634285" cy="20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7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31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Picture 310" descr="Electronic circuit board">
            <a:extLst>
              <a:ext uri="{FF2B5EF4-FFF2-40B4-BE49-F238E27FC236}">
                <a16:creationId xmlns:a16="http://schemas.microsoft.com/office/drawing/2014/main" id="{D658397B-8DB8-8624-776B-B3C7B9EAC1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83F2AF-8A7F-02F6-6665-19C92D1E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8000" kern="1200" dirty="0">
                <a:ln w="22225">
                  <a:solidFill>
                    <a:srgbClr val="FFFFFF"/>
                  </a:solidFill>
                </a:ln>
                <a:noFill/>
                <a:latin typeface="+mj-lt"/>
                <a:ea typeface="+mj-ea"/>
                <a:cs typeface="+mj-cs"/>
              </a:rPr>
              <a:t>Team Introduction and Roles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D411E48-4DF3-1849-01A5-D31BAAF8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Tugs: History of Intel processors, CPU architecture, hyper-threading and caching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Jhonatan: CPU memory management architecture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Sarah: Instruction set architecture, sample instructions and stack management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Liz: Sample program written in C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34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CDB2-3B6C-4761-D1E4-A73D0796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312"/>
            <a:ext cx="10515600" cy="54886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VLIW (very long instruction word)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Complexity of the complier 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Used in graphics processing, multimedia applications, and digital </a:t>
            </a:r>
            <a:r>
              <a:rPr lang="en-US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siginal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processing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Superscalar implementation 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Superscalar: ability to complete the more than one fetch, decode and execution instruction per one cycle time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To implement superscalar architecture , multiple execution units are required to ensure that data dependencies and errors/hazards are managed. </a:t>
            </a:r>
          </a:p>
        </p:txBody>
      </p:sp>
    </p:spTree>
    <p:extLst>
      <p:ext uri="{BB962C8B-B14F-4D97-AF65-F5344CB8AC3E}">
        <p14:creationId xmlns:p14="http://schemas.microsoft.com/office/powerpoint/2010/main" val="320355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282B3-4FB1-6D6E-4416-F693A5C0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>
                <a:solidFill>
                  <a:schemeClr val="bg1"/>
                </a:solidFill>
                <a:cs typeface="Calibri Light"/>
              </a:rPr>
              <a:t>The Power Within: Exploring the Intel Processor Registers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F856-30A2-F22E-F29C-A5F218A9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bg1"/>
                </a:solidFill>
                <a:cs typeface="Calibri"/>
              </a:rPr>
              <a:t>Types of registers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bg1"/>
                </a:solidFill>
                <a:cs typeface="Calibri"/>
              </a:rPr>
              <a:t>General Purpose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bg1"/>
                </a:solidFill>
                <a:cs typeface="Calibri"/>
              </a:rPr>
              <a:t>Segment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bg1"/>
                </a:solidFill>
                <a:cs typeface="Calibri"/>
              </a:rPr>
              <a:t>Control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bg1"/>
                </a:solidFill>
                <a:cs typeface="Calibri"/>
              </a:rPr>
              <a:t>Floating Point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200">
                <a:solidFill>
                  <a:schemeClr val="bg1"/>
                </a:solidFill>
                <a:cs typeface="Calibri"/>
              </a:rPr>
              <a:t>Debug</a:t>
            </a:r>
          </a:p>
        </p:txBody>
      </p:sp>
      <p:pic>
        <p:nvPicPr>
          <p:cNvPr id="4" name="Picture 4" descr="A white table with black text&#10;&#10;Description automatically generated">
            <a:extLst>
              <a:ext uri="{FF2B5EF4-FFF2-40B4-BE49-F238E27FC236}">
                <a16:creationId xmlns:a16="http://schemas.microsoft.com/office/drawing/2014/main" id="{C3C55AB2-5F94-04E4-B68F-1BE2D31F6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17772"/>
            <a:ext cx="6903720" cy="50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9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3303-929F-5A95-84A6-288AE857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Importance of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6020-B875-4A78-F3BD-8B0F0C23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Located within the CPU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 panose="020F0502020204030204"/>
              </a:rPr>
              <a:t>Used to quickly retrieve, retain, convey data and instructions currently in use by the CPU 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 panose="020F0502020204030204"/>
              </a:rPr>
              <a:t>With the evolvement of 16-bit to 32-bit and then to x86-64 there is a total of 52 sub-registers </a:t>
            </a:r>
          </a:p>
        </p:txBody>
      </p:sp>
    </p:spTree>
    <p:extLst>
      <p:ext uri="{BB962C8B-B14F-4D97-AF65-F5344CB8AC3E}">
        <p14:creationId xmlns:p14="http://schemas.microsoft.com/office/powerpoint/2010/main" val="3237924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BD9A8-FA24-B450-BA5B-D141F25E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General Purpose Registers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52767-93F0-F767-27FA-31704541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Types of General Purpose Registers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RAX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RBX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RCX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RDX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Usage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Data Manipulation --&gt; ex: sorting in alphabetical order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Arithmetic operations --&gt; 1 + 2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900">
                <a:cs typeface="Calibri" panose="020F0502020204030204"/>
              </a:rPr>
              <a:t>Logical calculations (AND, OR, XOR) </a:t>
            </a:r>
          </a:p>
        </p:txBody>
      </p:sp>
      <p:pic>
        <p:nvPicPr>
          <p:cNvPr id="4" name="Picture 4" descr="A green and white rectangular box with black text&#10;&#10;Description automatically generated">
            <a:extLst>
              <a:ext uri="{FF2B5EF4-FFF2-40B4-BE49-F238E27FC236}">
                <a16:creationId xmlns:a16="http://schemas.microsoft.com/office/drawing/2014/main" id="{6620EB4A-23AD-528A-F586-1BB5C2A3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3588149"/>
            <a:ext cx="5150277" cy="15064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D1DE-CF13-C9E3-7493-C5B0E135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Segment Registers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0223-D9C7-BB37-991B-430926AA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Usage: used for facilitating the building of relocated and re-entrant programs with ease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Rarely found in a 64 bit processor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Only support the CS, DS, ES, FS, AND GS (x86-32 Bit)</a:t>
            </a:r>
          </a:p>
        </p:txBody>
      </p:sp>
    </p:spTree>
    <p:extLst>
      <p:ext uri="{BB962C8B-B14F-4D97-AF65-F5344CB8AC3E}">
        <p14:creationId xmlns:p14="http://schemas.microsoft.com/office/powerpoint/2010/main" val="231500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C3F8-1B8A-9915-843F-6F457BDC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894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Control Registers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E766-739E-F68A-6BA0-A1680D870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087"/>
            <a:ext cx="10515600" cy="48788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Usage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Fetching --&gt; Decoding --&gt; Executing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Types of control registers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CR0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Can be read in two ways</a:t>
            </a:r>
          </a:p>
          <a:p>
            <a:pPr lvl="3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Legacy Mode (refers to a 32 bit): CR0 register can be accessed as a 32- bit register </a:t>
            </a:r>
          </a:p>
          <a:p>
            <a:pPr lvl="3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Long Mode (refers to a 64-bit): all 64-bits are accessible</a:t>
            </a:r>
          </a:p>
          <a:p>
            <a:pPr lvl="3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*the execution of the legacy to long mode is due to the backward </a:t>
            </a:r>
            <a:r>
              <a:rPr lang="en-US" err="1">
                <a:solidFill>
                  <a:schemeClr val="bg1"/>
                </a:solidFill>
                <a:cs typeface="Calibri"/>
              </a:rPr>
              <a:t>compatabiltiydesign</a:t>
            </a:r>
            <a:r>
              <a:rPr lang="en-US">
                <a:solidFill>
                  <a:schemeClr val="bg1"/>
                </a:solidFill>
                <a:cs typeface="Calibri"/>
              </a:rPr>
              <a:t>, thus the processor can switch between legacy and long mode to handle 32 and 64 bit instructions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CR2</a:t>
            </a:r>
            <a:endParaRPr lang="en-US">
              <a:solidFill>
                <a:schemeClr val="bg1"/>
              </a:solidFill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Page fault liner is held here, used for when page fault occurs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CR3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Stores the physical address of the page directory and pointer table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CR4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Helps support large pages and enables hardware error reporting </a:t>
            </a:r>
          </a:p>
        </p:txBody>
      </p:sp>
    </p:spTree>
    <p:extLst>
      <p:ext uri="{BB962C8B-B14F-4D97-AF65-F5344CB8AC3E}">
        <p14:creationId xmlns:p14="http://schemas.microsoft.com/office/powerpoint/2010/main" val="609560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E948-8334-C12F-5CBC-1151101D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Floating point Registers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FFBF-27D8-BE0C-6F9E-56087164B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Usage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Registers XMM0-XMM15 are used for handling floating point operations and SIMD (Single Instruction Multiple Data instructions)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Each XMM register holds 4 single floating point numbers (in 32-bit) or two double precision point (64 bits each)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Within the XMM registers, better performance in audio and video processing are enhanced 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156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26F7-940D-70F4-5DE0-59AE698F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3"/>
            <a:ext cx="10515600" cy="168702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Debug Registers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696E-8959-D1C5-7281-1C2D5E30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856"/>
            <a:ext cx="10515600" cy="4742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Types of Debuggers 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Data breakpoint registers (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DR0-DR3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Used to set hardware breakpoints (halts the execution of a program when a specific address is accessed) *NOTE THAT WHEN IT REACHES THAT POINT, A DEBUGGER EXPECTIOPN IS TRIGGERED TO STATE WHERE THE PROGRAM IS 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Reserved Registers (</a:t>
            </a:r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DR4-DR5)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Strictly reserved to do "nothing", they are set aside for potential future extensions or enhancement to the instruction set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Debug Status Register (DR6)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Used to inform the debugger about the reason for the debug event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Debug Control Registers (DR7)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Triggers breakpoints such as read, write and determines whether the breakpoint should apply to specific threads or all threads </a:t>
            </a:r>
          </a:p>
        </p:txBody>
      </p:sp>
    </p:spTree>
    <p:extLst>
      <p:ext uri="{BB962C8B-B14F-4D97-AF65-F5344CB8AC3E}">
        <p14:creationId xmlns:p14="http://schemas.microsoft.com/office/powerpoint/2010/main" val="2224457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29AC-BCCE-1438-59A7-EC37E21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Exploring Sampe Instructions 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0021-4E92-2E41-006C-425E2848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 panose="020F0502020204030204"/>
              </a:rPr>
              <a:t>It is a sample of assembly language 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Ex: Mov </a:t>
            </a:r>
            <a:r>
              <a:rPr lang="en-US" err="1">
                <a:solidFill>
                  <a:schemeClr val="bg1"/>
                </a:solidFill>
                <a:cs typeface="Calibri" panose="020F0502020204030204"/>
              </a:rPr>
              <a:t>eax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, 42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Mov = move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 err="1">
                <a:solidFill>
                  <a:schemeClr val="bg1"/>
                </a:solidFill>
                <a:cs typeface="Calibri" panose="020F0502020204030204"/>
              </a:rPr>
              <a:t>Eax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 = one of the general purpose registers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42 = value being moved into </a:t>
            </a:r>
            <a:r>
              <a:rPr lang="en-US" dirty="0" err="1">
                <a:solidFill>
                  <a:schemeClr val="bg1"/>
                </a:solidFill>
                <a:cs typeface="Calibri" panose="020F0502020204030204"/>
              </a:rPr>
              <a:t>eax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135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33F8-E838-9D1A-7140-88ABC999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cs typeface="Calibri Light"/>
              </a:rPr>
              <a:t>Example of Sample instructions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4756-9CA1-FCD7-1E07-C6F0F6E4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121880"/>
            <a:ext cx="4888198" cy="452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 dirty="0">
                <a:solidFill>
                  <a:schemeClr val="bg1"/>
                </a:solidFill>
                <a:cs typeface="Calibri" panose="020F0502020204030204"/>
              </a:rPr>
              <a:t>Arithmetic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ADD : adding two operands together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Ex: ADD Y to AC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SUBT: subtracting one operand from another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Ex: SUBT A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MULT: multiplying two operands together (signed)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DIV: dividing two operands together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Logic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AND : perform bitwise AND between two operands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OR: perform bitwise OR between two operands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XOR: perform bitwise exclusive or between two operands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600" dirty="0">
                <a:solidFill>
                  <a:schemeClr val="bg1"/>
                </a:solidFill>
                <a:cs typeface="Calibri" panose="020F0502020204030204"/>
              </a:rPr>
              <a:t>NOT: negate the bits of an operand 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A3F8AA-0F1B-A535-A138-ECF0FD1D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748" y="2209612"/>
            <a:ext cx="5334160" cy="24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5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25E7BF3A-CDAB-4730-E064-D6960FEF4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7" r="23010" b="1212"/>
          <a:stretch/>
        </p:blipFill>
        <p:spPr>
          <a:xfrm>
            <a:off x="3523485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1554C-B64D-B137-50EA-48AB8703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442803"/>
            <a:ext cx="9180910" cy="1045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Evolution of Intel Processors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891D2-6948-AF23-DDB9-F05BDAB94FBF}"/>
              </a:ext>
            </a:extLst>
          </p:cNvPr>
          <p:cNvSpPr txBox="1"/>
          <p:nvPr/>
        </p:nvSpPr>
        <p:spPr>
          <a:xfrm>
            <a:off x="833073" y="1541568"/>
            <a:ext cx="103568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1971: Introduction of the Intel 4004	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The first commercially available microprocessor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1974: Introduction of the Intel 8080, served as the “brain” of the early personal computer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1978: Release of the Intel 8086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Intel’s first 16- bit microprocessor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1987: Release of the 386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Intel’s first 32-bit microprocessor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1993: Launch of the Intel Pentium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Optimizing power efficiency and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2021: Continued innovation with the 11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 Gen Intel Core Processors.</a:t>
            </a:r>
          </a:p>
        </p:txBody>
      </p:sp>
    </p:spTree>
    <p:extLst>
      <p:ext uri="{BB962C8B-B14F-4D97-AF65-F5344CB8AC3E}">
        <p14:creationId xmlns:p14="http://schemas.microsoft.com/office/powerpoint/2010/main" val="325444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C122-0A51-D4E7-EEEB-41AD15FB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90"/>
            <a:ext cx="10515600" cy="6819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Data Movement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Helps move data around from one place to another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Types of data movement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Load : when data is moved from the memory to the register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Store: the process of moving data from the register to the memory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Move: moves data from another register into another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Immediate load: helps move address to the register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Control transfer instructions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H</a:t>
            </a:r>
            <a:r>
              <a:rPr lang="en-US" sz="2800" dirty="0">
                <a:solidFill>
                  <a:schemeClr val="bg1"/>
                </a:solidFill>
                <a:cs typeface="Calibri" panose="020F0502020204030204"/>
              </a:rPr>
              <a:t>elps control the progra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m execution flow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Ex: CALL, will call the procedure </a:t>
            </a: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 err="1">
                <a:solidFill>
                  <a:schemeClr val="bg1"/>
                </a:solidFill>
                <a:cs typeface="Calibri" panose="020F0502020204030204"/>
              </a:rPr>
              <a:t>Into</a:t>
            </a: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 : will interrupt on overflow (COME BACK)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 panose="020F0502020204030204"/>
              </a:rPr>
              <a:t>SIMD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/>
                <a:cs typeface="Times New Roman"/>
              </a:rPr>
              <a:t>when it comes to packed bytes, </a:t>
            </a:r>
            <a:r>
              <a:rPr lang="en-US" sz="2000">
                <a:solidFill>
                  <a:schemeClr val="bg1"/>
                </a:solidFill>
                <a:latin typeface="Calibri"/>
                <a:cs typeface="Times New Roman"/>
              </a:rPr>
              <a:t>double words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Times New Roman"/>
              </a:rPr>
              <a:t> within the MMX register or words, the SIMD instruction helps perform operations </a:t>
            </a:r>
            <a:endParaRPr lang="en-US" sz="2000">
              <a:solidFill>
                <a:schemeClr val="bg1"/>
              </a:solidFill>
              <a:latin typeface="Calibri"/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latin typeface="Calibri"/>
                <a:cs typeface="Times New Roman"/>
              </a:rPr>
              <a:t>Ex: PAVGB → determine the average of unsigned byte integers (packed)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latin typeface="Calibri"/>
                <a:cs typeface="Times New Roman"/>
              </a:rPr>
              <a:t>Ex: PINSRW → inserts the word 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latin typeface="Calibri"/>
                <a:cs typeface="Times New Roman"/>
              </a:rPr>
              <a:t>Ex: PEXTRW → helps extract the specific word 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 sz="1600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65948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CDB9-B0F2-F393-76DB-2C6EC96D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Exploring Stack Management 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654B-2F3A-D8C4-9332-51F6E469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189"/>
            <a:ext cx="10515600" cy="50274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/>
              </a:rPr>
              <a:t>Stack Management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/>
              </a:rPr>
              <a:t>Is a region of memory used to organize function calls </a:t>
            </a:r>
            <a:r>
              <a:rPr lang="en-US">
                <a:solidFill>
                  <a:schemeClr val="bg1"/>
                </a:solidFill>
                <a:cs typeface="Calibri"/>
              </a:rPr>
              <a:t>and</a:t>
            </a:r>
            <a:r>
              <a:rPr lang="en-US" dirty="0">
                <a:solidFill>
                  <a:schemeClr val="bg1"/>
                </a:solidFill>
                <a:cs typeface="Calibri"/>
              </a:rPr>
              <a:t> store temporary data during program execution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Push : adds on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Pop : removes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How does it operate?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Operates as LIFO – last in, first out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solidFill>
                  <a:schemeClr val="bg1"/>
                </a:solidFill>
                <a:cs typeface="Calibri"/>
              </a:rPr>
              <a:t>The pointer points to the top of the stack, and it holds the memory address of the last item that is "pushed" onto the stack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A new function call frame is created onto the stack to store information related to execution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RBP: points to base of current function call frame --&gt; helps access local variable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Stack Cleanup: after execution, call frame is deallocated, and pointer is restored to previous position before function call 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59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CD07E-D4E4-9A88-F36D-D2BCC170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References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16C8-E49A-9F26-2C84-854B85AD9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509959"/>
            <a:ext cx="6555347" cy="609339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1400">
                <a:ea typeface="+mn-lt"/>
                <a:cs typeface="+mn-lt"/>
              </a:rPr>
              <a:t>Bigelow, Stephen J. “What Is a 64-Bit Processor (64-Bit Computing)?” </a:t>
            </a:r>
            <a:r>
              <a:rPr lang="en-US" sz="1400" i="1">
                <a:ea typeface="+mn-lt"/>
                <a:cs typeface="+mn-lt"/>
              </a:rPr>
              <a:t>Data Center</a:t>
            </a:r>
            <a:r>
              <a:rPr lang="en-US" sz="1400">
                <a:ea typeface="+mn-lt"/>
                <a:cs typeface="+mn-lt"/>
              </a:rPr>
              <a:t>, 9 Mar. 2022, </a:t>
            </a:r>
            <a:r>
              <a:rPr lang="en-US" sz="14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www.techtarget.com/searchdatacenter/definition/64-bit-processor</a:t>
            </a:r>
            <a:r>
              <a:rPr lang="en-US" sz="1400">
                <a:ea typeface="+mn-lt"/>
                <a:cs typeface="+mn-lt"/>
              </a:rPr>
              <a:t>. 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By. “Intel® 64 and IA-32 Architectures Software Developer Manuals.” </a:t>
            </a:r>
            <a:r>
              <a:rPr lang="en-US" sz="1400" i="1">
                <a:ea typeface="+mn-lt"/>
                <a:cs typeface="+mn-lt"/>
              </a:rPr>
              <a:t>Intel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www.intel.com/content/www/us/en/developer/articles/technical/intel-sdm.html</a:t>
            </a:r>
            <a:r>
              <a:rPr lang="en-US" sz="1400">
                <a:ea typeface="+mn-lt"/>
                <a:cs typeface="+mn-lt"/>
              </a:rPr>
              <a:t>. Accessed 21 July 2023.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“Computer - CPU(Central Processing Unit).” </a:t>
            </a:r>
            <a:r>
              <a:rPr lang="en-US" sz="1400" i="1" err="1">
                <a:ea typeface="+mn-lt"/>
                <a:cs typeface="+mn-lt"/>
              </a:rPr>
              <a:t>Tutorialspoint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www.tutorialspoint.com/computer_fundamentals/computer_cpu.htm#:~:text=Computer%20-%20CPU%20%28Central%20Processing%20Unit%29%201%20CPU,the%20operation%20of%20all%20parts%20of%20the%20computer</a:t>
            </a:r>
            <a:r>
              <a:rPr lang="en-US" sz="1400">
                <a:ea typeface="+mn-lt"/>
                <a:cs typeface="+mn-lt"/>
              </a:rPr>
              <a:t>. Accessed 21 July 2023.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“Computer Registers - </a:t>
            </a:r>
            <a:r>
              <a:rPr lang="en-US" sz="1400" err="1">
                <a:ea typeface="+mn-lt"/>
                <a:cs typeface="+mn-lt"/>
              </a:rPr>
              <a:t>Javatpoint</a:t>
            </a:r>
            <a:r>
              <a:rPr lang="en-US" sz="1400">
                <a:ea typeface="+mn-lt"/>
                <a:cs typeface="+mn-lt"/>
              </a:rPr>
              <a:t>.” </a:t>
            </a:r>
            <a:r>
              <a:rPr lang="en-US" sz="1400" i="1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Www.Javatpoint.Com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www.javatpoint.com/computer-registers#:~:text=Registers%20are%20a%20type%20of,often%20termed%20as%20Processor%20registers</a:t>
            </a:r>
            <a:r>
              <a:rPr lang="en-US" sz="1400">
                <a:ea typeface="+mn-lt"/>
                <a:cs typeface="+mn-lt"/>
              </a:rPr>
              <a:t>. Accessed 21 July 2023. </a:t>
            </a:r>
            <a:endParaRPr lang="en-US" sz="1400">
              <a:cs typeface="Calibri"/>
            </a:endParaRPr>
          </a:p>
          <a:p>
            <a:r>
              <a:rPr lang="en-US" sz="1400" i="1">
                <a:ea typeface="+mn-lt"/>
                <a:cs typeface="+mn-lt"/>
              </a:rPr>
              <a:t>Control Transfer Instructions (X86 Assembly Language Reference Manual)</a:t>
            </a:r>
            <a:r>
              <a:rPr lang="en-US" sz="1400">
                <a:ea typeface="+mn-lt"/>
                <a:cs typeface="+mn-lt"/>
              </a:rPr>
              <a:t>, docs.oracle.com/cd/E19120-01/</a:t>
            </a:r>
            <a:r>
              <a:rPr lang="en-US" sz="1400" err="1">
                <a:ea typeface="+mn-lt"/>
                <a:cs typeface="+mn-lt"/>
              </a:rPr>
              <a:t>open.solaris</a:t>
            </a:r>
            <a:r>
              <a:rPr lang="en-US" sz="1400">
                <a:ea typeface="+mn-lt"/>
                <a:cs typeface="+mn-lt"/>
              </a:rPr>
              <a:t>/817-5477/</a:t>
            </a:r>
            <a:r>
              <a:rPr lang="en-US" sz="1400" err="1">
                <a:ea typeface="+mn-lt"/>
                <a:cs typeface="+mn-lt"/>
              </a:rPr>
              <a:t>eoizl</a:t>
            </a:r>
            <a:r>
              <a:rPr lang="en-US" sz="1400">
                <a:ea typeface="+mn-lt"/>
                <a:cs typeface="+mn-lt"/>
              </a:rPr>
              <a:t>/index.html. Accessed 21 July 2023.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“CPU Registers X86-64.” </a:t>
            </a:r>
            <a:r>
              <a:rPr lang="en-US" sz="1400" i="1">
                <a:ea typeface="+mn-lt"/>
                <a:cs typeface="+mn-lt"/>
              </a:rPr>
              <a:t>CPU Registers X86-64 - </a:t>
            </a:r>
            <a:r>
              <a:rPr lang="en-US" sz="1400" i="1" err="1">
                <a:ea typeface="+mn-lt"/>
                <a:cs typeface="+mn-lt"/>
              </a:rPr>
              <a:t>OSDev</a:t>
            </a:r>
            <a:r>
              <a:rPr lang="en-US" sz="1400" i="1">
                <a:ea typeface="+mn-lt"/>
                <a:cs typeface="+mn-lt"/>
              </a:rPr>
              <a:t> Wiki</a:t>
            </a:r>
            <a:r>
              <a:rPr lang="en-US" sz="1400">
                <a:ea typeface="+mn-lt"/>
                <a:cs typeface="+mn-lt"/>
              </a:rPr>
              <a:t>, wiki.osdev.org/CPU_Registers_x86-64#General_Purpose_Registers. Accessed 21 July 2023. </a:t>
            </a:r>
          </a:p>
          <a:p>
            <a:r>
              <a:rPr lang="en-US" sz="1400" i="1">
                <a:ea typeface="+mn-lt"/>
                <a:cs typeface="+mn-lt"/>
              </a:rPr>
              <a:t>Data Movement Instructions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www.d.umn.edu/~gshute/mips/data-movement.xhtml#:~:text=Data%20movement%20instructions%20move%20data,data%20from%20memory%20to%20registers</a:t>
            </a:r>
            <a:r>
              <a:rPr lang="en-US" sz="1400">
                <a:ea typeface="+mn-lt"/>
                <a:cs typeface="+mn-lt"/>
              </a:rPr>
              <a:t>. Accessed 21 July 2023.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“Definition of 64-Bit Computing.” </a:t>
            </a:r>
            <a:r>
              <a:rPr lang="en-US" sz="1400" i="1">
                <a:ea typeface="+mn-lt"/>
                <a:cs typeface="+mn-lt"/>
              </a:rPr>
              <a:t>PCMAG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www.pcmag.com/encyclopedia/term/64-bit-computing</a:t>
            </a:r>
            <a:r>
              <a:rPr lang="en-US" sz="1400">
                <a:ea typeface="+mn-lt"/>
                <a:cs typeface="+mn-lt"/>
              </a:rPr>
              <a:t>. Accessed 21 July 2023.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“Developer Help.” </a:t>
            </a:r>
            <a:r>
              <a:rPr lang="en-US" sz="1400" i="1">
                <a:ea typeface="+mn-lt"/>
                <a:cs typeface="+mn-lt"/>
              </a:rPr>
              <a:t>Address Translation - Developer Help</a:t>
            </a:r>
            <a:r>
              <a:rPr lang="en-US" sz="1400">
                <a:ea typeface="+mn-lt"/>
                <a:cs typeface="+mn-lt"/>
              </a:rPr>
              <a:t>, microchipdeveloper.com/32bit:mz-arch-memory-address-translation. Accessed 21 July 2023. </a:t>
            </a: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266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702E-8808-5EC4-2EA4-6908203A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24507"/>
            <a:ext cx="9724031" cy="4885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“Different Classes of CPU Registers.” </a:t>
            </a:r>
            <a:r>
              <a:rPr lang="en-US" sz="1400" i="1" err="1">
                <a:ea typeface="+mn-lt"/>
                <a:cs typeface="+mn-lt"/>
              </a:rPr>
              <a:t>GeeksforGeeks</a:t>
            </a:r>
            <a:r>
              <a:rPr lang="en-US" sz="1400">
                <a:ea typeface="+mn-lt"/>
                <a:cs typeface="+mn-lt"/>
              </a:rPr>
              <a:t>, 22 Nov. 2021, </a:t>
            </a:r>
            <a:r>
              <a:rPr lang="en-US" sz="14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www.geeksforgeeks.org/different-classes-of-cpu-registers/#:~:text=The%20sole%20purpose%20of%20having,about%20to%20be%20executed%20beforehand</a:t>
            </a:r>
            <a:r>
              <a:rPr lang="en-US" sz="1400">
                <a:ea typeface="+mn-lt"/>
                <a:cs typeface="+mn-lt"/>
              </a:rPr>
              <a:t>. 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“Developer Help.” </a:t>
            </a:r>
            <a:r>
              <a:rPr lang="en-US" sz="1400" i="1">
                <a:ea typeface="+mn-lt"/>
                <a:cs typeface="+mn-lt"/>
              </a:rPr>
              <a:t>Address Translation - Developer Help</a:t>
            </a:r>
            <a:r>
              <a:rPr lang="en-US" sz="1400">
                <a:ea typeface="+mn-lt"/>
                <a:cs typeface="+mn-lt"/>
              </a:rPr>
              <a:t>, microchipdeveloper.com/32bit:mz-arch-memory-address-translation. Accessed 21 July 2023. </a:t>
            </a:r>
          </a:p>
          <a:p>
            <a:r>
              <a:rPr lang="en-US" sz="1400">
                <a:ea typeface="+mn-lt"/>
                <a:cs typeface="+mn-lt"/>
              </a:rPr>
              <a:t>Engineer, Antonello </a:t>
            </a:r>
            <a:r>
              <a:rPr lang="en-US" sz="1400" err="1">
                <a:ea typeface="+mn-lt"/>
                <a:cs typeface="+mn-lt"/>
              </a:rPr>
              <a:t>ZaniniSoftware</a:t>
            </a:r>
            <a:r>
              <a:rPr lang="en-US" sz="1400">
                <a:ea typeface="+mn-lt"/>
                <a:cs typeface="+mn-lt"/>
              </a:rPr>
              <a:t>, and Antonello </a:t>
            </a:r>
            <a:r>
              <a:rPr lang="en-US" sz="1400" err="1">
                <a:ea typeface="+mn-lt"/>
                <a:cs typeface="+mn-lt"/>
              </a:rPr>
              <a:t>ZaniniSoftware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err="1">
                <a:ea typeface="+mn-lt"/>
                <a:cs typeface="+mn-lt"/>
              </a:rPr>
              <a:t>EngineerI’m</a:t>
            </a:r>
            <a:r>
              <a:rPr lang="en-US" sz="1400">
                <a:ea typeface="+mn-lt"/>
                <a:cs typeface="+mn-lt"/>
              </a:rPr>
              <a:t> a software engineer. “What Is Caching and How It Works.” </a:t>
            </a:r>
            <a:r>
              <a:rPr lang="en-US" sz="1400" i="1">
                <a:ea typeface="+mn-lt"/>
                <a:cs typeface="+mn-lt"/>
              </a:rPr>
              <a:t>Auth0</a:t>
            </a:r>
            <a:r>
              <a:rPr lang="en-US" sz="1400">
                <a:ea typeface="+mn-lt"/>
                <a:cs typeface="+mn-lt"/>
              </a:rPr>
              <a:t>, 17 May 2021, auth0.com/blog/what-is-caching-and-how-it-works/.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“The Evolution of Intel 1969 - 2022.” </a:t>
            </a:r>
            <a:r>
              <a:rPr lang="en-US" sz="1400" i="1">
                <a:ea typeface="+mn-lt"/>
                <a:cs typeface="+mn-lt"/>
              </a:rPr>
              <a:t>CCL Tech</a:t>
            </a:r>
            <a:r>
              <a:rPr lang="en-US" sz="1400">
                <a:ea typeface="+mn-lt"/>
                <a:cs typeface="+mn-lt"/>
              </a:rPr>
              <a:t>, </a:t>
            </a:r>
            <a:r>
              <a:rPr lang="en-US" sz="14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www.cclonline.com/article/2055/Blog/CPU-Processors/The-Evolution-Of-Intel-1969-2022/</a:t>
            </a:r>
            <a:r>
              <a:rPr lang="en-US" sz="1400">
                <a:ea typeface="+mn-lt"/>
                <a:cs typeface="+mn-lt"/>
              </a:rPr>
              <a:t>. Accessed 21 July 2023.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Fastiggi, Will. “Spotlight on: The Fetch Decode Execute Cycle.” </a:t>
            </a:r>
            <a:r>
              <a:rPr lang="en-US" sz="1400" i="1">
                <a:ea typeface="+mn-lt"/>
                <a:cs typeface="+mn-lt"/>
              </a:rPr>
              <a:t>Technology for Learners</a:t>
            </a:r>
            <a:r>
              <a:rPr lang="en-US" sz="1400">
                <a:ea typeface="+mn-lt"/>
                <a:cs typeface="+mn-lt"/>
              </a:rPr>
              <a:t>, 30 July 2022, technologyforlearners.com/spotlight-on-the-fetch-decode-execute-cycle/#:~:text=The%20CPU%20works%20by%20following,millions%20of%20times%20per%20second. 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Fox, Neil. “Stack Memory: An Overview (Part 3).” </a:t>
            </a:r>
            <a:r>
              <a:rPr lang="en-US" sz="1400" i="1">
                <a:ea typeface="+mn-lt"/>
                <a:cs typeface="+mn-lt"/>
              </a:rPr>
              <a:t>Varonis</a:t>
            </a:r>
            <a:r>
              <a:rPr lang="en-US" sz="1400">
                <a:ea typeface="+mn-lt"/>
                <a:cs typeface="+mn-lt"/>
              </a:rPr>
              <a:t>, 23 June 2023, </a:t>
            </a:r>
            <a:r>
              <a:rPr lang="en-US" sz="140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www.varonis.com/blog/stack-memory-3#:~:text=EBP%20aka%20the%20’frame%20pointer,the%20stack%20is%204%20bytes</a:t>
            </a:r>
            <a:r>
              <a:rPr lang="en-US" sz="1400">
                <a:ea typeface="+mn-lt"/>
                <a:cs typeface="+mn-lt"/>
              </a:rPr>
              <a:t>. </a:t>
            </a:r>
            <a:endParaRPr lang="en-US" sz="1400">
              <a:cs typeface="Calibri"/>
            </a:endParaRPr>
          </a:p>
          <a:p>
            <a:r>
              <a:rPr lang="en-US" sz="1400" i="1">
                <a:ea typeface="+mn-lt"/>
                <a:cs typeface="+mn-lt"/>
              </a:rPr>
              <a:t>A History of Modern 64-Bit Computing - University of Washington</a:t>
            </a:r>
            <a:r>
              <a:rPr lang="en-US" sz="1400">
                <a:ea typeface="+mn-lt"/>
                <a:cs typeface="+mn-lt"/>
              </a:rPr>
              <a:t>, courses.cs.washington.edu/courses/csep590/06au/projects/history-64-bit.pdf. Accessed 21 July 2023. </a:t>
            </a:r>
            <a:endParaRPr lang="en-US" sz="1400">
              <a:cs typeface="Calibri"/>
            </a:endParaRPr>
          </a:p>
          <a:p>
            <a:r>
              <a:rPr lang="en-US" sz="1400" i="1">
                <a:ea typeface="+mn-lt"/>
                <a:cs typeface="+mn-lt"/>
              </a:rPr>
              <a:t>How Many Registers Does an X86-64 CPU Have?</a:t>
            </a:r>
            <a:r>
              <a:rPr lang="en-US" sz="1400">
                <a:ea typeface="+mn-lt"/>
                <a:cs typeface="+mn-lt"/>
              </a:rPr>
              <a:t>, blog.yossarian.net/2020/11/30/How-many-registers-does-an-x86-64-cpu-have. Accessed 21 July 2023. </a:t>
            </a:r>
            <a:endParaRPr lang="en-US" sz="1400">
              <a:cs typeface="Calibri"/>
            </a:endParaRPr>
          </a:p>
          <a:p>
            <a:endParaRPr lang="en-US" sz="11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8546-5DB4-F233-C1E2-0BD5EBD87A2E}"/>
              </a:ext>
            </a:extLst>
          </p:cNvPr>
          <p:cNvSpPr txBox="1"/>
          <p:nvPr/>
        </p:nvSpPr>
        <p:spPr>
          <a:xfrm>
            <a:off x="635357" y="29857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3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06C-0DFD-300B-2CF9-2FF20F28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1126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400">
                <a:latin typeface="Arial"/>
                <a:ea typeface="+mn-lt"/>
                <a:cs typeface="Arial"/>
              </a:rPr>
              <a:t>“Instruction Set Architecture.” </a:t>
            </a:r>
            <a:r>
              <a:rPr lang="en-US" sz="1400" i="1">
                <a:latin typeface="Arial"/>
                <a:ea typeface="+mn-lt"/>
                <a:cs typeface="Arial"/>
              </a:rPr>
              <a:t>Intel</a:t>
            </a:r>
            <a:r>
              <a:rPr lang="en-US" sz="1400">
                <a:latin typeface="Arial"/>
                <a:ea typeface="+mn-lt"/>
                <a:cs typeface="Arial"/>
              </a:rPr>
              <a:t>, </a:t>
            </a:r>
            <a:r>
              <a:rPr lang="en-US" sz="1400">
                <a:latin typeface="Arial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www.intel.com/content/www/us/en/developer/tools/isa-extensions/overview.html#:~:text=Instruction%20Set%20Architecture%20(ISA)%20continues,and%20create%20syn</a:t>
            </a:r>
            <a:r>
              <a:rPr lang="en-US" sz="1100">
                <a:latin typeface="Arial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ergy%20across%20industries.&amp;text=Gain%20better%20performance%20and%20data,%2C%20financial%20analytics%2C%20and%20more</a:t>
            </a:r>
            <a:r>
              <a:rPr lang="en-US" sz="1100">
                <a:latin typeface="Arial"/>
                <a:ea typeface="+mn-lt"/>
                <a:cs typeface="Arial"/>
              </a:rPr>
              <a:t>. Accessed 21 July 2023. </a:t>
            </a:r>
          </a:p>
          <a:p>
            <a:r>
              <a:rPr lang="en-US" sz="1600">
                <a:ea typeface="+mn-lt"/>
                <a:cs typeface="+mn-lt"/>
              </a:rPr>
              <a:t>Instruction Set Architecture.” </a:t>
            </a:r>
            <a:r>
              <a:rPr lang="en-US" sz="1600" i="1">
                <a:ea typeface="+mn-lt"/>
                <a:cs typeface="+mn-lt"/>
              </a:rPr>
              <a:t>Wikipedia</a:t>
            </a:r>
            <a:r>
              <a:rPr lang="en-US" sz="1600">
                <a:ea typeface="+mn-lt"/>
                <a:cs typeface="+mn-lt"/>
              </a:rPr>
              <a:t>, 10 June 2023, en.wikipedia.org/wiki/</a:t>
            </a:r>
            <a:r>
              <a:rPr lang="en-US" sz="1600" err="1">
                <a:ea typeface="+mn-lt"/>
                <a:cs typeface="+mn-lt"/>
              </a:rPr>
              <a:t>Instruction_set_architecture</a:t>
            </a:r>
            <a:r>
              <a:rPr lang="en-US" sz="1600">
                <a:ea typeface="+mn-lt"/>
                <a:cs typeface="+mn-lt"/>
              </a:rPr>
              <a:t>. </a:t>
            </a:r>
            <a:endParaRPr lang="en-US" sz="1600">
              <a:cs typeface="Calibri" panose="020F0502020204030204"/>
            </a:endParaRPr>
          </a:p>
          <a:p>
            <a:r>
              <a:rPr lang="en-US" sz="1600" i="1">
                <a:ea typeface="+mn-lt"/>
                <a:cs typeface="+mn-lt"/>
              </a:rPr>
              <a:t>Intel® 64 and IA-32 Architectures Software Developer’s Manual</a:t>
            </a:r>
            <a:r>
              <a:rPr lang="en-US" sz="1600">
                <a:ea typeface="+mn-lt"/>
                <a:cs typeface="+mn-lt"/>
              </a:rPr>
              <a:t>, cdrdv2-public.intel.com/782157/325384-sdm-vol-3abcd.pdf. Accessed 21 July 2023.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“Intel® 64 Architecture.” </a:t>
            </a:r>
            <a:r>
              <a:rPr lang="en-US" sz="1600" i="1">
                <a:ea typeface="+mn-lt"/>
                <a:cs typeface="+mn-lt"/>
              </a:rPr>
              <a:t>Intel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www.intel.com/content/www/us/en/architecture-and-technology/microarchitecture/intel-64-architecture-general.html#:~:text=Intel%20%C2%AE%2064%20architecture%20delivers%2064-bit%20computing%20in,4%20GB%20of%20both%20virtual%20and%20physical%20memory</a:t>
            </a:r>
            <a:r>
              <a:rPr lang="en-US" sz="1600">
                <a:ea typeface="+mn-lt"/>
                <a:cs typeface="+mn-lt"/>
              </a:rPr>
              <a:t>. Accessed 21 July 2023.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“Intel® Hyper-Threading Technology.” </a:t>
            </a:r>
            <a:r>
              <a:rPr lang="en-US" sz="1600" i="1">
                <a:ea typeface="+mn-lt"/>
                <a:cs typeface="+mn-lt"/>
              </a:rPr>
              <a:t>Intel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www.intel.com/content/www/us/en/architecture-and-technology/hyper-threading/hyper-threading-technology.html</a:t>
            </a:r>
            <a:r>
              <a:rPr lang="en-US" sz="1600">
                <a:ea typeface="+mn-lt"/>
                <a:cs typeface="+mn-lt"/>
              </a:rPr>
              <a:t>. Accessed 21 July 2023. 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“Logical Operator.” </a:t>
            </a:r>
            <a:r>
              <a:rPr lang="en-US" sz="1600" i="1">
                <a:ea typeface="+mn-lt"/>
                <a:cs typeface="+mn-lt"/>
              </a:rPr>
              <a:t>Logical Operator - an Overview | ScienceDirect Topics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www.sciencedirect.com/topics/engineering/logical-operator</a:t>
            </a:r>
            <a:r>
              <a:rPr lang="en-US" sz="1600">
                <a:ea typeface="+mn-lt"/>
                <a:cs typeface="+mn-lt"/>
              </a:rPr>
              <a:t>. Accessed 21 July 2023. </a:t>
            </a:r>
            <a:endParaRPr lang="en-US" sz="1600">
              <a:cs typeface="Calibri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46515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AE5F-9D83-0FB6-70A6-871AE2A3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US" sz="1600">
                <a:latin typeface="Arial"/>
                <a:ea typeface="+mn-lt"/>
                <a:cs typeface="Arial"/>
              </a:rPr>
              <a:t>Ltd., Arm. “What Is Instruction Set Architecture (ISA)?” </a:t>
            </a:r>
            <a:r>
              <a:rPr lang="en-US" sz="1600" i="1">
                <a:latin typeface="Arial"/>
                <a:ea typeface="+mn-lt"/>
                <a:cs typeface="Arial"/>
              </a:rPr>
              <a:t>Arm</a:t>
            </a:r>
            <a:r>
              <a:rPr lang="en-US" sz="1600">
                <a:latin typeface="Arial"/>
                <a:ea typeface="+mn-lt"/>
                <a:cs typeface="Arial"/>
              </a:rPr>
              <a:t>, </a:t>
            </a:r>
            <a:r>
              <a:rPr lang="en-US" sz="1600">
                <a:latin typeface="Arial"/>
                <a:ea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www.arm.com/glossary/isa</a:t>
            </a:r>
            <a:r>
              <a:rPr lang="en-US" sz="1600">
                <a:latin typeface="Arial"/>
                <a:ea typeface="+mn-lt"/>
                <a:cs typeface="Arial"/>
              </a:rPr>
              <a:t>. Accessed 21 July 2023. </a:t>
            </a:r>
          </a:p>
          <a:p>
            <a:r>
              <a:rPr lang="en-US" sz="1600" err="1">
                <a:latin typeface="Arial"/>
                <a:ea typeface="+mn-lt"/>
                <a:cs typeface="Arial"/>
              </a:rPr>
              <a:t>Lyashko</a:t>
            </a:r>
            <a:r>
              <a:rPr lang="en-US" sz="1600">
                <a:latin typeface="Arial"/>
                <a:ea typeface="+mn-lt"/>
                <a:cs typeface="Arial"/>
              </a:rPr>
              <a:t>, Alexey. “Mastering Assembly Programming.” </a:t>
            </a:r>
            <a:r>
              <a:rPr lang="en-US" sz="1600" i="1">
                <a:latin typeface="Arial"/>
                <a:ea typeface="+mn-lt"/>
                <a:cs typeface="Arial"/>
              </a:rPr>
              <a:t>O’Reilly Online Learning</a:t>
            </a:r>
            <a:r>
              <a:rPr lang="en-US" sz="1600">
                <a:latin typeface="Arial"/>
                <a:ea typeface="+mn-lt"/>
                <a:cs typeface="Arial"/>
              </a:rPr>
              <a:t>, </a:t>
            </a:r>
            <a:r>
              <a:rPr lang="en-US" sz="1600">
                <a:latin typeface="Arial"/>
                <a:ea typeface="+mn-lt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www.oreilly.com/library/view/mastering-assembly-programming/9781787287488/3c0fe2cc-6dec-448d-b544-65f0ffb73e78.xhtml#:~:text=CR0%3A%20This%20register%20contains%20various,when%20a%20page%20fault%20occurs</a:t>
            </a:r>
            <a:r>
              <a:rPr lang="en-US" sz="1600">
                <a:latin typeface="Arial"/>
                <a:ea typeface="+mn-lt"/>
                <a:cs typeface="Arial"/>
              </a:rPr>
              <a:t>. Accessed 21 July 2023. </a:t>
            </a:r>
          </a:p>
          <a:p>
            <a:r>
              <a:rPr lang="en-US" sz="2000">
                <a:ea typeface="+mn-lt"/>
                <a:cs typeface="+mn-lt"/>
              </a:rPr>
              <a:t>Null, Linda. </a:t>
            </a:r>
            <a:r>
              <a:rPr lang="en-US" sz="2000" i="1">
                <a:ea typeface="+mn-lt"/>
                <a:cs typeface="+mn-lt"/>
              </a:rPr>
              <a:t>The Essentials of Computer Organization and Architecture</a:t>
            </a:r>
            <a:r>
              <a:rPr lang="en-US" sz="2000">
                <a:ea typeface="+mn-lt"/>
                <a:cs typeface="+mn-lt"/>
              </a:rPr>
              <a:t>. Jones &amp; Bartlett Learning, 2024. </a:t>
            </a:r>
            <a:endParaRPr lang="en-US" sz="2000" i="1">
              <a:ea typeface="+mn-lt"/>
              <a:cs typeface="+mn-lt"/>
            </a:endParaRPr>
          </a:p>
          <a:p>
            <a:r>
              <a:rPr lang="en-US" sz="2000" i="1">
                <a:ea typeface="+mn-lt"/>
                <a:cs typeface="+mn-lt"/>
              </a:rPr>
              <a:t>X86 Registers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www.eecg.utoronto.ca/~amza/www.mindsec.com/files/x86regs.html#:~:text=EBX%2CBX%2CBH%2CBL,%2FO%20port%20access%2C%20arithmetic%2C</a:t>
            </a:r>
            <a:r>
              <a:rPr lang="en-US" sz="2000">
                <a:ea typeface="+mn-lt"/>
                <a:cs typeface="+mn-lt"/>
              </a:rPr>
              <a:t>. Accessed 21 July 2023. 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“X86-64.” </a:t>
            </a:r>
            <a:r>
              <a:rPr lang="en-US" sz="2000" i="1">
                <a:ea typeface="+mn-lt"/>
                <a:cs typeface="+mn-lt"/>
              </a:rPr>
              <a:t>Wikipedia</a:t>
            </a:r>
            <a:r>
              <a:rPr lang="en-US" sz="2000">
                <a:ea typeface="+mn-lt"/>
                <a:cs typeface="+mn-lt"/>
              </a:rPr>
              <a:t>, 29 June 2023, en.wikipedia.org/wiki/X86-64#:~:text=All%20general%2Dpurpose%20registers%20.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“X86-64.” </a:t>
            </a:r>
            <a:r>
              <a:rPr lang="en-US" sz="2000" i="1">
                <a:ea typeface="+mn-lt"/>
                <a:cs typeface="+mn-lt"/>
              </a:rPr>
              <a:t>Wikipedia</a:t>
            </a:r>
            <a:r>
              <a:rPr lang="en-US" sz="2000">
                <a:ea typeface="+mn-lt"/>
                <a:cs typeface="+mn-lt"/>
              </a:rPr>
              <a:t>, 29 June 2023, en.wikipedia.org/wiki/X86-64. </a:t>
            </a:r>
          </a:p>
          <a:p>
            <a:r>
              <a:rPr lang="en-US" sz="2000">
                <a:ea typeface="+mn-lt"/>
                <a:cs typeface="+mn-lt"/>
              </a:rPr>
              <a:t>“X86.” </a:t>
            </a:r>
            <a:r>
              <a:rPr lang="en-US" sz="2000" i="1">
                <a:ea typeface="+mn-lt"/>
                <a:cs typeface="+mn-lt"/>
              </a:rPr>
              <a:t>Wikipedia</a:t>
            </a:r>
            <a:r>
              <a:rPr lang="en-US" sz="2000">
                <a:ea typeface="+mn-lt"/>
                <a:cs typeface="+mn-lt"/>
              </a:rPr>
              <a:t>, 12 June 2023, en.wikipedia.org/wiki/X86. </a:t>
            </a:r>
            <a:endParaRPr lang="en-US" sz="2000"/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112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915EA-1B67-CBFB-8AD3-66613D5D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Image References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3968-C38F-ED4C-9AFD-11341892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“AMD vs Intel: Which Desktop Processor Is Right for You?” </a:t>
            </a:r>
            <a:r>
              <a:rPr lang="en-US" sz="2000" i="1">
                <a:ea typeface="+mn-lt"/>
                <a:cs typeface="+mn-lt"/>
              </a:rPr>
              <a:t>ZDNET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www.zdnet.com/article/amd-vs-intel-which-desktop-processor-is-right-for-you/</a:t>
            </a:r>
            <a:r>
              <a:rPr lang="en-US" sz="2000">
                <a:ea typeface="+mn-lt"/>
                <a:cs typeface="+mn-lt"/>
              </a:rPr>
              <a:t>. Accessed 21 July 2023. 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“Logical Operators.” </a:t>
            </a:r>
            <a:r>
              <a:rPr lang="en-US" sz="2000" i="1">
                <a:ea typeface="+mn-lt"/>
                <a:cs typeface="+mn-lt"/>
              </a:rPr>
              <a:t>Treehouse</a:t>
            </a:r>
            <a:r>
              <a:rPr lang="en-US" sz="2000">
                <a:ea typeface="+mn-lt"/>
                <a:cs typeface="+mn-lt"/>
              </a:rPr>
              <a:t>, teamtreehouse.com/library/</a:t>
            </a:r>
            <a:r>
              <a:rPr lang="en-US" sz="2000" err="1">
                <a:ea typeface="+mn-lt"/>
                <a:cs typeface="+mn-lt"/>
              </a:rPr>
              <a:t>php</a:t>
            </a:r>
            <a:r>
              <a:rPr lang="en-US" sz="2000">
                <a:ea typeface="+mn-lt"/>
                <a:cs typeface="+mn-lt"/>
              </a:rPr>
              <a:t>-arrays-and-control-structures/logical-operators. Accessed 21 July 2023.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“Logical Operators.” </a:t>
            </a:r>
            <a:r>
              <a:rPr lang="en-US" sz="2000" i="1">
                <a:ea typeface="+mn-lt"/>
                <a:cs typeface="+mn-lt"/>
              </a:rPr>
              <a:t>Treehouse</a:t>
            </a:r>
            <a:r>
              <a:rPr lang="en-US" sz="2000">
                <a:ea typeface="+mn-lt"/>
                <a:cs typeface="+mn-lt"/>
              </a:rPr>
              <a:t>, teamtreehouse.com/library/</a:t>
            </a:r>
            <a:r>
              <a:rPr lang="en-US" sz="2000" err="1">
                <a:ea typeface="+mn-lt"/>
                <a:cs typeface="+mn-lt"/>
              </a:rPr>
              <a:t>php</a:t>
            </a:r>
            <a:r>
              <a:rPr lang="en-US" sz="2000">
                <a:ea typeface="+mn-lt"/>
                <a:cs typeface="+mn-lt"/>
              </a:rPr>
              <a:t>-arrays-and-control-structures/logical-operators. Accessed 21 July 2023. </a:t>
            </a:r>
            <a:endParaRPr lang="en-US" sz="2000">
              <a:cs typeface="Calibri"/>
            </a:endParaRPr>
          </a:p>
          <a:p>
            <a:r>
              <a:rPr lang="en-US" sz="2000" i="1">
                <a:ea typeface="+mn-lt"/>
                <a:cs typeface="+mn-lt"/>
              </a:rPr>
              <a:t>RISC vs. CISC</a:t>
            </a:r>
            <a:r>
              <a:rPr lang="en-US" sz="2000">
                <a:ea typeface="+mn-lt"/>
                <a:cs typeface="+mn-lt"/>
              </a:rPr>
              <a:t>, cs.stanford.edu/people/</a:t>
            </a:r>
            <a:r>
              <a:rPr lang="en-US" sz="2000" err="1">
                <a:ea typeface="+mn-lt"/>
                <a:cs typeface="+mn-lt"/>
              </a:rPr>
              <a:t>eroberts</a:t>
            </a:r>
            <a:r>
              <a:rPr lang="en-US" sz="2000">
                <a:ea typeface="+mn-lt"/>
                <a:cs typeface="+mn-lt"/>
              </a:rPr>
              <a:t>/courses/</a:t>
            </a:r>
            <a:r>
              <a:rPr lang="en-US" sz="2000" err="1">
                <a:ea typeface="+mn-lt"/>
                <a:cs typeface="+mn-lt"/>
              </a:rPr>
              <a:t>soco</a:t>
            </a:r>
            <a:r>
              <a:rPr lang="en-US" sz="2000">
                <a:ea typeface="+mn-lt"/>
                <a:cs typeface="+mn-lt"/>
              </a:rPr>
              <a:t>/projects/</a:t>
            </a:r>
            <a:r>
              <a:rPr lang="en-US" sz="2000" err="1">
                <a:ea typeface="+mn-lt"/>
                <a:cs typeface="+mn-lt"/>
              </a:rPr>
              <a:t>risc</a:t>
            </a:r>
            <a:r>
              <a:rPr lang="en-US" sz="200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risccisc</a:t>
            </a:r>
            <a:r>
              <a:rPr lang="en-US" sz="2000">
                <a:ea typeface="+mn-lt"/>
                <a:cs typeface="+mn-lt"/>
              </a:rPr>
              <a:t>/. Accessed 21 July 2023. 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Sahal, Shafi. “The Logic in Logical Operators.” </a:t>
            </a:r>
            <a:r>
              <a:rPr lang="en-US" sz="2000" i="1">
                <a:ea typeface="+mn-lt"/>
                <a:cs typeface="+mn-lt"/>
              </a:rPr>
              <a:t>Medium</a:t>
            </a:r>
            <a:r>
              <a:rPr lang="en-US" sz="2000">
                <a:ea typeface="+mn-lt"/>
                <a:cs typeface="+mn-lt"/>
              </a:rPr>
              <a:t>, 5 May 2021, medium.com/</a:t>
            </a:r>
            <a:r>
              <a:rPr lang="en-US" sz="2000" err="1">
                <a:ea typeface="+mn-lt"/>
                <a:cs typeface="+mn-lt"/>
              </a:rPr>
              <a:t>geekculture</a:t>
            </a:r>
            <a:r>
              <a:rPr lang="en-US" sz="2000">
                <a:ea typeface="+mn-lt"/>
                <a:cs typeface="+mn-lt"/>
              </a:rPr>
              <a:t>/the-logic-in-logical-operators-1cb16f4f0af3. </a:t>
            </a:r>
            <a:endParaRPr lang="en-US" sz="2000"/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88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 descr="Close-up of circuit board">
            <a:extLst>
              <a:ext uri="{FF2B5EF4-FFF2-40B4-BE49-F238E27FC236}">
                <a16:creationId xmlns:a16="http://schemas.microsoft.com/office/drawing/2014/main" id="{90005B8E-A534-5964-FF1F-AF92ACE0E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45" r="2" b="23047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F67227-7355-9D09-1A3A-D4A122596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63" b="-1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BCB15-AE5A-A5BE-6676-A60FCD54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CPU Basics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FA9A47-F109-9706-8490-029022FA7F1C}"/>
              </a:ext>
            </a:extLst>
          </p:cNvPr>
          <p:cNvSpPr txBox="1"/>
          <p:nvPr/>
        </p:nvSpPr>
        <p:spPr>
          <a:xfrm>
            <a:off x="1187668" y="2492080"/>
            <a:ext cx="4641631" cy="30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Arithmetic Logic Unit (ALU)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Control Unit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Registers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39166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654D3EA2-314E-DBFE-5184-CDEA74799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2" t="6484" r="1452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CABFA-80AF-F6B2-E50D-1EA4B938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986477"/>
            <a:ext cx="11199599" cy="794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CPU Architecture of 64-bit Intel Processor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7CC1C-4060-BCA2-3CA8-FAF201C7DB10}"/>
              </a:ext>
            </a:extLst>
          </p:cNvPr>
          <p:cNvSpPr txBox="1"/>
          <p:nvPr/>
        </p:nvSpPr>
        <p:spPr>
          <a:xfrm>
            <a:off x="477980" y="1960928"/>
            <a:ext cx="110891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Cores: Multiple independent processing units within a single chip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Enhanced performance and multitasking capabilities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Dual-core to octo-core configurations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Benefits of Multiple Cores: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Increased Processing Power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Enhanced multitasking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Scalability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Balls and wires 3D art">
            <a:extLst>
              <a:ext uri="{FF2B5EF4-FFF2-40B4-BE49-F238E27FC236}">
                <a16:creationId xmlns:a16="http://schemas.microsoft.com/office/drawing/2014/main" id="{EFFC8550-0DB9-EDC9-189E-61C273E9C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5000"/>
          <a:stretch/>
        </p:blipFill>
        <p:spPr>
          <a:xfrm>
            <a:off x="0" y="-8974"/>
            <a:ext cx="12191979" cy="6857990"/>
          </a:xfrm>
          <a:prstGeom prst="rect">
            <a:avLst/>
          </a:prstGeom>
        </p:spPr>
      </p:pic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1565C4-3068-2B36-7CA5-F631B9DDB3BE}"/>
              </a:ext>
            </a:extLst>
          </p:cNvPr>
          <p:cNvSpPr txBox="1"/>
          <p:nvPr/>
        </p:nvSpPr>
        <p:spPr>
          <a:xfrm>
            <a:off x="762000" y="840713"/>
            <a:ext cx="95133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rgbClr val="FFFFFF"/>
                </a:solidFill>
              </a:rPr>
              <a:t>Hyper-Threading Technology</a:t>
            </a:r>
            <a:endParaRPr lang="en-US" sz="4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BB182-782C-8102-B04C-66B085566887}"/>
              </a:ext>
            </a:extLst>
          </p:cNvPr>
          <p:cNvSpPr txBox="1"/>
          <p:nvPr/>
        </p:nvSpPr>
        <p:spPr>
          <a:xfrm>
            <a:off x="762000" y="1702143"/>
            <a:ext cx="9921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What is a hyper-threading technology?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Each physical core can handle multiple software threads simultaneously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Improves resource utilization and multitasking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Virtual cores enable better execution of parallel tasks.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Benefits of Hyper-Threading: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Improved Resource Utilization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Increased Responsiveness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3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Picture 118" descr="CPU with binary numbers and blueprint">
            <a:extLst>
              <a:ext uri="{FF2B5EF4-FFF2-40B4-BE49-F238E27FC236}">
                <a16:creationId xmlns:a16="http://schemas.microsoft.com/office/drawing/2014/main" id="{1951B791-2935-527E-F9B7-41AC83FFF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3E08E-7426-502B-4D3A-3EC09E4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82930"/>
            <a:ext cx="11307232" cy="6870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Caching Mechanisms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7DA11-004A-9B7B-54A4-238B58C1AA40}"/>
              </a:ext>
            </a:extLst>
          </p:cNvPr>
          <p:cNvSpPr txBox="1"/>
          <p:nvPr/>
        </p:nvSpPr>
        <p:spPr>
          <a:xfrm>
            <a:off x="342900" y="1270000"/>
            <a:ext cx="9589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What is caching and its importance in CPU architecture?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L1, L2, L3 caches: Hierarchical levels of memory stage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L1 cache:  Closest to the core, stores frequently used instructions and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L2 and L3: Larger but slightly slower, provide additional storage for future access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Benefits of caching;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Faster Data Access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Reduced Memory Latency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763705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C04DA1FE-EBEF-4AF3-A3C6-067C78D4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8B1B3E66-23F5-436C-A0C1-32A666D28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4"/>
            <a:ext cx="1218894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CPU with binary numbers and blueprint">
            <a:extLst>
              <a:ext uri="{FF2B5EF4-FFF2-40B4-BE49-F238E27FC236}">
                <a16:creationId xmlns:a16="http://schemas.microsoft.com/office/drawing/2014/main" id="{01F89130-E504-B9BE-33CA-F94B33C4C0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3048" y="14767"/>
            <a:ext cx="12192001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EC230A-A12C-4339-92EE-F850809EC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266DA8-A1F2-4B9F-AD49-F0F4270B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5EAE53-C456-4300-BEA6-3AF8CC0F5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1E0EBD-0F61-4DE9-9397-8E5362071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0BA56C-1B81-460E-96B4-6E0DDE67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84DEAC-B1F0-4AAF-9532-1F93B473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9BF985-74AA-43F0-A812-F4CD33841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31C745-2F56-4B25-8616-92358DAFA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64BAA5-57CA-80D4-3BF3-AD2970B8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651510"/>
            <a:ext cx="10993784" cy="6922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64-bit computing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86B0-97BF-438C-1483-CF7CB72690EC}"/>
              </a:ext>
            </a:extLst>
          </p:cNvPr>
          <p:cNvSpPr txBox="1"/>
          <p:nvPr/>
        </p:nvSpPr>
        <p:spPr>
          <a:xfrm>
            <a:off x="354330" y="1561435"/>
            <a:ext cx="108127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What is 64-bit computing?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Benefits of 64-bit architecture over 32-bit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Increased memory addressability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Enhanced performance in handling large datasets and complex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Support for more extensive software and applications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Improved security features</a:t>
            </a:r>
          </a:p>
        </p:txBody>
      </p:sp>
    </p:spTree>
    <p:extLst>
      <p:ext uri="{BB962C8B-B14F-4D97-AF65-F5344CB8AC3E}">
        <p14:creationId xmlns:p14="http://schemas.microsoft.com/office/powerpoint/2010/main" val="338670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4" descr="A computer circuit board">
            <a:extLst>
              <a:ext uri="{FF2B5EF4-FFF2-40B4-BE49-F238E27FC236}">
                <a16:creationId xmlns:a16="http://schemas.microsoft.com/office/drawing/2014/main" id="{404AF8DD-04B7-C8FB-0536-EA4A89D32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382" b="834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2AAD2-8298-0BFD-AB04-E5A9F9B2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548640"/>
            <a:ext cx="10976610" cy="6972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Advantages of 64-bit Intel Processors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50556-E06C-8A15-25A8-7902DE081193}"/>
              </a:ext>
            </a:extLst>
          </p:cNvPr>
          <p:cNvSpPr txBox="1"/>
          <p:nvPr/>
        </p:nvSpPr>
        <p:spPr>
          <a:xfrm>
            <a:off x="377190" y="1420444"/>
            <a:ext cx="101155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Increased Memory Addressability: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Efficiently addresses larger memory spaces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Ideal for resource-intensive applications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Enhanced Performance: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Efficient instruction execution and floating-point calculations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Better utilization of system resources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Compatibility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Industry-standard architecture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Compatibility with current and future software releases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Enhanced Security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DEP, ASLR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Optimized for Modern Workloads</a:t>
            </a:r>
          </a:p>
        </p:txBody>
      </p:sp>
    </p:spTree>
    <p:extLst>
      <p:ext uri="{BB962C8B-B14F-4D97-AF65-F5344CB8AC3E}">
        <p14:creationId xmlns:p14="http://schemas.microsoft.com/office/powerpoint/2010/main" val="29241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3302</Words>
  <Application>Microsoft Office PowerPoint</Application>
  <PresentationFormat>Widescreen</PresentationFormat>
  <Paragraphs>292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Wingdings,Sans-Serif</vt:lpstr>
      <vt:lpstr>Office Theme</vt:lpstr>
      <vt:lpstr>Intel 64-bit processor</vt:lpstr>
      <vt:lpstr>Team Introduction and Roles</vt:lpstr>
      <vt:lpstr>Evolution of Intel Processors</vt:lpstr>
      <vt:lpstr>CPU Basics</vt:lpstr>
      <vt:lpstr>CPU Architecture of 64-bit Intel Processor</vt:lpstr>
      <vt:lpstr>PowerPoint Presentation</vt:lpstr>
      <vt:lpstr>Caching Mechanisms</vt:lpstr>
      <vt:lpstr>64-bit computing</vt:lpstr>
      <vt:lpstr>Advantages of 64-bit Intel Processors</vt:lpstr>
      <vt:lpstr>Introduction to memory management architecture in Intel 64-bit processor</vt:lpstr>
      <vt:lpstr>  Virtual Memory</vt:lpstr>
      <vt:lpstr>Benefits and limitations of virtual memory</vt:lpstr>
      <vt:lpstr>Paging</vt:lpstr>
      <vt:lpstr>Page Tables and Directories</vt:lpstr>
      <vt:lpstr>Memory Management Hierarchy</vt:lpstr>
      <vt:lpstr>Memory Mangement Hierarchy (Continued)</vt:lpstr>
      <vt:lpstr>Memory Management Unit (MMU)</vt:lpstr>
      <vt:lpstr>Introduction to Instruction Set Architectures: Understanding the core of Intel 64-Bit Processors </vt:lpstr>
      <vt:lpstr>Distinguishing of the intel ISA </vt:lpstr>
      <vt:lpstr>PowerPoint Presentation</vt:lpstr>
      <vt:lpstr>The Power Within: Exploring the Intel Processor Registers</vt:lpstr>
      <vt:lpstr>Importance of registers</vt:lpstr>
      <vt:lpstr>General Purpose Registers </vt:lpstr>
      <vt:lpstr>Segment Registers </vt:lpstr>
      <vt:lpstr>Control Registers </vt:lpstr>
      <vt:lpstr>Floating point Registers </vt:lpstr>
      <vt:lpstr>Debug Registers </vt:lpstr>
      <vt:lpstr>Exploring Sampe Instructions </vt:lpstr>
      <vt:lpstr>Example of Sample instructions</vt:lpstr>
      <vt:lpstr>PowerPoint Presentation</vt:lpstr>
      <vt:lpstr>Exploring Stack Management </vt:lpstr>
      <vt:lpstr>References</vt:lpstr>
      <vt:lpstr>PowerPoint Presentation</vt:lpstr>
      <vt:lpstr>PowerPoint Presentation</vt:lpstr>
      <vt:lpstr>PowerPoint Presentation</vt:lpstr>
      <vt:lpstr>Image References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Tugs B</dc:creator>
  <cp:lastModifiedBy>Tugs B</cp:lastModifiedBy>
  <cp:revision>2</cp:revision>
  <dcterms:created xsi:type="dcterms:W3CDTF">2023-07-12T16:31:59Z</dcterms:created>
  <dcterms:modified xsi:type="dcterms:W3CDTF">2023-07-21T19:45:42Z</dcterms:modified>
</cp:coreProperties>
</file>