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9"/>
  </p:notesMasterIdLst>
  <p:sldIdLst>
    <p:sldId id="256" r:id="rId2"/>
    <p:sldId id="257" r:id="rId3"/>
    <p:sldId id="258" r:id="rId4"/>
    <p:sldId id="259" r:id="rId5"/>
    <p:sldId id="340" r:id="rId6"/>
    <p:sldId id="341" r:id="rId7"/>
    <p:sldId id="342" r:id="rId8"/>
    <p:sldId id="344" r:id="rId9"/>
    <p:sldId id="260" r:id="rId10"/>
    <p:sldId id="343" r:id="rId11"/>
    <p:sldId id="345" r:id="rId12"/>
    <p:sldId id="261" r:id="rId13"/>
    <p:sldId id="360" r:id="rId14"/>
    <p:sldId id="361" r:id="rId15"/>
    <p:sldId id="263" r:id="rId16"/>
    <p:sldId id="262" r:id="rId17"/>
    <p:sldId id="264" r:id="rId18"/>
    <p:sldId id="265" r:id="rId19"/>
    <p:sldId id="274" r:id="rId20"/>
    <p:sldId id="275" r:id="rId21"/>
    <p:sldId id="276" r:id="rId22"/>
    <p:sldId id="277" r:id="rId23"/>
    <p:sldId id="283" r:id="rId24"/>
    <p:sldId id="280" r:id="rId25"/>
    <p:sldId id="349" r:id="rId26"/>
    <p:sldId id="350" r:id="rId27"/>
    <p:sldId id="351" r:id="rId28"/>
    <p:sldId id="355" r:id="rId29"/>
    <p:sldId id="353" r:id="rId30"/>
    <p:sldId id="354" r:id="rId31"/>
    <p:sldId id="356" r:id="rId32"/>
    <p:sldId id="357" r:id="rId33"/>
    <p:sldId id="358" r:id="rId34"/>
    <p:sldId id="359" r:id="rId35"/>
    <p:sldId id="323" r:id="rId36"/>
    <p:sldId id="327" r:id="rId37"/>
    <p:sldId id="324" r:id="rId38"/>
    <p:sldId id="328" r:id="rId39"/>
    <p:sldId id="329" r:id="rId40"/>
    <p:sldId id="325" r:id="rId41"/>
    <p:sldId id="326" r:id="rId42"/>
    <p:sldId id="332" r:id="rId43"/>
    <p:sldId id="348" r:id="rId44"/>
    <p:sldId id="346" r:id="rId45"/>
    <p:sldId id="292" r:id="rId46"/>
    <p:sldId id="304" r:id="rId47"/>
    <p:sldId id="305" r:id="rId48"/>
    <p:sldId id="306" r:id="rId49"/>
    <p:sldId id="307" r:id="rId50"/>
    <p:sldId id="301" r:id="rId51"/>
    <p:sldId id="303" r:id="rId52"/>
    <p:sldId id="302" r:id="rId53"/>
    <p:sldId id="271" r:id="rId54"/>
    <p:sldId id="266" r:id="rId55"/>
    <p:sldId id="278" r:id="rId56"/>
    <p:sldId id="279" r:id="rId57"/>
    <p:sldId id="281" r:id="rId58"/>
    <p:sldId id="282" r:id="rId59"/>
    <p:sldId id="272" r:id="rId60"/>
    <p:sldId id="284" r:id="rId61"/>
    <p:sldId id="285" r:id="rId62"/>
    <p:sldId id="286" r:id="rId63"/>
    <p:sldId id="287" r:id="rId64"/>
    <p:sldId id="288" r:id="rId65"/>
    <p:sldId id="289" r:id="rId66"/>
    <p:sldId id="267" r:id="rId67"/>
    <p:sldId id="291" r:id="rId68"/>
    <p:sldId id="293" r:id="rId69"/>
    <p:sldId id="294" r:id="rId70"/>
    <p:sldId id="295" r:id="rId71"/>
    <p:sldId id="298" r:id="rId72"/>
    <p:sldId id="299" r:id="rId73"/>
    <p:sldId id="296" r:id="rId74"/>
    <p:sldId id="297" r:id="rId75"/>
    <p:sldId id="300" r:id="rId76"/>
    <p:sldId id="268" r:id="rId77"/>
    <p:sldId id="308" r:id="rId78"/>
    <p:sldId id="309" r:id="rId79"/>
    <p:sldId id="310" r:id="rId80"/>
    <p:sldId id="311" r:id="rId81"/>
    <p:sldId id="314" r:id="rId82"/>
    <p:sldId id="315" r:id="rId83"/>
    <p:sldId id="269" r:id="rId84"/>
    <p:sldId id="316" r:id="rId85"/>
    <p:sldId id="270" r:id="rId86"/>
    <p:sldId id="318" r:id="rId87"/>
    <p:sldId id="317" r:id="rId88"/>
    <p:sldId id="320" r:id="rId89"/>
    <p:sldId id="322" r:id="rId90"/>
    <p:sldId id="337" r:id="rId91"/>
    <p:sldId id="333" r:id="rId92"/>
    <p:sldId id="334" r:id="rId93"/>
    <p:sldId id="335" r:id="rId94"/>
    <p:sldId id="336" r:id="rId95"/>
    <p:sldId id="338" r:id="rId96"/>
    <p:sldId id="339" r:id="rId97"/>
    <p:sldId id="347"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FD5B16-4FCD-7F4B-8275-06B43DDD9D58}">
          <p14:sldIdLst/>
        </p14:section>
        <p14:section name="Team Introduction and Roles" id="{F36E3D29-E15C-F048-A6BE-10B69CA9688F}">
          <p14:sldIdLst>
            <p14:sldId id="256"/>
            <p14:sldId id="257"/>
          </p14:sldIdLst>
        </p14:section>
        <p14:section name="Project Introduction" id="{5FB20BE8-B2CC-9C43-814F-1279033B4625}">
          <p14:sldIdLst>
            <p14:sldId id="258"/>
          </p14:sldIdLst>
        </p14:section>
        <p14:section name="Historical Highlights" id="{F0B94F05-FCEB-3149-9DFA-E0B913524A2F}">
          <p14:sldIdLst>
            <p14:sldId id="259"/>
            <p14:sldId id="340"/>
            <p14:sldId id="341"/>
            <p14:sldId id="342"/>
          </p14:sldIdLst>
        </p14:section>
        <p14:section name="Network Communication Structure: the Open Source Interconnection (OSI) Model" id="{1120309B-6826-6744-B85D-6AA4679F86E9}">
          <p14:sldIdLst>
            <p14:sldId id="344"/>
            <p14:sldId id="260"/>
          </p14:sldIdLst>
        </p14:section>
        <p14:section name="Physical Network Structure" id="{7E37DEE7-EA03-D04C-8B22-3B765E184B61}">
          <p14:sldIdLst>
            <p14:sldId id="343"/>
          </p14:sldIdLst>
        </p14:section>
        <p14:section name="Data Link Level Protocols" id="{F44C5C41-E7A2-C54A-8DFC-401E32569AAF}">
          <p14:sldIdLst>
            <p14:sldId id="345"/>
          </p14:sldIdLst>
        </p14:section>
        <p14:section name="Network-Level Protocol: Internet Protocol" id="{C56909AB-8475-5449-8D13-9ED4FDEE26E7}">
          <p14:sldIdLst>
            <p14:sldId id="261"/>
            <p14:sldId id="360"/>
            <p14:sldId id="361"/>
            <p14:sldId id="263"/>
            <p14:sldId id="262"/>
            <p14:sldId id="264"/>
            <p14:sldId id="265"/>
            <p14:sldId id="274"/>
            <p14:sldId id="275"/>
            <p14:sldId id="276"/>
            <p14:sldId id="277"/>
            <p14:sldId id="283"/>
            <p14:sldId id="280"/>
            <p14:sldId id="349"/>
            <p14:sldId id="350"/>
            <p14:sldId id="351"/>
            <p14:sldId id="355"/>
            <p14:sldId id="353"/>
            <p14:sldId id="354"/>
            <p14:sldId id="356"/>
            <p14:sldId id="357"/>
            <p14:sldId id="358"/>
            <p14:sldId id="359"/>
          </p14:sldIdLst>
        </p14:section>
        <p14:section name="Transport Level Protocols: TCP, UDP/QUIC" id="{A9B10386-7B99-C44B-A9AC-BEA07EE9CA1A}">
          <p14:sldIdLst>
            <p14:sldId id="323"/>
            <p14:sldId id="327"/>
            <p14:sldId id="324"/>
            <p14:sldId id="328"/>
            <p14:sldId id="329"/>
            <p14:sldId id="325"/>
            <p14:sldId id="326"/>
            <p14:sldId id="332"/>
            <p14:sldId id="348"/>
          </p14:sldIdLst>
        </p14:section>
        <p14:section name="Session Layer: Logical Ports; Secure Sockets Layer/Transport Layer Security (SSL/TLS)" id="{A085E8EF-E110-0146-809F-120BEC90D287}">
          <p14:sldIdLst>
            <p14:sldId id="346"/>
            <p14:sldId id="292"/>
            <p14:sldId id="304"/>
            <p14:sldId id="305"/>
            <p14:sldId id="306"/>
            <p14:sldId id="307"/>
            <p14:sldId id="301"/>
            <p14:sldId id="303"/>
            <p14:sldId id="302"/>
          </p14:sldIdLst>
        </p14:section>
        <p14:section name="Presentation Layer: Multipurpose Internet Mail Extensions (MIME)" id="{09AA154A-BC64-154D-BE5A-012191352227}">
          <p14:sldIdLst>
            <p14:sldId id="271"/>
          </p14:sldIdLst>
        </p14:section>
        <p14:section name="Application-Level Protocols" id="{BC08E664-B7B1-E849-9B1A-D4B717E3842D}">
          <p14:sldIdLst>
            <p14:sldId id="266"/>
            <p14:sldId id="278"/>
            <p14:sldId id="279"/>
            <p14:sldId id="281"/>
            <p14:sldId id="282"/>
            <p14:sldId id="272"/>
            <p14:sldId id="284"/>
            <p14:sldId id="285"/>
            <p14:sldId id="286"/>
            <p14:sldId id="287"/>
            <p14:sldId id="288"/>
            <p14:sldId id="289"/>
            <p14:sldId id="267"/>
            <p14:sldId id="291"/>
            <p14:sldId id="293"/>
            <p14:sldId id="294"/>
            <p14:sldId id="295"/>
            <p14:sldId id="298"/>
            <p14:sldId id="299"/>
            <p14:sldId id="296"/>
            <p14:sldId id="297"/>
            <p14:sldId id="300"/>
            <p14:sldId id="268"/>
            <p14:sldId id="308"/>
            <p14:sldId id="309"/>
            <p14:sldId id="310"/>
            <p14:sldId id="311"/>
            <p14:sldId id="314"/>
            <p14:sldId id="315"/>
            <p14:sldId id="269"/>
            <p14:sldId id="316"/>
            <p14:sldId id="270"/>
            <p14:sldId id="318"/>
            <p14:sldId id="317"/>
          </p14:sldIdLst>
        </p14:section>
        <p14:section name="Wireshark" id="{F4FECA68-F7CF-4E7C-A09B-0D540F60B324}">
          <p14:sldIdLst>
            <p14:sldId id="320"/>
            <p14:sldId id="322"/>
            <p14:sldId id="337"/>
          </p14:sldIdLst>
        </p14:section>
        <p14:section name="References" id="{D592AB7C-6B63-294F-B51F-18D54EA68331}">
          <p14:sldIdLst>
            <p14:sldId id="333"/>
            <p14:sldId id="334"/>
            <p14:sldId id="335"/>
            <p14:sldId id="336"/>
            <p14:sldId id="338"/>
            <p14:sldId id="339"/>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EA807-6192-5B63-0006-013CAC8C0875}" v="372" dt="2023-07-10T04:59:15.160"/>
    <p1510:client id="{3BC601F2-E1D1-064C-ABD1-34C61038E563}" v="15365" dt="2023-07-09T20:08:41.724"/>
    <p1510:client id="{53E5F28B-C256-1E80-D2D5-2D74DAE678F5}" v="593" dt="2023-07-10T02:36:08.913"/>
    <p1510:client id="{843EF363-E574-347D-BF4A-EC84CDF78B44}" v="503" dt="2023-07-10T14:35:24.772"/>
    <p1510:client id="{BF482A51-3B3B-0145-B78A-871EEA72D808}" v="42" dt="2023-07-10T18:04:40.026"/>
    <p1510:client id="{D99562F3-FED7-4637-BC4C-F6DBB970374C}" v="180" dt="2023-07-09T18:06:20.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son, John A" userId="S::sd4217fx@go.minnstate.edu::fe96c472-25d1-4f88-a538-1b8d333cf4a7" providerId="AD" clId="Web-{C70FA548-7B70-90F2-99EE-CA8883B577E3}"/>
    <pc:docChg chg="addSld delSld modSld modSection">
      <pc:chgData name="Olson, John A" userId="S::sd4217fx@go.minnstate.edu::fe96c472-25d1-4f88-a538-1b8d333cf4a7" providerId="AD" clId="Web-{C70FA548-7B70-90F2-99EE-CA8883B577E3}" dt="2023-07-03T17:41:19.869" v="687"/>
      <pc:docMkLst>
        <pc:docMk/>
      </pc:docMkLst>
      <pc:sldChg chg="modSp new">
        <pc:chgData name="Olson, John A" userId="S::sd4217fx@go.minnstate.edu::fe96c472-25d1-4f88-a538-1b8d333cf4a7" providerId="AD" clId="Web-{C70FA548-7B70-90F2-99EE-CA8883B577E3}" dt="2023-07-03T17:27:50.040" v="275" actId="20577"/>
        <pc:sldMkLst>
          <pc:docMk/>
          <pc:sldMk cId="3261151603" sldId="261"/>
        </pc:sldMkLst>
        <pc:spChg chg="mod">
          <ac:chgData name="Olson, John A" userId="S::sd4217fx@go.minnstate.edu::fe96c472-25d1-4f88-a538-1b8d333cf4a7" providerId="AD" clId="Web-{C70FA548-7B70-90F2-99EE-CA8883B577E3}" dt="2023-07-03T17:21:29.416" v="15" actId="20577"/>
          <ac:spMkLst>
            <pc:docMk/>
            <pc:sldMk cId="3261151603" sldId="261"/>
            <ac:spMk id="2" creationId="{2114FE6A-13A0-33F3-A2EE-870117CD7999}"/>
          </ac:spMkLst>
        </pc:spChg>
        <pc:spChg chg="mod">
          <ac:chgData name="Olson, John A" userId="S::sd4217fx@go.minnstate.edu::fe96c472-25d1-4f88-a538-1b8d333cf4a7" providerId="AD" clId="Web-{C70FA548-7B70-90F2-99EE-CA8883B577E3}" dt="2023-07-03T17:27:50.040" v="275" actId="20577"/>
          <ac:spMkLst>
            <pc:docMk/>
            <pc:sldMk cId="3261151603" sldId="261"/>
            <ac:spMk id="3" creationId="{B2FBA051-990A-7BD2-CC8E-3550BEF5912C}"/>
          </ac:spMkLst>
        </pc:spChg>
      </pc:sldChg>
      <pc:sldChg chg="modSp new">
        <pc:chgData name="Olson, John A" userId="S::sd4217fx@go.minnstate.edu::fe96c472-25d1-4f88-a538-1b8d333cf4a7" providerId="AD" clId="Web-{C70FA548-7B70-90F2-99EE-CA8883B577E3}" dt="2023-07-03T17:37:14.312" v="595" actId="20577"/>
        <pc:sldMkLst>
          <pc:docMk/>
          <pc:sldMk cId="2963536257" sldId="262"/>
        </pc:sldMkLst>
        <pc:spChg chg="mod">
          <ac:chgData name="Olson, John A" userId="S::sd4217fx@go.minnstate.edu::fe96c472-25d1-4f88-a538-1b8d333cf4a7" providerId="AD" clId="Web-{C70FA548-7B70-90F2-99EE-CA8883B577E3}" dt="2023-07-03T17:32:58.021" v="445" actId="20577"/>
          <ac:spMkLst>
            <pc:docMk/>
            <pc:sldMk cId="2963536257" sldId="262"/>
            <ac:spMk id="2" creationId="{49A2772D-F8BB-B23D-F0D3-C0DC5C023AB8}"/>
          </ac:spMkLst>
        </pc:spChg>
        <pc:spChg chg="mod">
          <ac:chgData name="Olson, John A" userId="S::sd4217fx@go.minnstate.edu::fe96c472-25d1-4f88-a538-1b8d333cf4a7" providerId="AD" clId="Web-{C70FA548-7B70-90F2-99EE-CA8883B577E3}" dt="2023-07-03T17:37:14.312" v="595" actId="20577"/>
          <ac:spMkLst>
            <pc:docMk/>
            <pc:sldMk cId="2963536257" sldId="262"/>
            <ac:spMk id="3" creationId="{879316AA-1532-F79D-BCFB-E83D8A4BC30F}"/>
          </ac:spMkLst>
        </pc:spChg>
      </pc:sldChg>
      <pc:sldChg chg="modSp new">
        <pc:chgData name="Olson, John A" userId="S::sd4217fx@go.minnstate.edu::fe96c472-25d1-4f88-a538-1b8d333cf4a7" providerId="AD" clId="Web-{C70FA548-7B70-90F2-99EE-CA8883B577E3}" dt="2023-07-03T17:28:13.979" v="286" actId="20577"/>
        <pc:sldMkLst>
          <pc:docMk/>
          <pc:sldMk cId="2466297233" sldId="263"/>
        </pc:sldMkLst>
        <pc:spChg chg="mod">
          <ac:chgData name="Olson, John A" userId="S::sd4217fx@go.minnstate.edu::fe96c472-25d1-4f88-a538-1b8d333cf4a7" providerId="AD" clId="Web-{C70FA548-7B70-90F2-99EE-CA8883B577E3}" dt="2023-07-03T17:21:49.667" v="20" actId="20577"/>
          <ac:spMkLst>
            <pc:docMk/>
            <pc:sldMk cId="2466297233" sldId="263"/>
            <ac:spMk id="2" creationId="{DBF4AB55-B0E9-34DA-3460-337906388439}"/>
          </ac:spMkLst>
        </pc:spChg>
        <pc:spChg chg="mod">
          <ac:chgData name="Olson, John A" userId="S::sd4217fx@go.minnstate.edu::fe96c472-25d1-4f88-a538-1b8d333cf4a7" providerId="AD" clId="Web-{C70FA548-7B70-90F2-99EE-CA8883B577E3}" dt="2023-07-03T17:28:13.979" v="286" actId="20577"/>
          <ac:spMkLst>
            <pc:docMk/>
            <pc:sldMk cId="2466297233" sldId="263"/>
            <ac:spMk id="3" creationId="{DBD2413F-17B9-01B8-39FC-F75C3DE93838}"/>
          </ac:spMkLst>
        </pc:spChg>
      </pc:sldChg>
      <pc:sldChg chg="modSp new">
        <pc:chgData name="Olson, John A" userId="S::sd4217fx@go.minnstate.edu::fe96c472-25d1-4f88-a538-1b8d333cf4a7" providerId="AD" clId="Web-{C70FA548-7B70-90F2-99EE-CA8883B577E3}" dt="2023-07-03T17:34:48.666" v="507" actId="20577"/>
        <pc:sldMkLst>
          <pc:docMk/>
          <pc:sldMk cId="3159019184" sldId="264"/>
        </pc:sldMkLst>
        <pc:spChg chg="mod">
          <ac:chgData name="Olson, John A" userId="S::sd4217fx@go.minnstate.edu::fe96c472-25d1-4f88-a538-1b8d333cf4a7" providerId="AD" clId="Web-{C70FA548-7B70-90F2-99EE-CA8883B577E3}" dt="2023-07-03T17:32:42.630" v="441" actId="20577"/>
          <ac:spMkLst>
            <pc:docMk/>
            <pc:sldMk cId="3159019184" sldId="264"/>
            <ac:spMk id="2" creationId="{5BEF7F11-38F5-B864-1F53-62379E3A98FD}"/>
          </ac:spMkLst>
        </pc:spChg>
        <pc:spChg chg="mod">
          <ac:chgData name="Olson, John A" userId="S::sd4217fx@go.minnstate.edu::fe96c472-25d1-4f88-a538-1b8d333cf4a7" providerId="AD" clId="Web-{C70FA548-7B70-90F2-99EE-CA8883B577E3}" dt="2023-07-03T17:34:48.666" v="507" actId="20577"/>
          <ac:spMkLst>
            <pc:docMk/>
            <pc:sldMk cId="3159019184" sldId="264"/>
            <ac:spMk id="3" creationId="{AD53F059-0ADF-43DC-523C-7E094A4C2113}"/>
          </ac:spMkLst>
        </pc:spChg>
      </pc:sldChg>
      <pc:sldChg chg="modSp new">
        <pc:chgData name="Olson, John A" userId="S::sd4217fx@go.minnstate.edu::fe96c472-25d1-4f88-a538-1b8d333cf4a7" providerId="AD" clId="Web-{C70FA548-7B70-90F2-99EE-CA8883B577E3}" dt="2023-07-03T17:38:31.956" v="679" actId="20577"/>
        <pc:sldMkLst>
          <pc:docMk/>
          <pc:sldMk cId="1608512991" sldId="265"/>
        </pc:sldMkLst>
        <pc:spChg chg="mod">
          <ac:chgData name="Olson, John A" userId="S::sd4217fx@go.minnstate.edu::fe96c472-25d1-4f88-a538-1b8d333cf4a7" providerId="AD" clId="Web-{C70FA548-7B70-90F2-99EE-CA8883B577E3}" dt="2023-07-03T17:34:55.197" v="509" actId="20577"/>
          <ac:spMkLst>
            <pc:docMk/>
            <pc:sldMk cId="1608512991" sldId="265"/>
            <ac:spMk id="2" creationId="{C97B32F1-25DE-64D6-DF73-36445B8BD537}"/>
          </ac:spMkLst>
        </pc:spChg>
        <pc:spChg chg="mod">
          <ac:chgData name="Olson, John A" userId="S::sd4217fx@go.minnstate.edu::fe96c472-25d1-4f88-a538-1b8d333cf4a7" providerId="AD" clId="Web-{C70FA548-7B70-90F2-99EE-CA8883B577E3}" dt="2023-07-03T17:38:31.956" v="679" actId="20577"/>
          <ac:spMkLst>
            <pc:docMk/>
            <pc:sldMk cId="1608512991" sldId="265"/>
            <ac:spMk id="3" creationId="{131A516F-0322-8C2C-F3F0-010DEFFCE6EA}"/>
          </ac:spMkLst>
        </pc:spChg>
      </pc:sldChg>
      <pc:sldChg chg="modSp new del">
        <pc:chgData name="Olson, John A" userId="S::sd4217fx@go.minnstate.edu::fe96c472-25d1-4f88-a538-1b8d333cf4a7" providerId="AD" clId="Web-{C70FA548-7B70-90F2-99EE-CA8883B577E3}" dt="2023-07-03T17:41:18.306" v="686"/>
        <pc:sldMkLst>
          <pc:docMk/>
          <pc:sldMk cId="1557498364" sldId="266"/>
        </pc:sldMkLst>
        <pc:spChg chg="mod">
          <ac:chgData name="Olson, John A" userId="S::sd4217fx@go.minnstate.edu::fe96c472-25d1-4f88-a538-1b8d333cf4a7" providerId="AD" clId="Web-{C70FA548-7B70-90F2-99EE-CA8883B577E3}" dt="2023-07-03T17:41:08.946" v="681" actId="20577"/>
          <ac:spMkLst>
            <pc:docMk/>
            <pc:sldMk cId="1557498364" sldId="266"/>
            <ac:spMk id="2" creationId="{9DAADCDF-3E1F-26E5-AD7E-0624421ABC0E}"/>
          </ac:spMkLst>
        </pc:spChg>
        <pc:spChg chg="mod">
          <ac:chgData name="Olson, John A" userId="S::sd4217fx@go.minnstate.edu::fe96c472-25d1-4f88-a538-1b8d333cf4a7" providerId="AD" clId="Web-{C70FA548-7B70-90F2-99EE-CA8883B577E3}" dt="2023-07-03T17:41:11.915" v="683" actId="20577"/>
          <ac:spMkLst>
            <pc:docMk/>
            <pc:sldMk cId="1557498364" sldId="266"/>
            <ac:spMk id="3" creationId="{B6544A1F-6659-7097-7AE2-770CCD5AC916}"/>
          </ac:spMkLst>
        </pc:spChg>
      </pc:sldChg>
      <pc:sldChg chg="modSp new del">
        <pc:chgData name="Olson, John A" userId="S::sd4217fx@go.minnstate.edu::fe96c472-25d1-4f88-a538-1b8d333cf4a7" providerId="AD" clId="Web-{C70FA548-7B70-90F2-99EE-CA8883B577E3}" dt="2023-07-03T17:41:19.869" v="687"/>
        <pc:sldMkLst>
          <pc:docMk/>
          <pc:sldMk cId="3583276313" sldId="267"/>
        </pc:sldMkLst>
        <pc:spChg chg="mod">
          <ac:chgData name="Olson, John A" userId="S::sd4217fx@go.minnstate.edu::fe96c472-25d1-4f88-a538-1b8d333cf4a7" providerId="AD" clId="Web-{C70FA548-7B70-90F2-99EE-CA8883B577E3}" dt="2023-07-03T17:41:16.431" v="685" actId="20577"/>
          <ac:spMkLst>
            <pc:docMk/>
            <pc:sldMk cId="3583276313" sldId="267"/>
            <ac:spMk id="2" creationId="{A0A1AA03-D6E0-954A-0E49-BE65C6D1A24D}"/>
          </ac:spMkLst>
        </pc:spChg>
      </pc:sldChg>
    </pc:docChg>
  </pc:docChgLst>
  <pc:docChgLst>
    <pc:chgData name="Johnson, Sasha" userId="166892a1-d693-448a-af9d-eca12d756a86" providerId="ADAL" clId="{BF482A51-3B3B-0145-B78A-871EEA72D808}"/>
    <pc:docChg chg="undo custSel addSld delSld modSld modSection">
      <pc:chgData name="Johnson, Sasha" userId="166892a1-d693-448a-af9d-eca12d756a86" providerId="ADAL" clId="{BF482A51-3B3B-0145-B78A-871EEA72D808}" dt="2023-07-10T18:04:40.026" v="3451" actId="20577"/>
      <pc:docMkLst>
        <pc:docMk/>
      </pc:docMkLst>
      <pc:sldChg chg="addSp delSp modSp mod setBg">
        <pc:chgData name="Johnson, Sasha" userId="166892a1-d693-448a-af9d-eca12d756a86" providerId="ADAL" clId="{BF482A51-3B3B-0145-B78A-871EEA72D808}" dt="2023-07-10T18:03:46.549" v="3442" actId="26606"/>
        <pc:sldMkLst>
          <pc:docMk/>
          <pc:sldMk cId="1886242755" sldId="323"/>
        </pc:sldMkLst>
        <pc:spChg chg="mod">
          <ac:chgData name="Johnson, Sasha" userId="166892a1-d693-448a-af9d-eca12d756a86" providerId="ADAL" clId="{BF482A51-3B3B-0145-B78A-871EEA72D808}" dt="2023-07-10T18:03:46.549" v="3442" actId="26606"/>
          <ac:spMkLst>
            <pc:docMk/>
            <pc:sldMk cId="1886242755" sldId="323"/>
            <ac:spMk id="2" creationId="{F5A575D1-9324-47D5-865F-94E16024D4B6}"/>
          </ac:spMkLst>
        </pc:spChg>
        <pc:spChg chg="add del mod">
          <ac:chgData name="Johnson, Sasha" userId="166892a1-d693-448a-af9d-eca12d756a86" providerId="ADAL" clId="{BF482A51-3B3B-0145-B78A-871EEA72D808}" dt="2023-07-10T18:03:46.549" v="3442" actId="26606"/>
          <ac:spMkLst>
            <pc:docMk/>
            <pc:sldMk cId="1886242755" sldId="323"/>
            <ac:spMk id="3" creationId="{35715E5C-805A-D67C-9FB8-9B3E6501516D}"/>
          </ac:spMkLst>
        </pc:spChg>
        <pc:spChg chg="add del">
          <ac:chgData name="Johnson, Sasha" userId="166892a1-d693-448a-af9d-eca12d756a86" providerId="ADAL" clId="{BF482A51-3B3B-0145-B78A-871EEA72D808}" dt="2023-07-10T18:03:46.549" v="3442" actId="26606"/>
          <ac:spMkLst>
            <pc:docMk/>
            <pc:sldMk cId="1886242755" sldId="323"/>
            <ac:spMk id="6" creationId="{C5176844-69C3-4F79-BE38-EA5BDDF4FEA4}"/>
          </ac:spMkLst>
        </pc:spChg>
        <pc:spChg chg="add del">
          <ac:chgData name="Johnson, Sasha" userId="166892a1-d693-448a-af9d-eca12d756a86" providerId="ADAL" clId="{BF482A51-3B3B-0145-B78A-871EEA72D808}" dt="2023-07-10T18:03:46.549" v="3442" actId="26606"/>
          <ac:spMkLst>
            <pc:docMk/>
            <pc:sldMk cId="1886242755" sldId="323"/>
            <ac:spMk id="8" creationId="{7BB25A96-E96A-4D45-AA98-5275E81FAC84}"/>
          </ac:spMkLst>
        </pc:spChg>
        <pc:spChg chg="add del">
          <ac:chgData name="Johnson, Sasha" userId="166892a1-d693-448a-af9d-eca12d756a86" providerId="ADAL" clId="{BF482A51-3B3B-0145-B78A-871EEA72D808}" dt="2023-07-10T18:03:43.521" v="3440" actId="26606"/>
          <ac:spMkLst>
            <pc:docMk/>
            <pc:sldMk cId="1886242755" sldId="323"/>
            <ac:spMk id="9" creationId="{C5176844-69C3-4F79-BE38-EA5BDDF4FEA4}"/>
          </ac:spMkLst>
        </pc:spChg>
        <pc:spChg chg="add del">
          <ac:chgData name="Johnson, Sasha" userId="166892a1-d693-448a-af9d-eca12d756a86" providerId="ADAL" clId="{BF482A51-3B3B-0145-B78A-871EEA72D808}" dt="2023-07-10T18:03:46.549" v="3442" actId="26606"/>
          <ac:spMkLst>
            <pc:docMk/>
            <pc:sldMk cId="1886242755" sldId="323"/>
            <ac:spMk id="10" creationId="{A101E513-AF74-4E9D-A31F-99664250722D}"/>
          </ac:spMkLst>
        </pc:spChg>
        <pc:spChg chg="add del">
          <ac:chgData name="Johnson, Sasha" userId="166892a1-d693-448a-af9d-eca12d756a86" providerId="ADAL" clId="{BF482A51-3B3B-0145-B78A-871EEA72D808}" dt="2023-07-10T18:03:43.521" v="3440" actId="26606"/>
          <ac:spMkLst>
            <pc:docMk/>
            <pc:sldMk cId="1886242755" sldId="323"/>
            <ac:spMk id="13" creationId="{7BB25A96-E96A-4D45-AA98-5275E81FAC84}"/>
          </ac:spMkLst>
        </pc:spChg>
        <pc:spChg chg="add del">
          <ac:chgData name="Johnson, Sasha" userId="166892a1-d693-448a-af9d-eca12d756a86" providerId="ADAL" clId="{BF482A51-3B3B-0145-B78A-871EEA72D808}" dt="2023-07-10T18:03:43.521" v="3440" actId="26606"/>
          <ac:spMkLst>
            <pc:docMk/>
            <pc:sldMk cId="1886242755" sldId="323"/>
            <ac:spMk id="15" creationId="{A101E513-AF74-4E9D-A31F-99664250722D}"/>
          </ac:spMkLst>
        </pc:spChg>
        <pc:graphicFrameChg chg="add del">
          <ac:chgData name="Johnson, Sasha" userId="166892a1-d693-448a-af9d-eca12d756a86" providerId="ADAL" clId="{BF482A51-3B3B-0145-B78A-871EEA72D808}" dt="2023-07-10T18:03:43.521" v="3440" actId="26606"/>
          <ac:graphicFrameMkLst>
            <pc:docMk/>
            <pc:sldMk cId="1886242755" sldId="323"/>
            <ac:graphicFrameMk id="5" creationId="{63A6B9A3-B832-BAEE-CD06-02EEC2CF19EB}"/>
          </ac:graphicFrameMkLst>
        </pc:graphicFrameChg>
        <pc:graphicFrameChg chg="add del">
          <ac:chgData name="Johnson, Sasha" userId="166892a1-d693-448a-af9d-eca12d756a86" providerId="ADAL" clId="{BF482A51-3B3B-0145-B78A-871EEA72D808}" dt="2023-07-10T18:03:46.549" v="3442" actId="26606"/>
          <ac:graphicFrameMkLst>
            <pc:docMk/>
            <pc:sldMk cId="1886242755" sldId="323"/>
            <ac:graphicFrameMk id="12" creationId="{63A6B9A3-B832-BAEE-CD06-02EEC2CF19EB}"/>
          </ac:graphicFrameMkLst>
        </pc:graphicFrameChg>
        <pc:cxnChg chg="add del">
          <ac:chgData name="Johnson, Sasha" userId="166892a1-d693-448a-af9d-eca12d756a86" providerId="ADAL" clId="{BF482A51-3B3B-0145-B78A-871EEA72D808}" dt="2023-07-10T18:03:46.549" v="3442" actId="26606"/>
          <ac:cxnSpMkLst>
            <pc:docMk/>
            <pc:sldMk cId="1886242755" sldId="323"/>
            <ac:cxnSpMk id="7" creationId="{33862825-C012-4895-A17E-F3D1F62D89DD}"/>
          </ac:cxnSpMkLst>
        </pc:cxnChg>
        <pc:cxnChg chg="add del">
          <ac:chgData name="Johnson, Sasha" userId="166892a1-d693-448a-af9d-eca12d756a86" providerId="ADAL" clId="{BF482A51-3B3B-0145-B78A-871EEA72D808}" dt="2023-07-10T18:03:43.521" v="3440" actId="26606"/>
          <ac:cxnSpMkLst>
            <pc:docMk/>
            <pc:sldMk cId="1886242755" sldId="323"/>
            <ac:cxnSpMk id="11" creationId="{33862825-C012-4895-A17E-F3D1F62D89DD}"/>
          </ac:cxnSpMkLst>
        </pc:cxnChg>
      </pc:sldChg>
      <pc:sldChg chg="addSp modSp mod setBg">
        <pc:chgData name="Johnson, Sasha" userId="166892a1-d693-448a-af9d-eca12d756a86" providerId="ADAL" clId="{BF482A51-3B3B-0145-B78A-871EEA72D808}" dt="2023-07-10T06:14:18.022" v="2272" actId="26606"/>
        <pc:sldMkLst>
          <pc:docMk/>
          <pc:sldMk cId="1546528287" sldId="349"/>
        </pc:sldMkLst>
        <pc:spChg chg="mod">
          <ac:chgData name="Johnson, Sasha" userId="166892a1-d693-448a-af9d-eca12d756a86" providerId="ADAL" clId="{BF482A51-3B3B-0145-B78A-871EEA72D808}" dt="2023-07-10T06:14:18.022" v="2272" actId="26606"/>
          <ac:spMkLst>
            <pc:docMk/>
            <pc:sldMk cId="1546528287" sldId="349"/>
            <ac:spMk id="2" creationId="{5347253F-1A33-44BA-BFF3-C35968252765}"/>
          </ac:spMkLst>
        </pc:spChg>
        <pc:spChg chg="mod">
          <ac:chgData name="Johnson, Sasha" userId="166892a1-d693-448a-af9d-eca12d756a86" providerId="ADAL" clId="{BF482A51-3B3B-0145-B78A-871EEA72D808}" dt="2023-07-10T06:14:18.022" v="2272" actId="26606"/>
          <ac:spMkLst>
            <pc:docMk/>
            <pc:sldMk cId="1546528287" sldId="349"/>
            <ac:spMk id="3" creationId="{71AAEF82-2213-E542-2AC9-46CCF852CF77}"/>
          </ac:spMkLst>
        </pc:spChg>
        <pc:spChg chg="add">
          <ac:chgData name="Johnson, Sasha" userId="166892a1-d693-448a-af9d-eca12d756a86" providerId="ADAL" clId="{BF482A51-3B3B-0145-B78A-871EEA72D808}" dt="2023-07-10T06:14:18.022" v="2272" actId="26606"/>
          <ac:spMkLst>
            <pc:docMk/>
            <pc:sldMk cId="1546528287" sldId="349"/>
            <ac:spMk id="9" creationId="{10C9A191-62EE-4A86-8FF9-6794BC3C58A7}"/>
          </ac:spMkLst>
        </pc:spChg>
        <pc:spChg chg="add">
          <ac:chgData name="Johnson, Sasha" userId="166892a1-d693-448a-af9d-eca12d756a86" providerId="ADAL" clId="{BF482A51-3B3B-0145-B78A-871EEA72D808}" dt="2023-07-10T06:14:18.022" v="2272" actId="26606"/>
          <ac:spMkLst>
            <pc:docMk/>
            <pc:sldMk cId="1546528287" sldId="349"/>
            <ac:spMk id="11" creationId="{6222F81D-28CB-42CB-9961-602C33F65295}"/>
          </ac:spMkLst>
        </pc:spChg>
        <pc:spChg chg="add">
          <ac:chgData name="Johnson, Sasha" userId="166892a1-d693-448a-af9d-eca12d756a86" providerId="ADAL" clId="{BF482A51-3B3B-0145-B78A-871EEA72D808}" dt="2023-07-10T06:14:18.022" v="2272" actId="26606"/>
          <ac:spMkLst>
            <pc:docMk/>
            <pc:sldMk cId="1546528287" sldId="349"/>
            <ac:spMk id="15" creationId="{4E75910E-4112-4447-8981-4CA7ACEF94BA}"/>
          </ac:spMkLst>
        </pc:spChg>
        <pc:picChg chg="add">
          <ac:chgData name="Johnson, Sasha" userId="166892a1-d693-448a-af9d-eca12d756a86" providerId="ADAL" clId="{BF482A51-3B3B-0145-B78A-871EEA72D808}" dt="2023-07-10T06:14:18.022" v="2272" actId="26606"/>
          <ac:picMkLst>
            <pc:docMk/>
            <pc:sldMk cId="1546528287" sldId="349"/>
            <ac:picMk id="5" creationId="{4D722B12-25B9-470E-F852-F63BB4E0E1D1}"/>
          </ac:picMkLst>
        </pc:picChg>
        <pc:cxnChg chg="add">
          <ac:chgData name="Johnson, Sasha" userId="166892a1-d693-448a-af9d-eca12d756a86" providerId="ADAL" clId="{BF482A51-3B3B-0145-B78A-871EEA72D808}" dt="2023-07-10T06:14:18.022" v="2272" actId="26606"/>
          <ac:cxnSpMkLst>
            <pc:docMk/>
            <pc:sldMk cId="1546528287" sldId="349"/>
            <ac:cxnSpMk id="13" creationId="{081E1E49-F752-49CA-BFF6-1303B0A8AA03}"/>
          </ac:cxnSpMkLst>
        </pc:cxnChg>
      </pc:sldChg>
      <pc:sldChg chg="addSp delSp modSp mod setBg">
        <pc:chgData name="Johnson, Sasha" userId="166892a1-d693-448a-af9d-eca12d756a86" providerId="ADAL" clId="{BF482A51-3B3B-0145-B78A-871EEA72D808}" dt="2023-07-10T05:30:54.796" v="1056" actId="255"/>
        <pc:sldMkLst>
          <pc:docMk/>
          <pc:sldMk cId="3814072227" sldId="350"/>
        </pc:sldMkLst>
        <pc:spChg chg="mod">
          <ac:chgData name="Johnson, Sasha" userId="166892a1-d693-448a-af9d-eca12d756a86" providerId="ADAL" clId="{BF482A51-3B3B-0145-B78A-871EEA72D808}" dt="2023-07-10T05:30:04.197" v="1040" actId="26606"/>
          <ac:spMkLst>
            <pc:docMk/>
            <pc:sldMk cId="3814072227" sldId="350"/>
            <ac:spMk id="2" creationId="{AD7E3688-BA0F-A6DF-DD99-F4A4FF38F6C6}"/>
          </ac:spMkLst>
        </pc:spChg>
        <pc:spChg chg="mod ord">
          <ac:chgData name="Johnson, Sasha" userId="166892a1-d693-448a-af9d-eca12d756a86" providerId="ADAL" clId="{BF482A51-3B3B-0145-B78A-871EEA72D808}" dt="2023-07-10T05:30:04.197" v="1040" actId="26606"/>
          <ac:spMkLst>
            <pc:docMk/>
            <pc:sldMk cId="3814072227" sldId="350"/>
            <ac:spMk id="3" creationId="{76306565-D15C-4D3E-7691-001AC2A7D2C5}"/>
          </ac:spMkLst>
        </pc:spChg>
        <pc:spChg chg="add mod">
          <ac:chgData name="Johnson, Sasha" userId="166892a1-d693-448a-af9d-eca12d756a86" providerId="ADAL" clId="{BF482A51-3B3B-0145-B78A-871EEA72D808}" dt="2023-07-10T05:30:54.796" v="1056" actId="255"/>
          <ac:spMkLst>
            <pc:docMk/>
            <pc:sldMk cId="3814072227" sldId="350"/>
            <ac:spMk id="6" creationId="{EDE7FE20-4CAD-8445-78E7-F31719C2B455}"/>
          </ac:spMkLst>
        </pc:spChg>
        <pc:spChg chg="add del">
          <ac:chgData name="Johnson, Sasha" userId="166892a1-d693-448a-af9d-eca12d756a86" providerId="ADAL" clId="{BF482A51-3B3B-0145-B78A-871EEA72D808}" dt="2023-07-10T05:29:34.826" v="1037" actId="26606"/>
          <ac:spMkLst>
            <pc:docMk/>
            <pc:sldMk cId="3814072227" sldId="350"/>
            <ac:spMk id="9" creationId="{C5176844-69C3-4F79-BE38-EA5BDDF4FEA4}"/>
          </ac:spMkLst>
        </pc:spChg>
        <pc:spChg chg="add">
          <ac:chgData name="Johnson, Sasha" userId="166892a1-d693-448a-af9d-eca12d756a86" providerId="ADAL" clId="{BF482A51-3B3B-0145-B78A-871EEA72D808}" dt="2023-07-10T05:30:04.197" v="1040" actId="26606"/>
          <ac:spMkLst>
            <pc:docMk/>
            <pc:sldMk cId="3814072227" sldId="350"/>
            <ac:spMk id="10" creationId="{C5176844-69C3-4F79-BE38-EA5BDDF4FEA4}"/>
          </ac:spMkLst>
        </pc:spChg>
        <pc:spChg chg="add del">
          <ac:chgData name="Johnson, Sasha" userId="166892a1-d693-448a-af9d-eca12d756a86" providerId="ADAL" clId="{BF482A51-3B3B-0145-B78A-871EEA72D808}" dt="2023-07-10T05:29:34.826" v="1037" actId="26606"/>
          <ac:spMkLst>
            <pc:docMk/>
            <pc:sldMk cId="3814072227" sldId="350"/>
            <ac:spMk id="13" creationId="{A101E513-AF74-4E9D-A31F-99664250722D}"/>
          </ac:spMkLst>
        </pc:spChg>
        <pc:spChg chg="add">
          <ac:chgData name="Johnson, Sasha" userId="166892a1-d693-448a-af9d-eca12d756a86" providerId="ADAL" clId="{BF482A51-3B3B-0145-B78A-871EEA72D808}" dt="2023-07-10T05:30:04.197" v="1040" actId="26606"/>
          <ac:spMkLst>
            <pc:docMk/>
            <pc:sldMk cId="3814072227" sldId="350"/>
            <ac:spMk id="14" creationId="{A101E513-AF74-4E9D-A31F-99664250722D}"/>
          </ac:spMkLst>
        </pc:spChg>
        <pc:picChg chg="add del mod">
          <ac:chgData name="Johnson, Sasha" userId="166892a1-d693-448a-af9d-eca12d756a86" providerId="ADAL" clId="{BF482A51-3B3B-0145-B78A-871EEA72D808}" dt="2023-07-10T05:29:35.743" v="1038"/>
          <ac:picMkLst>
            <pc:docMk/>
            <pc:sldMk cId="3814072227" sldId="350"/>
            <ac:picMk id="4" creationId="{AE334FF4-22C0-2707-DDDD-ED0BF111C96C}"/>
          </ac:picMkLst>
        </pc:picChg>
        <pc:picChg chg="add mod">
          <ac:chgData name="Johnson, Sasha" userId="166892a1-d693-448a-af9d-eca12d756a86" providerId="ADAL" clId="{BF482A51-3B3B-0145-B78A-871EEA72D808}" dt="2023-07-10T05:30:04.197" v="1040" actId="26606"/>
          <ac:picMkLst>
            <pc:docMk/>
            <pc:sldMk cId="3814072227" sldId="350"/>
            <ac:picMk id="5" creationId="{79E4E871-DD27-9B70-4E76-9A6189DBF745}"/>
          </ac:picMkLst>
        </pc:picChg>
        <pc:cxnChg chg="add del">
          <ac:chgData name="Johnson, Sasha" userId="166892a1-d693-448a-af9d-eca12d756a86" providerId="ADAL" clId="{BF482A51-3B3B-0145-B78A-871EEA72D808}" dt="2023-07-10T05:29:34.826" v="1037" actId="26606"/>
          <ac:cxnSpMkLst>
            <pc:docMk/>
            <pc:sldMk cId="3814072227" sldId="350"/>
            <ac:cxnSpMk id="11" creationId="{4D5E13B1-3A31-47C7-8474-7A3DE600680D}"/>
          </ac:cxnSpMkLst>
        </pc:cxnChg>
        <pc:cxnChg chg="add">
          <ac:chgData name="Johnson, Sasha" userId="166892a1-d693-448a-af9d-eca12d756a86" providerId="ADAL" clId="{BF482A51-3B3B-0145-B78A-871EEA72D808}" dt="2023-07-10T05:30:04.197" v="1040" actId="26606"/>
          <ac:cxnSpMkLst>
            <pc:docMk/>
            <pc:sldMk cId="3814072227" sldId="350"/>
            <ac:cxnSpMk id="12" creationId="{4D5E13B1-3A31-47C7-8474-7A3DE600680D}"/>
          </ac:cxnSpMkLst>
        </pc:cxnChg>
      </pc:sldChg>
      <pc:sldChg chg="addSp delSp modSp mod setBg">
        <pc:chgData name="Johnson, Sasha" userId="166892a1-d693-448a-af9d-eca12d756a86" providerId="ADAL" clId="{BF482A51-3B3B-0145-B78A-871EEA72D808}" dt="2023-07-10T06:06:14.270" v="1714" actId="1076"/>
        <pc:sldMkLst>
          <pc:docMk/>
          <pc:sldMk cId="2475570733" sldId="351"/>
        </pc:sldMkLst>
        <pc:spChg chg="mod">
          <ac:chgData name="Johnson, Sasha" userId="166892a1-d693-448a-af9d-eca12d756a86" providerId="ADAL" clId="{BF482A51-3B3B-0145-B78A-871EEA72D808}" dt="2023-07-10T05:49:17.098" v="1342" actId="26606"/>
          <ac:spMkLst>
            <pc:docMk/>
            <pc:sldMk cId="2475570733" sldId="351"/>
            <ac:spMk id="2" creationId="{62AD26B2-8229-2ADB-B095-569CA06BD0DD}"/>
          </ac:spMkLst>
        </pc:spChg>
        <pc:spChg chg="mod ord">
          <ac:chgData name="Johnson, Sasha" userId="166892a1-d693-448a-af9d-eca12d756a86" providerId="ADAL" clId="{BF482A51-3B3B-0145-B78A-871EEA72D808}" dt="2023-07-10T06:06:10.299" v="1713" actId="1076"/>
          <ac:spMkLst>
            <pc:docMk/>
            <pc:sldMk cId="2475570733" sldId="351"/>
            <ac:spMk id="3" creationId="{63FFEBEC-1A54-FC54-3175-6DF4EB5BF057}"/>
          </ac:spMkLst>
        </pc:spChg>
        <pc:spChg chg="add mod">
          <ac:chgData name="Johnson, Sasha" userId="166892a1-d693-448a-af9d-eca12d756a86" providerId="ADAL" clId="{BF482A51-3B3B-0145-B78A-871EEA72D808}" dt="2023-07-10T06:05:53.314" v="1710" actId="26606"/>
          <ac:spMkLst>
            <pc:docMk/>
            <pc:sldMk cId="2475570733" sldId="351"/>
            <ac:spMk id="4" creationId="{BDC84E55-F99A-3E31-E67C-80ADC4D51CCA}"/>
          </ac:spMkLst>
        </pc:spChg>
        <pc:spChg chg="add del">
          <ac:chgData name="Johnson, Sasha" userId="166892a1-d693-448a-af9d-eca12d756a86" providerId="ADAL" clId="{BF482A51-3B3B-0145-B78A-871EEA72D808}" dt="2023-07-10T05:49:17.098" v="1342" actId="26606"/>
          <ac:spMkLst>
            <pc:docMk/>
            <pc:sldMk cId="2475570733" sldId="351"/>
            <ac:spMk id="3079" creationId="{C5176844-69C3-4F79-BE38-EA5BDDF4FEA4}"/>
          </ac:spMkLst>
        </pc:spChg>
        <pc:spChg chg="add del">
          <ac:chgData name="Johnson, Sasha" userId="166892a1-d693-448a-af9d-eca12d756a86" providerId="ADAL" clId="{BF482A51-3B3B-0145-B78A-871EEA72D808}" dt="2023-07-10T05:49:17.098" v="1342" actId="26606"/>
          <ac:spMkLst>
            <pc:docMk/>
            <pc:sldMk cId="2475570733" sldId="351"/>
            <ac:spMk id="3083" creationId="{A101E513-AF74-4E9D-A31F-99664250722D}"/>
          </ac:spMkLst>
        </pc:spChg>
        <pc:spChg chg="add del">
          <ac:chgData name="Johnson, Sasha" userId="166892a1-d693-448a-af9d-eca12d756a86" providerId="ADAL" clId="{BF482A51-3B3B-0145-B78A-871EEA72D808}" dt="2023-07-10T05:49:17.093" v="1341" actId="26606"/>
          <ac:spMkLst>
            <pc:docMk/>
            <pc:sldMk cId="2475570733" sldId="351"/>
            <ac:spMk id="3088" creationId="{C5176844-69C3-4F79-BE38-EA5BDDF4FEA4}"/>
          </ac:spMkLst>
        </pc:spChg>
        <pc:spChg chg="add del">
          <ac:chgData name="Johnson, Sasha" userId="166892a1-d693-448a-af9d-eca12d756a86" providerId="ADAL" clId="{BF482A51-3B3B-0145-B78A-871EEA72D808}" dt="2023-07-10T05:49:17.093" v="1341" actId="26606"/>
          <ac:spMkLst>
            <pc:docMk/>
            <pc:sldMk cId="2475570733" sldId="351"/>
            <ac:spMk id="3092" creationId="{A101E513-AF74-4E9D-A31F-99664250722D}"/>
          </ac:spMkLst>
        </pc:spChg>
        <pc:spChg chg="add del">
          <ac:chgData name="Johnson, Sasha" userId="166892a1-d693-448a-af9d-eca12d756a86" providerId="ADAL" clId="{BF482A51-3B3B-0145-B78A-871EEA72D808}" dt="2023-07-10T06:05:53.314" v="1710" actId="26606"/>
          <ac:spMkLst>
            <pc:docMk/>
            <pc:sldMk cId="2475570733" sldId="351"/>
            <ac:spMk id="3094" creationId="{C5176844-69C3-4F79-BE38-EA5BDDF4FEA4}"/>
          </ac:spMkLst>
        </pc:spChg>
        <pc:spChg chg="add del">
          <ac:chgData name="Johnson, Sasha" userId="166892a1-d693-448a-af9d-eca12d756a86" providerId="ADAL" clId="{BF482A51-3B3B-0145-B78A-871EEA72D808}" dt="2023-07-10T06:05:53.314" v="1710" actId="26606"/>
          <ac:spMkLst>
            <pc:docMk/>
            <pc:sldMk cId="2475570733" sldId="351"/>
            <ac:spMk id="3096" creationId="{A101E513-AF74-4E9D-A31F-99664250722D}"/>
          </ac:spMkLst>
        </pc:spChg>
        <pc:spChg chg="add">
          <ac:chgData name="Johnson, Sasha" userId="166892a1-d693-448a-af9d-eca12d756a86" providerId="ADAL" clId="{BF482A51-3B3B-0145-B78A-871EEA72D808}" dt="2023-07-10T06:05:53.314" v="1710" actId="26606"/>
          <ac:spMkLst>
            <pc:docMk/>
            <pc:sldMk cId="2475570733" sldId="351"/>
            <ac:spMk id="3101" creationId="{C5176844-69C3-4F79-BE38-EA5BDDF4FEA4}"/>
          </ac:spMkLst>
        </pc:spChg>
        <pc:spChg chg="add">
          <ac:chgData name="Johnson, Sasha" userId="166892a1-d693-448a-af9d-eca12d756a86" providerId="ADAL" clId="{BF482A51-3B3B-0145-B78A-871EEA72D808}" dt="2023-07-10T06:05:53.314" v="1710" actId="26606"/>
          <ac:spMkLst>
            <pc:docMk/>
            <pc:sldMk cId="2475570733" sldId="351"/>
            <ac:spMk id="3105" creationId="{A101E513-AF74-4E9D-A31F-99664250722D}"/>
          </ac:spMkLst>
        </pc:spChg>
        <pc:picChg chg="add mod">
          <ac:chgData name="Johnson, Sasha" userId="166892a1-d693-448a-af9d-eca12d756a86" providerId="ADAL" clId="{BF482A51-3B3B-0145-B78A-871EEA72D808}" dt="2023-07-10T06:06:14.270" v="1714" actId="1076"/>
          <ac:picMkLst>
            <pc:docMk/>
            <pc:sldMk cId="2475570733" sldId="351"/>
            <ac:picMk id="3074" creationId="{E039F98B-CAB5-8158-E866-CA1CBD03E030}"/>
          </ac:picMkLst>
        </pc:picChg>
        <pc:cxnChg chg="add del">
          <ac:chgData name="Johnson, Sasha" userId="166892a1-d693-448a-af9d-eca12d756a86" providerId="ADAL" clId="{BF482A51-3B3B-0145-B78A-871EEA72D808}" dt="2023-07-10T05:49:17.098" v="1342" actId="26606"/>
          <ac:cxnSpMkLst>
            <pc:docMk/>
            <pc:sldMk cId="2475570733" sldId="351"/>
            <ac:cxnSpMk id="3081" creationId="{AEF97C72-3F89-4F0A-9629-01818B389CF0}"/>
          </ac:cxnSpMkLst>
        </pc:cxnChg>
        <pc:cxnChg chg="add del">
          <ac:chgData name="Johnson, Sasha" userId="166892a1-d693-448a-af9d-eca12d756a86" providerId="ADAL" clId="{BF482A51-3B3B-0145-B78A-871EEA72D808}" dt="2023-07-10T05:49:17.093" v="1341" actId="26606"/>
          <ac:cxnSpMkLst>
            <pc:docMk/>
            <pc:sldMk cId="2475570733" sldId="351"/>
            <ac:cxnSpMk id="3090" creationId="{AEF97C72-3F89-4F0A-9629-01818B389CF0}"/>
          </ac:cxnSpMkLst>
        </pc:cxnChg>
        <pc:cxnChg chg="add del">
          <ac:chgData name="Johnson, Sasha" userId="166892a1-d693-448a-af9d-eca12d756a86" providerId="ADAL" clId="{BF482A51-3B3B-0145-B78A-871EEA72D808}" dt="2023-07-10T06:05:53.314" v="1710" actId="26606"/>
          <ac:cxnSpMkLst>
            <pc:docMk/>
            <pc:sldMk cId="2475570733" sldId="351"/>
            <ac:cxnSpMk id="3095" creationId="{4D5E13B1-3A31-47C7-8474-7A3DE600680D}"/>
          </ac:cxnSpMkLst>
        </pc:cxnChg>
        <pc:cxnChg chg="add">
          <ac:chgData name="Johnson, Sasha" userId="166892a1-d693-448a-af9d-eca12d756a86" providerId="ADAL" clId="{BF482A51-3B3B-0145-B78A-871EEA72D808}" dt="2023-07-10T06:05:53.314" v="1710" actId="26606"/>
          <ac:cxnSpMkLst>
            <pc:docMk/>
            <pc:sldMk cId="2475570733" sldId="351"/>
            <ac:cxnSpMk id="3103" creationId="{4D5E13B1-3A31-47C7-8474-7A3DE600680D}"/>
          </ac:cxnSpMkLst>
        </pc:cxnChg>
      </pc:sldChg>
      <pc:sldChg chg="addSp delSp modSp new del mod">
        <pc:chgData name="Johnson, Sasha" userId="166892a1-d693-448a-af9d-eca12d756a86" providerId="ADAL" clId="{BF482A51-3B3B-0145-B78A-871EEA72D808}" dt="2023-07-10T05:12:58.287" v="362" actId="2696"/>
        <pc:sldMkLst>
          <pc:docMk/>
          <pc:sldMk cId="1077220565" sldId="352"/>
        </pc:sldMkLst>
        <pc:spChg chg="add del">
          <ac:chgData name="Johnson, Sasha" userId="166892a1-d693-448a-af9d-eca12d756a86" providerId="ADAL" clId="{BF482A51-3B3B-0145-B78A-871EEA72D808}" dt="2023-07-10T05:11:10.230" v="349" actId="22"/>
          <ac:spMkLst>
            <pc:docMk/>
            <pc:sldMk cId="1077220565" sldId="352"/>
            <ac:spMk id="3" creationId="{960925B6-E463-63B7-1E3D-B379D0A89FBD}"/>
          </ac:spMkLst>
        </pc:spChg>
        <pc:picChg chg="add mod">
          <ac:chgData name="Johnson, Sasha" userId="166892a1-d693-448a-af9d-eca12d756a86" providerId="ADAL" clId="{BF482A51-3B3B-0145-B78A-871EEA72D808}" dt="2023-07-10T05:11:52.403" v="353" actId="1076"/>
          <ac:picMkLst>
            <pc:docMk/>
            <pc:sldMk cId="1077220565" sldId="352"/>
            <ac:picMk id="5" creationId="{7CEE8E4E-69C8-FD46-89DD-AA9B035CA960}"/>
          </ac:picMkLst>
        </pc:picChg>
      </pc:sldChg>
      <pc:sldChg chg="addSp delSp modSp new mod">
        <pc:chgData name="Johnson, Sasha" userId="166892a1-d693-448a-af9d-eca12d756a86" providerId="ADAL" clId="{BF482A51-3B3B-0145-B78A-871EEA72D808}" dt="2023-07-10T05:51:34.322" v="1393" actId="20577"/>
        <pc:sldMkLst>
          <pc:docMk/>
          <pc:sldMk cId="922602148" sldId="353"/>
        </pc:sldMkLst>
        <pc:spChg chg="mod">
          <ac:chgData name="Johnson, Sasha" userId="166892a1-d693-448a-af9d-eca12d756a86" providerId="ADAL" clId="{BF482A51-3B3B-0145-B78A-871EEA72D808}" dt="2023-07-10T05:51:34.322" v="1393" actId="20577"/>
          <ac:spMkLst>
            <pc:docMk/>
            <pc:sldMk cId="922602148" sldId="353"/>
            <ac:spMk id="2" creationId="{4590CB7D-46C7-F97B-6902-B74DDF12E780}"/>
          </ac:spMkLst>
        </pc:spChg>
        <pc:spChg chg="del">
          <ac:chgData name="Johnson, Sasha" userId="166892a1-d693-448a-af9d-eca12d756a86" providerId="ADAL" clId="{BF482A51-3B3B-0145-B78A-871EEA72D808}" dt="2023-07-10T05:12:11.894" v="355"/>
          <ac:spMkLst>
            <pc:docMk/>
            <pc:sldMk cId="922602148" sldId="353"/>
            <ac:spMk id="3" creationId="{C59F79E4-C40A-99B5-85EF-6F12F9995188}"/>
          </ac:spMkLst>
        </pc:spChg>
        <pc:spChg chg="add mod">
          <ac:chgData name="Johnson, Sasha" userId="166892a1-d693-448a-af9d-eca12d756a86" providerId="ADAL" clId="{BF482A51-3B3B-0145-B78A-871EEA72D808}" dt="2023-07-10T05:50:48.654" v="1358" actId="1076"/>
          <ac:spMkLst>
            <pc:docMk/>
            <pc:sldMk cId="922602148" sldId="353"/>
            <ac:spMk id="5" creationId="{6B2C7538-5A4D-BCE0-1800-B503FFC12154}"/>
          </ac:spMkLst>
        </pc:spChg>
        <pc:picChg chg="add mod">
          <ac:chgData name="Johnson, Sasha" userId="166892a1-d693-448a-af9d-eca12d756a86" providerId="ADAL" clId="{BF482A51-3B3B-0145-B78A-871EEA72D808}" dt="2023-07-10T05:22:02" v="785" actId="1076"/>
          <ac:picMkLst>
            <pc:docMk/>
            <pc:sldMk cId="922602148" sldId="353"/>
            <ac:picMk id="4" creationId="{C43B5982-46D6-42E7-4E14-68D963B57417}"/>
          </ac:picMkLst>
        </pc:picChg>
      </pc:sldChg>
      <pc:sldChg chg="addSp modSp new mod">
        <pc:chgData name="Johnson, Sasha" userId="166892a1-d693-448a-af9d-eca12d756a86" providerId="ADAL" clId="{BF482A51-3B3B-0145-B78A-871EEA72D808}" dt="2023-07-10T05:52:16.874" v="1399" actId="1076"/>
        <pc:sldMkLst>
          <pc:docMk/>
          <pc:sldMk cId="4127052744" sldId="354"/>
        </pc:sldMkLst>
        <pc:spChg chg="mod">
          <ac:chgData name="Johnson, Sasha" userId="166892a1-d693-448a-af9d-eca12d756a86" providerId="ADAL" clId="{BF482A51-3B3B-0145-B78A-871EEA72D808}" dt="2023-07-10T05:20:33.418" v="683" actId="1076"/>
          <ac:spMkLst>
            <pc:docMk/>
            <pc:sldMk cId="4127052744" sldId="354"/>
            <ac:spMk id="2" creationId="{A7100321-534A-F09A-9145-807638F07C97}"/>
          </ac:spMkLst>
        </pc:spChg>
        <pc:spChg chg="add mod">
          <ac:chgData name="Johnson, Sasha" userId="166892a1-d693-448a-af9d-eca12d756a86" providerId="ADAL" clId="{BF482A51-3B3B-0145-B78A-871EEA72D808}" dt="2023-07-10T05:52:16.301" v="1398" actId="1076"/>
          <ac:spMkLst>
            <pc:docMk/>
            <pc:sldMk cId="4127052744" sldId="354"/>
            <ac:spMk id="4" creationId="{A7A38AF5-095D-B6C9-2A70-A0F3C5A10BF4}"/>
          </ac:spMkLst>
        </pc:spChg>
        <pc:picChg chg="add mod">
          <ac:chgData name="Johnson, Sasha" userId="166892a1-d693-448a-af9d-eca12d756a86" providerId="ADAL" clId="{BF482A51-3B3B-0145-B78A-871EEA72D808}" dt="2023-07-10T05:52:16.874" v="1399" actId="1076"/>
          <ac:picMkLst>
            <pc:docMk/>
            <pc:sldMk cId="4127052744" sldId="354"/>
            <ac:picMk id="1026" creationId="{41EA9994-DC20-CFE8-E578-5272A4C4513F}"/>
          </ac:picMkLst>
        </pc:picChg>
      </pc:sldChg>
      <pc:sldChg chg="addSp delSp modSp new mod setBg">
        <pc:chgData name="Johnson, Sasha" userId="166892a1-d693-448a-af9d-eca12d756a86" providerId="ADAL" clId="{BF482A51-3B3B-0145-B78A-871EEA72D808}" dt="2023-07-10T05:44:51.372" v="1334" actId="20577"/>
        <pc:sldMkLst>
          <pc:docMk/>
          <pc:sldMk cId="1363111206" sldId="355"/>
        </pc:sldMkLst>
        <pc:spChg chg="mod">
          <ac:chgData name="Johnson, Sasha" userId="166892a1-d693-448a-af9d-eca12d756a86" providerId="ADAL" clId="{BF482A51-3B3B-0145-B78A-871EEA72D808}" dt="2023-07-10T05:40:35.594" v="1122" actId="26606"/>
          <ac:spMkLst>
            <pc:docMk/>
            <pc:sldMk cId="1363111206" sldId="355"/>
            <ac:spMk id="2" creationId="{7122C683-A99B-B54F-74A9-D9A75F05F680}"/>
          </ac:spMkLst>
        </pc:spChg>
        <pc:spChg chg="mod ord">
          <ac:chgData name="Johnson, Sasha" userId="166892a1-d693-448a-af9d-eca12d756a86" providerId="ADAL" clId="{BF482A51-3B3B-0145-B78A-871EEA72D808}" dt="2023-07-10T05:44:51.372" v="1334" actId="20577"/>
          <ac:spMkLst>
            <pc:docMk/>
            <pc:sldMk cId="1363111206" sldId="355"/>
            <ac:spMk id="3" creationId="{E51EE302-4DA9-F383-5CA2-D362337FEC42}"/>
          </ac:spMkLst>
        </pc:spChg>
        <pc:spChg chg="add del">
          <ac:chgData name="Johnson, Sasha" userId="166892a1-d693-448a-af9d-eca12d756a86" providerId="ADAL" clId="{BF482A51-3B3B-0145-B78A-871EEA72D808}" dt="2023-07-10T05:38:49.837" v="1116" actId="478"/>
          <ac:spMkLst>
            <pc:docMk/>
            <pc:sldMk cId="1363111206" sldId="355"/>
            <ac:spMk id="4" creationId="{D002299F-629E-6C40-EA3D-3A8F13B49796}"/>
          </ac:spMkLst>
        </pc:spChg>
        <pc:spChg chg="add del">
          <ac:chgData name="Johnson, Sasha" userId="166892a1-d693-448a-af9d-eca12d756a86" providerId="ADAL" clId="{BF482A51-3B3B-0145-B78A-871EEA72D808}" dt="2023-07-10T05:39:53.717" v="1118" actId="478"/>
          <ac:spMkLst>
            <pc:docMk/>
            <pc:sldMk cId="1363111206" sldId="355"/>
            <ac:spMk id="5" creationId="{0BD20522-FA1A-A9A7-5232-9B678995E54D}"/>
          </ac:spMkLst>
        </pc:spChg>
        <pc:spChg chg="add del mod">
          <ac:chgData name="Johnson, Sasha" userId="166892a1-d693-448a-af9d-eca12d756a86" providerId="ADAL" clId="{BF482A51-3B3B-0145-B78A-871EEA72D808}" dt="2023-07-10T05:42:03.709" v="1243"/>
          <ac:spMkLst>
            <pc:docMk/>
            <pc:sldMk cId="1363111206" sldId="355"/>
            <ac:spMk id="6" creationId="{5D4BC962-1F89-7CE1-734F-6300090C4D9D}"/>
          </ac:spMkLst>
        </pc:spChg>
        <pc:spChg chg="add mod">
          <ac:chgData name="Johnson, Sasha" userId="166892a1-d693-448a-af9d-eca12d756a86" providerId="ADAL" clId="{BF482A51-3B3B-0145-B78A-871EEA72D808}" dt="2023-07-10T05:44:26.736" v="1262" actId="1076"/>
          <ac:spMkLst>
            <pc:docMk/>
            <pc:sldMk cId="1363111206" sldId="355"/>
            <ac:spMk id="7" creationId="{96DE5387-B1C0-FA83-6578-4EE45F87B2C5}"/>
          </ac:spMkLst>
        </pc:spChg>
        <pc:spChg chg="add del">
          <ac:chgData name="Johnson, Sasha" userId="166892a1-d693-448a-af9d-eca12d756a86" providerId="ADAL" clId="{BF482A51-3B3B-0145-B78A-871EEA72D808}" dt="2023-07-10T05:40:35.589" v="1121" actId="26606"/>
          <ac:spMkLst>
            <pc:docMk/>
            <pc:sldMk cId="1363111206" sldId="355"/>
            <ac:spMk id="2059" creationId="{C5176844-69C3-4F79-BE38-EA5BDDF4FEA4}"/>
          </ac:spMkLst>
        </pc:spChg>
        <pc:spChg chg="add del">
          <ac:chgData name="Johnson, Sasha" userId="166892a1-d693-448a-af9d-eca12d756a86" providerId="ADAL" clId="{BF482A51-3B3B-0145-B78A-871EEA72D808}" dt="2023-07-10T05:40:35.589" v="1121" actId="26606"/>
          <ac:spMkLst>
            <pc:docMk/>
            <pc:sldMk cId="1363111206" sldId="355"/>
            <ac:spMk id="2063" creationId="{A101E513-AF74-4E9D-A31F-99664250722D}"/>
          </ac:spMkLst>
        </pc:spChg>
        <pc:spChg chg="add">
          <ac:chgData name="Johnson, Sasha" userId="166892a1-d693-448a-af9d-eca12d756a86" providerId="ADAL" clId="{BF482A51-3B3B-0145-B78A-871EEA72D808}" dt="2023-07-10T05:40:35.594" v="1122" actId="26606"/>
          <ac:spMkLst>
            <pc:docMk/>
            <pc:sldMk cId="1363111206" sldId="355"/>
            <ac:spMk id="2065" creationId="{C5176844-69C3-4F79-BE38-EA5BDDF4FEA4}"/>
          </ac:spMkLst>
        </pc:spChg>
        <pc:spChg chg="add">
          <ac:chgData name="Johnson, Sasha" userId="166892a1-d693-448a-af9d-eca12d756a86" providerId="ADAL" clId="{BF482A51-3B3B-0145-B78A-871EEA72D808}" dt="2023-07-10T05:40:35.594" v="1122" actId="26606"/>
          <ac:spMkLst>
            <pc:docMk/>
            <pc:sldMk cId="1363111206" sldId="355"/>
            <ac:spMk id="2067" creationId="{A101E513-AF74-4E9D-A31F-99664250722D}"/>
          </ac:spMkLst>
        </pc:spChg>
        <pc:picChg chg="add mod">
          <ac:chgData name="Johnson, Sasha" userId="166892a1-d693-448a-af9d-eca12d756a86" providerId="ADAL" clId="{BF482A51-3B3B-0145-B78A-871EEA72D808}" dt="2023-07-10T05:40:53.417" v="1125" actId="14100"/>
          <ac:picMkLst>
            <pc:docMk/>
            <pc:sldMk cId="1363111206" sldId="355"/>
            <ac:picMk id="2054" creationId="{FAF36AC0-DC0E-2267-0216-CE52611E2C6F}"/>
          </ac:picMkLst>
        </pc:picChg>
        <pc:cxnChg chg="add del">
          <ac:chgData name="Johnson, Sasha" userId="166892a1-d693-448a-af9d-eca12d756a86" providerId="ADAL" clId="{BF482A51-3B3B-0145-B78A-871EEA72D808}" dt="2023-07-10T05:40:35.589" v="1121" actId="26606"/>
          <ac:cxnSpMkLst>
            <pc:docMk/>
            <pc:sldMk cId="1363111206" sldId="355"/>
            <ac:cxnSpMk id="2061" creationId="{AEF97C72-3F89-4F0A-9629-01818B389CF0}"/>
          </ac:cxnSpMkLst>
        </pc:cxnChg>
        <pc:cxnChg chg="add">
          <ac:chgData name="Johnson, Sasha" userId="166892a1-d693-448a-af9d-eca12d756a86" providerId="ADAL" clId="{BF482A51-3B3B-0145-B78A-871EEA72D808}" dt="2023-07-10T05:40:35.594" v="1122" actId="26606"/>
          <ac:cxnSpMkLst>
            <pc:docMk/>
            <pc:sldMk cId="1363111206" sldId="355"/>
            <ac:cxnSpMk id="2066" creationId="{4D5E13B1-3A31-47C7-8474-7A3DE600680D}"/>
          </ac:cxnSpMkLst>
        </pc:cxnChg>
      </pc:sldChg>
      <pc:sldChg chg="new del">
        <pc:chgData name="Johnson, Sasha" userId="166892a1-d693-448a-af9d-eca12d756a86" providerId="ADAL" clId="{BF482A51-3B3B-0145-B78A-871EEA72D808}" dt="2023-07-10T05:54:30.935" v="1451" actId="680"/>
        <pc:sldMkLst>
          <pc:docMk/>
          <pc:sldMk cId="1613565439" sldId="356"/>
        </pc:sldMkLst>
      </pc:sldChg>
      <pc:sldChg chg="addSp delSp modSp new mod setBg">
        <pc:chgData name="Johnson, Sasha" userId="166892a1-d693-448a-af9d-eca12d756a86" providerId="ADAL" clId="{BF482A51-3B3B-0145-B78A-871EEA72D808}" dt="2023-07-10T05:58:14.454" v="1664" actId="5793"/>
        <pc:sldMkLst>
          <pc:docMk/>
          <pc:sldMk cId="3422062313" sldId="356"/>
        </pc:sldMkLst>
        <pc:spChg chg="mod">
          <ac:chgData name="Johnson, Sasha" userId="166892a1-d693-448a-af9d-eca12d756a86" providerId="ADAL" clId="{BF482A51-3B3B-0145-B78A-871EEA72D808}" dt="2023-07-10T05:55:02.605" v="1482" actId="114"/>
          <ac:spMkLst>
            <pc:docMk/>
            <pc:sldMk cId="3422062313" sldId="356"/>
            <ac:spMk id="2" creationId="{15AD9C0E-62DA-01D1-87E3-140ACEA69AB5}"/>
          </ac:spMkLst>
        </pc:spChg>
        <pc:spChg chg="del">
          <ac:chgData name="Johnson, Sasha" userId="166892a1-d693-448a-af9d-eca12d756a86" providerId="ADAL" clId="{BF482A51-3B3B-0145-B78A-871EEA72D808}" dt="2023-07-10T05:54:36.290" v="1453"/>
          <ac:spMkLst>
            <pc:docMk/>
            <pc:sldMk cId="3422062313" sldId="356"/>
            <ac:spMk id="3" creationId="{3723D519-EEC7-1975-6483-EF3223895F20}"/>
          </ac:spMkLst>
        </pc:spChg>
        <pc:spChg chg="add mod">
          <ac:chgData name="Johnson, Sasha" userId="166892a1-d693-448a-af9d-eca12d756a86" providerId="ADAL" clId="{BF482A51-3B3B-0145-B78A-871EEA72D808}" dt="2023-07-10T05:58:08.805" v="1662" actId="1076"/>
          <ac:spMkLst>
            <pc:docMk/>
            <pc:sldMk cId="3422062313" sldId="356"/>
            <ac:spMk id="5" creationId="{F81AD209-FE77-B929-81A6-DCC5CD621AE8}"/>
          </ac:spMkLst>
        </pc:spChg>
        <pc:spChg chg="add mod">
          <ac:chgData name="Johnson, Sasha" userId="166892a1-d693-448a-af9d-eca12d756a86" providerId="ADAL" clId="{BF482A51-3B3B-0145-B78A-871EEA72D808}" dt="2023-07-10T05:58:14.454" v="1664" actId="5793"/>
          <ac:spMkLst>
            <pc:docMk/>
            <pc:sldMk cId="3422062313" sldId="356"/>
            <ac:spMk id="4102" creationId="{558C85D6-E494-D41A-A826-83C4F36AA04E}"/>
          </ac:spMkLst>
        </pc:spChg>
        <pc:spChg chg="add">
          <ac:chgData name="Johnson, Sasha" userId="166892a1-d693-448a-af9d-eca12d756a86" providerId="ADAL" clId="{BF482A51-3B3B-0145-B78A-871EEA72D808}" dt="2023-07-10T05:54:41.241" v="1454" actId="26606"/>
          <ac:spMkLst>
            <pc:docMk/>
            <pc:sldMk cId="3422062313" sldId="356"/>
            <ac:spMk id="4105" creationId="{C5176844-69C3-4F79-BE38-EA5BDDF4FEA4}"/>
          </ac:spMkLst>
        </pc:spChg>
        <pc:spChg chg="add">
          <ac:chgData name="Johnson, Sasha" userId="166892a1-d693-448a-af9d-eca12d756a86" providerId="ADAL" clId="{BF482A51-3B3B-0145-B78A-871EEA72D808}" dt="2023-07-10T05:54:41.241" v="1454" actId="26606"/>
          <ac:spMkLst>
            <pc:docMk/>
            <pc:sldMk cId="3422062313" sldId="356"/>
            <ac:spMk id="4109" creationId="{A101E513-AF74-4E9D-A31F-99664250722D}"/>
          </ac:spMkLst>
        </pc:spChg>
        <pc:picChg chg="add mod">
          <ac:chgData name="Johnson, Sasha" userId="166892a1-d693-448a-af9d-eca12d756a86" providerId="ADAL" clId="{BF482A51-3B3B-0145-B78A-871EEA72D808}" dt="2023-07-10T05:54:41.241" v="1454" actId="26606"/>
          <ac:picMkLst>
            <pc:docMk/>
            <pc:sldMk cId="3422062313" sldId="356"/>
            <ac:picMk id="4098" creationId="{B4295FE2-C9FF-C0A0-E8F8-58DEEBAE1C14}"/>
          </ac:picMkLst>
        </pc:picChg>
        <pc:cxnChg chg="add">
          <ac:chgData name="Johnson, Sasha" userId="166892a1-d693-448a-af9d-eca12d756a86" providerId="ADAL" clId="{BF482A51-3B3B-0145-B78A-871EEA72D808}" dt="2023-07-10T05:54:41.241" v="1454" actId="26606"/>
          <ac:cxnSpMkLst>
            <pc:docMk/>
            <pc:sldMk cId="3422062313" sldId="356"/>
            <ac:cxnSpMk id="4107" creationId="{AEF97C72-3F89-4F0A-9629-01818B389CF0}"/>
          </ac:cxnSpMkLst>
        </pc:cxnChg>
      </pc:sldChg>
      <pc:sldChg chg="addSp modSp new mod setBg">
        <pc:chgData name="Johnson, Sasha" userId="166892a1-d693-448a-af9d-eca12d756a86" providerId="ADAL" clId="{BF482A51-3B3B-0145-B78A-871EEA72D808}" dt="2023-07-10T06:19:23.173" v="2309" actId="20577"/>
        <pc:sldMkLst>
          <pc:docMk/>
          <pc:sldMk cId="522568849" sldId="357"/>
        </pc:sldMkLst>
        <pc:spChg chg="mod">
          <ac:chgData name="Johnson, Sasha" userId="166892a1-d693-448a-af9d-eca12d756a86" providerId="ADAL" clId="{BF482A51-3B3B-0145-B78A-871EEA72D808}" dt="2023-07-10T06:15:02.776" v="2275" actId="20577"/>
          <ac:spMkLst>
            <pc:docMk/>
            <pc:sldMk cId="522568849" sldId="357"/>
            <ac:spMk id="2" creationId="{92507DAC-8CC2-4693-F5E2-66DC14848A08}"/>
          </ac:spMkLst>
        </pc:spChg>
        <pc:spChg chg="mod">
          <ac:chgData name="Johnson, Sasha" userId="166892a1-d693-448a-af9d-eca12d756a86" providerId="ADAL" clId="{BF482A51-3B3B-0145-B78A-871EEA72D808}" dt="2023-07-10T06:19:23.173" v="2309" actId="20577"/>
          <ac:spMkLst>
            <pc:docMk/>
            <pc:sldMk cId="522568849" sldId="357"/>
            <ac:spMk id="3" creationId="{69628038-2640-5C89-FD41-1F4A7D7C9DBC}"/>
          </ac:spMkLst>
        </pc:spChg>
        <pc:spChg chg="add">
          <ac:chgData name="Johnson, Sasha" userId="166892a1-d693-448a-af9d-eca12d756a86" providerId="ADAL" clId="{BF482A51-3B3B-0145-B78A-871EEA72D808}" dt="2023-07-10T06:14:56.638" v="2273" actId="26606"/>
          <ac:spMkLst>
            <pc:docMk/>
            <pc:sldMk cId="522568849" sldId="357"/>
            <ac:spMk id="9" creationId="{10C9A191-62EE-4A86-8FF9-6794BC3C58A7}"/>
          </ac:spMkLst>
        </pc:spChg>
        <pc:spChg chg="add">
          <ac:chgData name="Johnson, Sasha" userId="166892a1-d693-448a-af9d-eca12d756a86" providerId="ADAL" clId="{BF482A51-3B3B-0145-B78A-871EEA72D808}" dt="2023-07-10T06:14:56.638" v="2273" actId="26606"/>
          <ac:spMkLst>
            <pc:docMk/>
            <pc:sldMk cId="522568849" sldId="357"/>
            <ac:spMk id="11" creationId="{6222F81D-28CB-42CB-9961-602C33F65295}"/>
          </ac:spMkLst>
        </pc:spChg>
        <pc:spChg chg="add">
          <ac:chgData name="Johnson, Sasha" userId="166892a1-d693-448a-af9d-eca12d756a86" providerId="ADAL" clId="{BF482A51-3B3B-0145-B78A-871EEA72D808}" dt="2023-07-10T06:14:56.638" v="2273" actId="26606"/>
          <ac:spMkLst>
            <pc:docMk/>
            <pc:sldMk cId="522568849" sldId="357"/>
            <ac:spMk id="15" creationId="{4E75910E-4112-4447-8981-4CA7ACEF94BA}"/>
          </ac:spMkLst>
        </pc:spChg>
        <pc:picChg chg="add">
          <ac:chgData name="Johnson, Sasha" userId="166892a1-d693-448a-af9d-eca12d756a86" providerId="ADAL" clId="{BF482A51-3B3B-0145-B78A-871EEA72D808}" dt="2023-07-10T06:14:56.638" v="2273" actId="26606"/>
          <ac:picMkLst>
            <pc:docMk/>
            <pc:sldMk cId="522568849" sldId="357"/>
            <ac:picMk id="5" creationId="{FF5728C3-6B3E-5977-57F8-9649E39E4758}"/>
          </ac:picMkLst>
        </pc:picChg>
        <pc:cxnChg chg="add">
          <ac:chgData name="Johnson, Sasha" userId="166892a1-d693-448a-af9d-eca12d756a86" providerId="ADAL" clId="{BF482A51-3B3B-0145-B78A-871EEA72D808}" dt="2023-07-10T06:14:56.638" v="2273" actId="26606"/>
          <ac:cxnSpMkLst>
            <pc:docMk/>
            <pc:sldMk cId="522568849" sldId="357"/>
            <ac:cxnSpMk id="13" creationId="{081E1E49-F752-49CA-BFF6-1303B0A8AA03}"/>
          </ac:cxnSpMkLst>
        </pc:cxnChg>
      </pc:sldChg>
      <pc:sldChg chg="addSp modSp new mod setBg">
        <pc:chgData name="Johnson, Sasha" userId="166892a1-d693-448a-af9d-eca12d756a86" providerId="ADAL" clId="{BF482A51-3B3B-0145-B78A-871EEA72D808}" dt="2023-07-10T18:04:40.026" v="3451" actId="20577"/>
        <pc:sldMkLst>
          <pc:docMk/>
          <pc:sldMk cId="1261967571" sldId="358"/>
        </pc:sldMkLst>
        <pc:spChg chg="mod">
          <ac:chgData name="Johnson, Sasha" userId="166892a1-d693-448a-af9d-eca12d756a86" providerId="ADAL" clId="{BF482A51-3B3B-0145-B78A-871EEA72D808}" dt="2023-07-10T06:36:56.179" v="3420" actId="26606"/>
          <ac:spMkLst>
            <pc:docMk/>
            <pc:sldMk cId="1261967571" sldId="358"/>
            <ac:spMk id="2" creationId="{38B0F2C9-F2AE-E435-4B8F-C016C48D2DE5}"/>
          </ac:spMkLst>
        </pc:spChg>
        <pc:spChg chg="mod ord">
          <ac:chgData name="Johnson, Sasha" userId="166892a1-d693-448a-af9d-eca12d756a86" providerId="ADAL" clId="{BF482A51-3B3B-0145-B78A-871EEA72D808}" dt="2023-07-10T18:04:40.026" v="3451" actId="20577"/>
          <ac:spMkLst>
            <pc:docMk/>
            <pc:sldMk cId="1261967571" sldId="358"/>
            <ac:spMk id="3" creationId="{B21C386E-1160-9CE0-1CDA-625B1B3BB2D8}"/>
          </ac:spMkLst>
        </pc:spChg>
        <pc:spChg chg="add mod">
          <ac:chgData name="Johnson, Sasha" userId="166892a1-d693-448a-af9d-eca12d756a86" providerId="ADAL" clId="{BF482A51-3B3B-0145-B78A-871EEA72D808}" dt="2023-07-10T06:37:28.183" v="3433" actId="1076"/>
          <ac:spMkLst>
            <pc:docMk/>
            <pc:sldMk cId="1261967571" sldId="358"/>
            <ac:spMk id="4" creationId="{36893810-CA2B-3ADF-1407-0C7A9CD6F0E8}"/>
          </ac:spMkLst>
        </pc:spChg>
        <pc:spChg chg="add">
          <ac:chgData name="Johnson, Sasha" userId="166892a1-d693-448a-af9d-eca12d756a86" providerId="ADAL" clId="{BF482A51-3B3B-0145-B78A-871EEA72D808}" dt="2023-07-10T06:36:56.179" v="3420" actId="26606"/>
          <ac:spMkLst>
            <pc:docMk/>
            <pc:sldMk cId="1261967571" sldId="358"/>
            <ac:spMk id="5127" creationId="{C5176844-69C3-4F79-BE38-EA5BDDF4FEA4}"/>
          </ac:spMkLst>
        </pc:spChg>
        <pc:spChg chg="add">
          <ac:chgData name="Johnson, Sasha" userId="166892a1-d693-448a-af9d-eca12d756a86" providerId="ADAL" clId="{BF482A51-3B3B-0145-B78A-871EEA72D808}" dt="2023-07-10T06:36:56.179" v="3420" actId="26606"/>
          <ac:spMkLst>
            <pc:docMk/>
            <pc:sldMk cId="1261967571" sldId="358"/>
            <ac:spMk id="5131" creationId="{A101E513-AF74-4E9D-A31F-99664250722D}"/>
          </ac:spMkLst>
        </pc:spChg>
        <pc:picChg chg="add mod">
          <ac:chgData name="Johnson, Sasha" userId="166892a1-d693-448a-af9d-eca12d756a86" providerId="ADAL" clId="{BF482A51-3B3B-0145-B78A-871EEA72D808}" dt="2023-07-10T06:36:56.179" v="3420" actId="26606"/>
          <ac:picMkLst>
            <pc:docMk/>
            <pc:sldMk cId="1261967571" sldId="358"/>
            <ac:picMk id="5122" creationId="{D5651337-A6CE-F332-19EA-79EE7C1FF64C}"/>
          </ac:picMkLst>
        </pc:picChg>
        <pc:cxnChg chg="add">
          <ac:chgData name="Johnson, Sasha" userId="166892a1-d693-448a-af9d-eca12d756a86" providerId="ADAL" clId="{BF482A51-3B3B-0145-B78A-871EEA72D808}" dt="2023-07-10T06:36:56.179" v="3420" actId="26606"/>
          <ac:cxnSpMkLst>
            <pc:docMk/>
            <pc:sldMk cId="1261967571" sldId="358"/>
            <ac:cxnSpMk id="5129" creationId="{4D5E13B1-3A31-47C7-8474-7A3DE600680D}"/>
          </ac:cxnSpMkLst>
        </pc:cxnChg>
      </pc:sldChg>
      <pc:sldChg chg="addSp delSp modSp new mod setBg setClrOvrMap">
        <pc:chgData name="Johnson, Sasha" userId="166892a1-d693-448a-af9d-eca12d756a86" providerId="ADAL" clId="{BF482A51-3B3B-0145-B78A-871EEA72D808}" dt="2023-07-10T18:04:06.153" v="3444" actId="26606"/>
        <pc:sldMkLst>
          <pc:docMk/>
          <pc:sldMk cId="3495750857" sldId="359"/>
        </pc:sldMkLst>
        <pc:spChg chg="mod">
          <ac:chgData name="Johnson, Sasha" userId="166892a1-d693-448a-af9d-eca12d756a86" providerId="ADAL" clId="{BF482A51-3B3B-0145-B78A-871EEA72D808}" dt="2023-07-10T18:04:06.153" v="3444" actId="26606"/>
          <ac:spMkLst>
            <pc:docMk/>
            <pc:sldMk cId="3495750857" sldId="359"/>
            <ac:spMk id="2" creationId="{DF8F7FE8-0439-03A5-D4EB-5501E7C64B41}"/>
          </ac:spMkLst>
        </pc:spChg>
        <pc:spChg chg="mod">
          <ac:chgData name="Johnson, Sasha" userId="166892a1-d693-448a-af9d-eca12d756a86" providerId="ADAL" clId="{BF482A51-3B3B-0145-B78A-871EEA72D808}" dt="2023-07-10T18:04:06.153" v="3444" actId="26606"/>
          <ac:spMkLst>
            <pc:docMk/>
            <pc:sldMk cId="3495750857" sldId="359"/>
            <ac:spMk id="3" creationId="{E20E21B9-A9CC-4475-51C6-048D1CB2CF82}"/>
          </ac:spMkLst>
        </pc:spChg>
        <pc:spChg chg="add del">
          <ac:chgData name="Johnson, Sasha" userId="166892a1-d693-448a-af9d-eca12d756a86" providerId="ADAL" clId="{BF482A51-3B3B-0145-B78A-871EEA72D808}" dt="2023-07-10T18:04:06.153" v="3444" actId="26606"/>
          <ac:spMkLst>
            <pc:docMk/>
            <pc:sldMk cId="3495750857" sldId="359"/>
            <ac:spMk id="6151" creationId="{C5176844-69C3-4F79-BE38-EA5BDDF4FEA4}"/>
          </ac:spMkLst>
        </pc:spChg>
        <pc:spChg chg="add del">
          <ac:chgData name="Johnson, Sasha" userId="166892a1-d693-448a-af9d-eca12d756a86" providerId="ADAL" clId="{BF482A51-3B3B-0145-B78A-871EEA72D808}" dt="2023-07-10T18:04:06.153" v="3444" actId="26606"/>
          <ac:spMkLst>
            <pc:docMk/>
            <pc:sldMk cId="3495750857" sldId="359"/>
            <ac:spMk id="6155" creationId="{CAF8A158-E51E-4253-820B-3970F73976B6}"/>
          </ac:spMkLst>
        </pc:spChg>
        <pc:spChg chg="add del">
          <ac:chgData name="Johnson, Sasha" userId="166892a1-d693-448a-af9d-eca12d756a86" providerId="ADAL" clId="{BF482A51-3B3B-0145-B78A-871EEA72D808}" dt="2023-07-10T18:04:06.153" v="3444" actId="26606"/>
          <ac:spMkLst>
            <pc:docMk/>
            <pc:sldMk cId="3495750857" sldId="359"/>
            <ac:spMk id="6157" creationId="{A101E513-AF74-4E9D-A31F-99664250722D}"/>
          </ac:spMkLst>
        </pc:spChg>
        <pc:picChg chg="add mod">
          <ac:chgData name="Johnson, Sasha" userId="166892a1-d693-448a-af9d-eca12d756a86" providerId="ADAL" clId="{BF482A51-3B3B-0145-B78A-871EEA72D808}" dt="2023-07-10T18:04:06.153" v="3444" actId="26606"/>
          <ac:picMkLst>
            <pc:docMk/>
            <pc:sldMk cId="3495750857" sldId="359"/>
            <ac:picMk id="6146" creationId="{AA244BE7-8F00-4CB9-FC7E-4637BD327711}"/>
          </ac:picMkLst>
        </pc:picChg>
        <pc:cxnChg chg="add del">
          <ac:chgData name="Johnson, Sasha" userId="166892a1-d693-448a-af9d-eca12d756a86" providerId="ADAL" clId="{BF482A51-3B3B-0145-B78A-871EEA72D808}" dt="2023-07-10T18:04:06.153" v="3444" actId="26606"/>
          <ac:cxnSpMkLst>
            <pc:docMk/>
            <pc:sldMk cId="3495750857" sldId="359"/>
            <ac:cxnSpMk id="6153" creationId="{33862825-C012-4895-A17E-F3D1F62D89DD}"/>
          </ac:cxnSpMkLst>
        </pc:cxnChg>
      </pc:sldChg>
    </pc:docChg>
  </pc:docChgLst>
  <pc:docChgLst>
    <pc:chgData name="Abdulkadir, Cabaas N" userId="S::zf3436qe@go.minnstate.edu::e8a51937-faeb-4898-8e1f-5cbe0df5d7ba" providerId="AD" clId="Web-{253198E9-A998-F28C-4023-A30697FA08C1}"/>
    <pc:docChg chg="modSld">
      <pc:chgData name="Abdulkadir, Cabaas N" userId="S::zf3436qe@go.minnstate.edu::e8a51937-faeb-4898-8e1f-5cbe0df5d7ba" providerId="AD" clId="Web-{253198E9-A998-F28C-4023-A30697FA08C1}" dt="2023-07-07T23:53:41.476" v="11" actId="20577"/>
      <pc:docMkLst>
        <pc:docMk/>
      </pc:docMkLst>
      <pc:sldChg chg="modSp">
        <pc:chgData name="Abdulkadir, Cabaas N" userId="S::zf3436qe@go.minnstate.edu::e8a51937-faeb-4898-8e1f-5cbe0df5d7ba" providerId="AD" clId="Web-{253198E9-A998-F28C-4023-A30697FA08C1}" dt="2023-07-07T23:53:41.476" v="11" actId="20577"/>
        <pc:sldMkLst>
          <pc:docMk/>
          <pc:sldMk cId="3727401764" sldId="313"/>
        </pc:sldMkLst>
        <pc:spChg chg="mod">
          <ac:chgData name="Abdulkadir, Cabaas N" userId="S::zf3436qe@go.minnstate.edu::e8a51937-faeb-4898-8e1f-5cbe0df5d7ba" providerId="AD" clId="Web-{253198E9-A998-F28C-4023-A30697FA08C1}" dt="2023-07-07T23:53:41.476" v="11" actId="20577"/>
          <ac:spMkLst>
            <pc:docMk/>
            <pc:sldMk cId="3727401764" sldId="313"/>
            <ac:spMk id="2" creationId="{37F86320-5F41-E062-358E-B9D0DD6B931F}"/>
          </ac:spMkLst>
        </pc:spChg>
      </pc:sldChg>
    </pc:docChg>
  </pc:docChgLst>
  <pc:docChgLst>
    <pc:chgData name="Abdulkadir, Cabaas N" userId="S::zf3436qe@go.minnstate.edu::e8a51937-faeb-4898-8e1f-5cbe0df5d7ba" providerId="AD" clId="Web-{F0E6C8A1-BA1C-2A0B-ADC6-064EBB7312E2}"/>
    <pc:docChg chg="addSld delSld modSld modSection">
      <pc:chgData name="Abdulkadir, Cabaas N" userId="S::zf3436qe@go.minnstate.edu::e8a51937-faeb-4898-8e1f-5cbe0df5d7ba" providerId="AD" clId="Web-{F0E6C8A1-BA1C-2A0B-ADC6-064EBB7312E2}" dt="2023-07-07T22:08:43.162" v="36" actId="20577"/>
      <pc:docMkLst>
        <pc:docMk/>
      </pc:docMkLst>
      <pc:sldChg chg="new del">
        <pc:chgData name="Abdulkadir, Cabaas N" userId="S::zf3436qe@go.minnstate.edu::e8a51937-faeb-4898-8e1f-5cbe0df5d7ba" providerId="AD" clId="Web-{F0E6C8A1-BA1C-2A0B-ADC6-064EBB7312E2}" dt="2023-07-07T22:04:22.952" v="1"/>
        <pc:sldMkLst>
          <pc:docMk/>
          <pc:sldMk cId="244532870" sldId="312"/>
        </pc:sldMkLst>
      </pc:sldChg>
      <pc:sldChg chg="new del">
        <pc:chgData name="Abdulkadir, Cabaas N" userId="S::zf3436qe@go.minnstate.edu::e8a51937-faeb-4898-8e1f-5cbe0df5d7ba" providerId="AD" clId="Web-{F0E6C8A1-BA1C-2A0B-ADC6-064EBB7312E2}" dt="2023-07-07T22:04:53.625" v="4"/>
        <pc:sldMkLst>
          <pc:docMk/>
          <pc:sldMk cId="2357666011" sldId="312"/>
        </pc:sldMkLst>
      </pc:sldChg>
      <pc:sldChg chg="modSp new">
        <pc:chgData name="Abdulkadir, Cabaas N" userId="S::zf3436qe@go.minnstate.edu::e8a51937-faeb-4898-8e1f-5cbe0df5d7ba" providerId="AD" clId="Web-{F0E6C8A1-BA1C-2A0B-ADC6-064EBB7312E2}" dt="2023-07-07T22:08:43.162" v="36" actId="20577"/>
        <pc:sldMkLst>
          <pc:docMk/>
          <pc:sldMk cId="3727401764" sldId="313"/>
        </pc:sldMkLst>
        <pc:spChg chg="mod">
          <ac:chgData name="Abdulkadir, Cabaas N" userId="S::zf3436qe@go.minnstate.edu::e8a51937-faeb-4898-8e1f-5cbe0df5d7ba" providerId="AD" clId="Web-{F0E6C8A1-BA1C-2A0B-ADC6-064EBB7312E2}" dt="2023-07-07T22:08:43.162" v="36" actId="20577"/>
          <ac:spMkLst>
            <pc:docMk/>
            <pc:sldMk cId="3727401764" sldId="313"/>
            <ac:spMk id="2" creationId="{37F86320-5F41-E062-358E-B9D0DD6B931F}"/>
          </ac:spMkLst>
        </pc:spChg>
        <pc:spChg chg="mod">
          <ac:chgData name="Abdulkadir, Cabaas N" userId="S::zf3436qe@go.minnstate.edu::e8a51937-faeb-4898-8e1f-5cbe0df5d7ba" providerId="AD" clId="Web-{F0E6C8A1-BA1C-2A0B-ADC6-064EBB7312E2}" dt="2023-07-07T22:08:42.193" v="34" actId="20577"/>
          <ac:spMkLst>
            <pc:docMk/>
            <pc:sldMk cId="3727401764" sldId="313"/>
            <ac:spMk id="3" creationId="{95248646-B5FF-2605-B34A-D0673BA5821B}"/>
          </ac:spMkLst>
        </pc:spChg>
      </pc:sldChg>
      <pc:sldChg chg="new del">
        <pc:chgData name="Abdulkadir, Cabaas N" userId="S::zf3436qe@go.minnstate.edu::e8a51937-faeb-4898-8e1f-5cbe0df5d7ba" providerId="AD" clId="Web-{F0E6C8A1-BA1C-2A0B-ADC6-064EBB7312E2}" dt="2023-07-07T22:08:39.349" v="32"/>
        <pc:sldMkLst>
          <pc:docMk/>
          <pc:sldMk cId="2446657216" sldId="314"/>
        </pc:sldMkLst>
      </pc:sldChg>
    </pc:docChg>
  </pc:docChgLst>
  <pc:docChgLst>
    <pc:chgData name="Fear, Joselyn" userId="8e68dc7c-f18b-4777-b452-6e3d802e07ec" providerId="ADAL" clId="{3BC601F2-E1D1-064C-ABD1-34C61038E563}"/>
    <pc:docChg chg="undo custSel addSld delSld modSld sldOrd addMainMaster delMainMaster addSection delSection modSection">
      <pc:chgData name="Fear, Joselyn" userId="8e68dc7c-f18b-4777-b452-6e3d802e07ec" providerId="ADAL" clId="{3BC601F2-E1D1-064C-ABD1-34C61038E563}" dt="2023-07-10T17:26:20.147" v="40401" actId="478"/>
      <pc:docMkLst>
        <pc:docMk/>
      </pc:docMkLst>
      <pc:sldChg chg="addSp delSp modSp mod ord setBg modClrScheme chgLayout">
        <pc:chgData name="Fear, Joselyn" userId="8e68dc7c-f18b-4777-b452-6e3d802e07ec" providerId="ADAL" clId="{3BC601F2-E1D1-064C-ABD1-34C61038E563}" dt="2023-07-10T17:26:20.147" v="40401" actId="478"/>
        <pc:sldMkLst>
          <pc:docMk/>
          <pc:sldMk cId="109857222" sldId="256"/>
        </pc:sldMkLst>
        <pc:spChg chg="mod">
          <ac:chgData name="Fear, Joselyn" userId="8e68dc7c-f18b-4777-b452-6e3d802e07ec" providerId="ADAL" clId="{3BC601F2-E1D1-064C-ABD1-34C61038E563}" dt="2023-06-01T13:13:09.270" v="933" actId="1076"/>
          <ac:spMkLst>
            <pc:docMk/>
            <pc:sldMk cId="109857222" sldId="256"/>
            <ac:spMk id="2" creationId="{00000000-0000-0000-0000-000000000000}"/>
          </ac:spMkLst>
        </pc:spChg>
        <pc:spChg chg="del mod">
          <ac:chgData name="Fear, Joselyn" userId="8e68dc7c-f18b-4777-b452-6e3d802e07ec" providerId="ADAL" clId="{3BC601F2-E1D1-064C-ABD1-34C61038E563}" dt="2023-07-10T17:26:20.147" v="40401" actId="478"/>
          <ac:spMkLst>
            <pc:docMk/>
            <pc:sldMk cId="109857222" sldId="256"/>
            <ac:spMk id="3" creationId="{00000000-0000-0000-0000-000000000000}"/>
          </ac:spMkLst>
        </pc:spChg>
        <pc:spChg chg="add del mod">
          <ac:chgData name="Fear, Joselyn" userId="8e68dc7c-f18b-4777-b452-6e3d802e07ec" providerId="ADAL" clId="{3BC601F2-E1D1-064C-ABD1-34C61038E563}" dt="2023-06-01T12:56:24.422" v="80"/>
          <ac:spMkLst>
            <pc:docMk/>
            <pc:sldMk cId="109857222" sldId="256"/>
            <ac:spMk id="4" creationId="{221A2254-C07A-716D-023F-B9D234F61743}"/>
          </ac:spMkLst>
        </pc:spChg>
        <pc:spChg chg="add">
          <ac:chgData name="Fear, Joselyn" userId="8e68dc7c-f18b-4777-b452-6e3d802e07ec" providerId="ADAL" clId="{3BC601F2-E1D1-064C-ABD1-34C61038E563}" dt="2023-06-01T12:55:49.627" v="76" actId="26606"/>
          <ac:spMkLst>
            <pc:docMk/>
            <pc:sldMk cId="109857222" sldId="256"/>
            <ac:spMk id="10" creationId="{55B419A7-F817-4767-8CCB-FB0E189C4ACD}"/>
          </ac:spMkLst>
        </pc:spChg>
        <pc:spChg chg="add">
          <ac:chgData name="Fear, Joselyn" userId="8e68dc7c-f18b-4777-b452-6e3d802e07ec" providerId="ADAL" clId="{3BC601F2-E1D1-064C-ABD1-34C61038E563}" dt="2023-06-01T12:55:49.627" v="76" actId="26606"/>
          <ac:spMkLst>
            <pc:docMk/>
            <pc:sldMk cId="109857222" sldId="256"/>
            <ac:spMk id="12" creationId="{ADA271CD-3011-4A05-B4A3-80F1794684F2}"/>
          </ac:spMkLst>
        </pc:spChg>
        <pc:picChg chg="add del mod">
          <ac:chgData name="Fear, Joselyn" userId="8e68dc7c-f18b-4777-b452-6e3d802e07ec" providerId="ADAL" clId="{3BC601F2-E1D1-064C-ABD1-34C61038E563}" dt="2023-06-01T13:12:53.675" v="932" actId="478"/>
          <ac:picMkLst>
            <pc:docMk/>
            <pc:sldMk cId="109857222" sldId="256"/>
            <ac:picMk id="5" creationId="{A0451805-9F53-718D-A0B4-5135DEC53025}"/>
          </ac:picMkLst>
        </pc:picChg>
      </pc:sldChg>
      <pc:sldChg chg="modSp new mod">
        <pc:chgData name="Fear, Joselyn" userId="8e68dc7c-f18b-4777-b452-6e3d802e07ec" providerId="ADAL" clId="{3BC601F2-E1D1-064C-ABD1-34C61038E563}" dt="2023-07-09T19:53:29.850" v="39894" actId="20577"/>
        <pc:sldMkLst>
          <pc:docMk/>
          <pc:sldMk cId="2455916933" sldId="257"/>
        </pc:sldMkLst>
        <pc:spChg chg="mod">
          <ac:chgData name="Fear, Joselyn" userId="8e68dc7c-f18b-4777-b452-6e3d802e07ec" providerId="ADAL" clId="{3BC601F2-E1D1-064C-ABD1-34C61038E563}" dt="2023-06-01T12:58:10.814" v="106" actId="20577"/>
          <ac:spMkLst>
            <pc:docMk/>
            <pc:sldMk cId="2455916933" sldId="257"/>
            <ac:spMk id="2" creationId="{55A6C130-DEC2-F215-3B04-D705A5752DF3}"/>
          </ac:spMkLst>
        </pc:spChg>
        <pc:spChg chg="mod">
          <ac:chgData name="Fear, Joselyn" userId="8e68dc7c-f18b-4777-b452-6e3d802e07ec" providerId="ADAL" clId="{3BC601F2-E1D1-064C-ABD1-34C61038E563}" dt="2023-07-09T19:53:29.850" v="39894" actId="20577"/>
          <ac:spMkLst>
            <pc:docMk/>
            <pc:sldMk cId="2455916933" sldId="257"/>
            <ac:spMk id="3" creationId="{D3AD0A1E-463C-779A-8F55-A44199119254}"/>
          </ac:spMkLst>
        </pc:spChg>
      </pc:sldChg>
      <pc:sldChg chg="modSp new mod">
        <pc:chgData name="Fear, Joselyn" userId="8e68dc7c-f18b-4777-b452-6e3d802e07ec" providerId="ADAL" clId="{3BC601F2-E1D1-064C-ABD1-34C61038E563}" dt="2023-07-09T15:52:38.262" v="29632" actId="20577"/>
        <pc:sldMkLst>
          <pc:docMk/>
          <pc:sldMk cId="906982368" sldId="258"/>
        </pc:sldMkLst>
        <pc:spChg chg="mod">
          <ac:chgData name="Fear, Joselyn" userId="8e68dc7c-f18b-4777-b452-6e3d802e07ec" providerId="ADAL" clId="{3BC601F2-E1D1-064C-ABD1-34C61038E563}" dt="2023-07-09T15:43:51.422" v="29260" actId="255"/>
          <ac:spMkLst>
            <pc:docMk/>
            <pc:sldMk cId="906982368" sldId="258"/>
            <ac:spMk id="2" creationId="{E957CEBD-E2F3-2AA5-83C7-F7835C14947A}"/>
          </ac:spMkLst>
        </pc:spChg>
        <pc:spChg chg="mod">
          <ac:chgData name="Fear, Joselyn" userId="8e68dc7c-f18b-4777-b452-6e3d802e07ec" providerId="ADAL" clId="{3BC601F2-E1D1-064C-ABD1-34C61038E563}" dt="2023-07-09T15:52:38.262" v="29632" actId="20577"/>
          <ac:spMkLst>
            <pc:docMk/>
            <pc:sldMk cId="906982368" sldId="258"/>
            <ac:spMk id="3" creationId="{FCC6D9E1-74D6-3874-4351-363CF7A75F37}"/>
          </ac:spMkLst>
        </pc:spChg>
      </pc:sldChg>
      <pc:sldChg chg="modSp new mod ord">
        <pc:chgData name="Fear, Joselyn" userId="8e68dc7c-f18b-4777-b452-6e3d802e07ec" providerId="ADAL" clId="{3BC601F2-E1D1-064C-ABD1-34C61038E563}" dt="2023-07-09T18:39:41.764" v="35398" actId="27636"/>
        <pc:sldMkLst>
          <pc:docMk/>
          <pc:sldMk cId="4219169351" sldId="259"/>
        </pc:sldMkLst>
        <pc:spChg chg="mod">
          <ac:chgData name="Fear, Joselyn" userId="8e68dc7c-f18b-4777-b452-6e3d802e07ec" providerId="ADAL" clId="{3BC601F2-E1D1-064C-ABD1-34C61038E563}" dt="2023-06-01T13:09:30.463" v="887" actId="20577"/>
          <ac:spMkLst>
            <pc:docMk/>
            <pc:sldMk cId="4219169351" sldId="259"/>
            <ac:spMk id="2" creationId="{AFFB9FEF-1BA0-4963-8FAD-DBBBAFC3B807}"/>
          </ac:spMkLst>
        </pc:spChg>
        <pc:spChg chg="mod">
          <ac:chgData name="Fear, Joselyn" userId="8e68dc7c-f18b-4777-b452-6e3d802e07ec" providerId="ADAL" clId="{3BC601F2-E1D1-064C-ABD1-34C61038E563}" dt="2023-07-09T18:39:41.764" v="35398" actId="27636"/>
          <ac:spMkLst>
            <pc:docMk/>
            <pc:sldMk cId="4219169351" sldId="259"/>
            <ac:spMk id="3" creationId="{28140092-5559-9ADA-592C-B0B1BAC6144E}"/>
          </ac:spMkLst>
        </pc:spChg>
      </pc:sldChg>
      <pc:sldChg chg="addSp delSp modSp new mod ord setBg">
        <pc:chgData name="Fear, Joselyn" userId="8e68dc7c-f18b-4777-b452-6e3d802e07ec" providerId="ADAL" clId="{3BC601F2-E1D1-064C-ABD1-34C61038E563}" dt="2023-07-09T19:16:35.646" v="37503" actId="14100"/>
        <pc:sldMkLst>
          <pc:docMk/>
          <pc:sldMk cId="797258315" sldId="260"/>
        </pc:sldMkLst>
        <pc:spChg chg="mod">
          <ac:chgData name="Fear, Joselyn" userId="8e68dc7c-f18b-4777-b452-6e3d802e07ec" providerId="ADAL" clId="{3BC601F2-E1D1-064C-ABD1-34C61038E563}" dt="2023-07-09T19:16:06.218" v="37500" actId="26606"/>
          <ac:spMkLst>
            <pc:docMk/>
            <pc:sldMk cId="797258315" sldId="260"/>
            <ac:spMk id="2" creationId="{238B712A-72D2-575B-7510-39DAEAD5A7D2}"/>
          </ac:spMkLst>
        </pc:spChg>
        <pc:spChg chg="del">
          <ac:chgData name="Fear, Joselyn" userId="8e68dc7c-f18b-4777-b452-6e3d802e07ec" providerId="ADAL" clId="{3BC601F2-E1D1-064C-ABD1-34C61038E563}" dt="2023-07-09T19:16:00.057" v="37497" actId="931"/>
          <ac:spMkLst>
            <pc:docMk/>
            <pc:sldMk cId="797258315" sldId="260"/>
            <ac:spMk id="3" creationId="{1F736796-258D-38C9-2EE6-994A9603CDC8}"/>
          </ac:spMkLst>
        </pc:spChg>
        <pc:spChg chg="add">
          <ac:chgData name="Fear, Joselyn" userId="8e68dc7c-f18b-4777-b452-6e3d802e07ec" providerId="ADAL" clId="{3BC601F2-E1D1-064C-ABD1-34C61038E563}" dt="2023-07-09T19:16:06.218" v="37500" actId="26606"/>
          <ac:spMkLst>
            <pc:docMk/>
            <pc:sldMk cId="797258315" sldId="260"/>
            <ac:spMk id="10" creationId="{DD4C4B28-6B4B-4445-8535-F516D74E4AA9}"/>
          </ac:spMkLst>
        </pc:spChg>
        <pc:spChg chg="add">
          <ac:chgData name="Fear, Joselyn" userId="8e68dc7c-f18b-4777-b452-6e3d802e07ec" providerId="ADAL" clId="{3BC601F2-E1D1-064C-ABD1-34C61038E563}" dt="2023-07-09T19:16:06.218" v="37500" actId="26606"/>
          <ac:spMkLst>
            <pc:docMk/>
            <pc:sldMk cId="797258315" sldId="260"/>
            <ac:spMk id="14" creationId="{55B419A7-F817-4767-8CCB-FB0E189C4ACD}"/>
          </ac:spMkLst>
        </pc:spChg>
        <pc:spChg chg="add">
          <ac:chgData name="Fear, Joselyn" userId="8e68dc7c-f18b-4777-b452-6e3d802e07ec" providerId="ADAL" clId="{3BC601F2-E1D1-064C-ABD1-34C61038E563}" dt="2023-07-09T19:16:06.218" v="37500" actId="26606"/>
          <ac:spMkLst>
            <pc:docMk/>
            <pc:sldMk cId="797258315" sldId="260"/>
            <ac:spMk id="16" creationId="{7AF9319C-2D9B-4868-AEAE-37298EA0F4B9}"/>
          </ac:spMkLst>
        </pc:spChg>
        <pc:spChg chg="add">
          <ac:chgData name="Fear, Joselyn" userId="8e68dc7c-f18b-4777-b452-6e3d802e07ec" providerId="ADAL" clId="{3BC601F2-E1D1-064C-ABD1-34C61038E563}" dt="2023-07-09T19:16:06.218" v="37500" actId="26606"/>
          <ac:spMkLst>
            <pc:docMk/>
            <pc:sldMk cId="797258315" sldId="260"/>
            <ac:spMk id="18" creationId="{ADA271CD-3011-4A05-B4A3-80F1794684F2}"/>
          </ac:spMkLst>
        </pc:spChg>
        <pc:picChg chg="add mod">
          <ac:chgData name="Fear, Joselyn" userId="8e68dc7c-f18b-4777-b452-6e3d802e07ec" providerId="ADAL" clId="{3BC601F2-E1D1-064C-ABD1-34C61038E563}" dt="2023-07-09T19:16:35.646" v="37503" actId="14100"/>
          <ac:picMkLst>
            <pc:docMk/>
            <pc:sldMk cId="797258315" sldId="260"/>
            <ac:picMk id="5" creationId="{40282531-ED88-9D1C-4ED8-90810DF01CEA}"/>
          </ac:picMkLst>
        </pc:picChg>
        <pc:cxnChg chg="add">
          <ac:chgData name="Fear, Joselyn" userId="8e68dc7c-f18b-4777-b452-6e3d802e07ec" providerId="ADAL" clId="{3BC601F2-E1D1-064C-ABD1-34C61038E563}" dt="2023-07-09T19:16:06.218" v="37500" actId="26606"/>
          <ac:cxnSpMkLst>
            <pc:docMk/>
            <pc:sldMk cId="797258315" sldId="260"/>
            <ac:cxnSpMk id="12" creationId="{0CB1C732-7193-4253-8746-850D090A6B4E}"/>
          </ac:cxnSpMkLst>
        </pc:cxnChg>
      </pc:sldChg>
      <pc:sldChg chg="modSp new mod">
        <pc:chgData name="Fear, Joselyn" userId="8e68dc7c-f18b-4777-b452-6e3d802e07ec" providerId="ADAL" clId="{3BC601F2-E1D1-064C-ABD1-34C61038E563}" dt="2023-07-05T17:57:25.541" v="7073" actId="20577"/>
        <pc:sldMkLst>
          <pc:docMk/>
          <pc:sldMk cId="1524273673" sldId="266"/>
        </pc:sldMkLst>
        <pc:spChg chg="mod">
          <ac:chgData name="Fear, Joselyn" userId="8e68dc7c-f18b-4777-b452-6e3d802e07ec" providerId="ADAL" clId="{3BC601F2-E1D1-064C-ABD1-34C61038E563}" dt="2023-07-05T01:14:45.132" v="1102" actId="20577"/>
          <ac:spMkLst>
            <pc:docMk/>
            <pc:sldMk cId="1524273673" sldId="266"/>
            <ac:spMk id="2" creationId="{850A5AB1-31EC-F6D2-5009-032C3255E2FF}"/>
          </ac:spMkLst>
        </pc:spChg>
        <pc:spChg chg="mod">
          <ac:chgData name="Fear, Joselyn" userId="8e68dc7c-f18b-4777-b452-6e3d802e07ec" providerId="ADAL" clId="{3BC601F2-E1D1-064C-ABD1-34C61038E563}" dt="2023-07-05T17:57:25.541" v="7073" actId="20577"/>
          <ac:spMkLst>
            <pc:docMk/>
            <pc:sldMk cId="1524273673" sldId="266"/>
            <ac:spMk id="3" creationId="{5A87CC4E-0894-102A-627E-8D1A264CDBA0}"/>
          </ac:spMkLst>
        </pc:spChg>
      </pc:sldChg>
      <pc:sldChg chg="modSp new mod">
        <pc:chgData name="Fear, Joselyn" userId="8e68dc7c-f18b-4777-b452-6e3d802e07ec" providerId="ADAL" clId="{3BC601F2-E1D1-064C-ABD1-34C61038E563}" dt="2023-07-09T16:23:16.573" v="29964" actId="20577"/>
        <pc:sldMkLst>
          <pc:docMk/>
          <pc:sldMk cId="1625920825" sldId="267"/>
        </pc:sldMkLst>
        <pc:spChg chg="mod">
          <ac:chgData name="Fear, Joselyn" userId="8e68dc7c-f18b-4777-b452-6e3d802e07ec" providerId="ADAL" clId="{3BC601F2-E1D1-064C-ABD1-34C61038E563}" dt="2023-07-05T01:15:38.142" v="1131" actId="20577"/>
          <ac:spMkLst>
            <pc:docMk/>
            <pc:sldMk cId="1625920825" sldId="267"/>
            <ac:spMk id="2" creationId="{6235038F-9DA9-384D-12B6-FF4A3FEFEEF7}"/>
          </ac:spMkLst>
        </pc:spChg>
        <pc:spChg chg="mod">
          <ac:chgData name="Fear, Joselyn" userId="8e68dc7c-f18b-4777-b452-6e3d802e07ec" providerId="ADAL" clId="{3BC601F2-E1D1-064C-ABD1-34C61038E563}" dt="2023-07-09T16:23:16.573" v="29964" actId="20577"/>
          <ac:spMkLst>
            <pc:docMk/>
            <pc:sldMk cId="1625920825" sldId="267"/>
            <ac:spMk id="3" creationId="{FBDF692F-F111-86EE-4FE9-76ECE42904DF}"/>
          </ac:spMkLst>
        </pc:spChg>
      </pc:sldChg>
      <pc:sldChg chg="modSp new mod">
        <pc:chgData name="Fear, Joselyn" userId="8e68dc7c-f18b-4777-b452-6e3d802e07ec" providerId="ADAL" clId="{3BC601F2-E1D1-064C-ABD1-34C61038E563}" dt="2023-07-07T00:39:34.593" v="21753" actId="20577"/>
        <pc:sldMkLst>
          <pc:docMk/>
          <pc:sldMk cId="2489124090" sldId="268"/>
        </pc:sldMkLst>
        <pc:spChg chg="mod">
          <ac:chgData name="Fear, Joselyn" userId="8e68dc7c-f18b-4777-b452-6e3d802e07ec" providerId="ADAL" clId="{3BC601F2-E1D1-064C-ABD1-34C61038E563}" dt="2023-07-07T00:32:05.832" v="21175" actId="20577"/>
          <ac:spMkLst>
            <pc:docMk/>
            <pc:sldMk cId="2489124090" sldId="268"/>
            <ac:spMk id="2" creationId="{7431F3BA-C4EE-6B24-196F-D237966D852B}"/>
          </ac:spMkLst>
        </pc:spChg>
        <pc:spChg chg="mod">
          <ac:chgData name="Fear, Joselyn" userId="8e68dc7c-f18b-4777-b452-6e3d802e07ec" providerId="ADAL" clId="{3BC601F2-E1D1-064C-ABD1-34C61038E563}" dt="2023-07-07T00:39:34.593" v="21753" actId="20577"/>
          <ac:spMkLst>
            <pc:docMk/>
            <pc:sldMk cId="2489124090" sldId="268"/>
            <ac:spMk id="3" creationId="{E517B288-8832-A8B8-CB5F-2FE3C9485716}"/>
          </ac:spMkLst>
        </pc:spChg>
      </pc:sldChg>
      <pc:sldChg chg="modSp new mod">
        <pc:chgData name="Fear, Joselyn" userId="8e68dc7c-f18b-4777-b452-6e3d802e07ec" providerId="ADAL" clId="{3BC601F2-E1D1-064C-ABD1-34C61038E563}" dt="2023-07-09T16:31:53.720" v="29976" actId="20577"/>
        <pc:sldMkLst>
          <pc:docMk/>
          <pc:sldMk cId="1888328759" sldId="269"/>
        </pc:sldMkLst>
        <pc:spChg chg="mod">
          <ac:chgData name="Fear, Joselyn" userId="8e68dc7c-f18b-4777-b452-6e3d802e07ec" providerId="ADAL" clId="{3BC601F2-E1D1-064C-ABD1-34C61038E563}" dt="2023-07-05T01:19:31.510" v="1241" actId="20577"/>
          <ac:spMkLst>
            <pc:docMk/>
            <pc:sldMk cId="1888328759" sldId="269"/>
            <ac:spMk id="2" creationId="{81BC60FC-4BEC-A3CA-7B49-033C0C596020}"/>
          </ac:spMkLst>
        </pc:spChg>
        <pc:spChg chg="mod">
          <ac:chgData name="Fear, Joselyn" userId="8e68dc7c-f18b-4777-b452-6e3d802e07ec" providerId="ADAL" clId="{3BC601F2-E1D1-064C-ABD1-34C61038E563}" dt="2023-07-09T16:31:53.720" v="29976" actId="20577"/>
          <ac:spMkLst>
            <pc:docMk/>
            <pc:sldMk cId="1888328759" sldId="269"/>
            <ac:spMk id="3" creationId="{6E0046B6-DDC5-1327-7F61-4180E9E177CE}"/>
          </ac:spMkLst>
        </pc:spChg>
      </pc:sldChg>
      <pc:sldChg chg="modSp new mod">
        <pc:chgData name="Fear, Joselyn" userId="8e68dc7c-f18b-4777-b452-6e3d802e07ec" providerId="ADAL" clId="{3BC601F2-E1D1-064C-ABD1-34C61038E563}" dt="2023-07-07T23:46:45.539" v="28311" actId="20577"/>
        <pc:sldMkLst>
          <pc:docMk/>
          <pc:sldMk cId="878423568" sldId="270"/>
        </pc:sldMkLst>
        <pc:spChg chg="mod">
          <ac:chgData name="Fear, Joselyn" userId="8e68dc7c-f18b-4777-b452-6e3d802e07ec" providerId="ADAL" clId="{3BC601F2-E1D1-064C-ABD1-34C61038E563}" dt="2023-07-05T01:20:38.653" v="1303" actId="255"/>
          <ac:spMkLst>
            <pc:docMk/>
            <pc:sldMk cId="878423568" sldId="270"/>
            <ac:spMk id="2" creationId="{644BB5CD-0553-689A-E34D-01BBE5A7664B}"/>
          </ac:spMkLst>
        </pc:spChg>
        <pc:spChg chg="mod">
          <ac:chgData name="Fear, Joselyn" userId="8e68dc7c-f18b-4777-b452-6e3d802e07ec" providerId="ADAL" clId="{3BC601F2-E1D1-064C-ABD1-34C61038E563}" dt="2023-07-07T23:46:45.539" v="28311" actId="20577"/>
          <ac:spMkLst>
            <pc:docMk/>
            <pc:sldMk cId="878423568" sldId="270"/>
            <ac:spMk id="3" creationId="{7A3F126F-97E1-DD80-95A7-115F5DE0B566}"/>
          </ac:spMkLst>
        </pc:spChg>
      </pc:sldChg>
      <pc:sldChg chg="modSp new mod ord">
        <pc:chgData name="Fear, Joselyn" userId="8e68dc7c-f18b-4777-b452-6e3d802e07ec" providerId="ADAL" clId="{3BC601F2-E1D1-064C-ABD1-34C61038E563}" dt="2023-07-09T16:35:51.662" v="29983" actId="20577"/>
        <pc:sldMkLst>
          <pc:docMk/>
          <pc:sldMk cId="564267472" sldId="271"/>
        </pc:sldMkLst>
        <pc:spChg chg="mod">
          <ac:chgData name="Fear, Joselyn" userId="8e68dc7c-f18b-4777-b452-6e3d802e07ec" providerId="ADAL" clId="{3BC601F2-E1D1-064C-ABD1-34C61038E563}" dt="2023-07-05T01:22:28.233" v="1375" actId="20577"/>
          <ac:spMkLst>
            <pc:docMk/>
            <pc:sldMk cId="564267472" sldId="271"/>
            <ac:spMk id="2" creationId="{8F1E5C23-86D3-B776-B5FF-F4FA4358BC89}"/>
          </ac:spMkLst>
        </pc:spChg>
        <pc:spChg chg="mod">
          <ac:chgData name="Fear, Joselyn" userId="8e68dc7c-f18b-4777-b452-6e3d802e07ec" providerId="ADAL" clId="{3BC601F2-E1D1-064C-ABD1-34C61038E563}" dt="2023-07-09T16:35:51.662" v="29983" actId="20577"/>
          <ac:spMkLst>
            <pc:docMk/>
            <pc:sldMk cId="564267472" sldId="271"/>
            <ac:spMk id="3" creationId="{462A4579-9CDD-44CD-91CF-F2CD65113C56}"/>
          </ac:spMkLst>
        </pc:spChg>
      </pc:sldChg>
      <pc:sldChg chg="modSp new mod">
        <pc:chgData name="Fear, Joselyn" userId="8e68dc7c-f18b-4777-b452-6e3d802e07ec" providerId="ADAL" clId="{3BC601F2-E1D1-064C-ABD1-34C61038E563}" dt="2023-07-05T17:42:54.211" v="7042" actId="20577"/>
        <pc:sldMkLst>
          <pc:docMk/>
          <pc:sldMk cId="1242189745" sldId="272"/>
        </pc:sldMkLst>
        <pc:spChg chg="mod">
          <ac:chgData name="Fear, Joselyn" userId="8e68dc7c-f18b-4777-b452-6e3d802e07ec" providerId="ADAL" clId="{3BC601F2-E1D1-064C-ABD1-34C61038E563}" dt="2023-07-05T01:30:56.705" v="1624" actId="255"/>
          <ac:spMkLst>
            <pc:docMk/>
            <pc:sldMk cId="1242189745" sldId="272"/>
            <ac:spMk id="2" creationId="{8B473768-D4DA-A3C5-714A-717E336538AC}"/>
          </ac:spMkLst>
        </pc:spChg>
        <pc:spChg chg="mod">
          <ac:chgData name="Fear, Joselyn" userId="8e68dc7c-f18b-4777-b452-6e3d802e07ec" providerId="ADAL" clId="{3BC601F2-E1D1-064C-ABD1-34C61038E563}" dt="2023-07-05T17:42:54.211" v="7042" actId="20577"/>
          <ac:spMkLst>
            <pc:docMk/>
            <pc:sldMk cId="1242189745" sldId="272"/>
            <ac:spMk id="3" creationId="{C8D633FA-EA12-A242-3E14-CB5A379E7643}"/>
          </ac:spMkLst>
        </pc:spChg>
      </pc:sldChg>
      <pc:sldChg chg="modSp new del mod">
        <pc:chgData name="Fear, Joselyn" userId="8e68dc7c-f18b-4777-b452-6e3d802e07ec" providerId="ADAL" clId="{3BC601F2-E1D1-064C-ABD1-34C61038E563}" dt="2023-07-09T16:36:23.846" v="29984" actId="2696"/>
        <pc:sldMkLst>
          <pc:docMk/>
          <pc:sldMk cId="74035843" sldId="273"/>
        </pc:sldMkLst>
        <pc:spChg chg="mod">
          <ac:chgData name="Fear, Joselyn" userId="8e68dc7c-f18b-4777-b452-6e3d802e07ec" providerId="ADAL" clId="{3BC601F2-E1D1-064C-ABD1-34C61038E563}" dt="2023-07-05T01:31:32.697" v="1652" actId="20577"/>
          <ac:spMkLst>
            <pc:docMk/>
            <pc:sldMk cId="74035843" sldId="273"/>
            <ac:spMk id="2" creationId="{701B20A8-E2CA-A78B-FD6D-E758D9341209}"/>
          </ac:spMkLst>
        </pc:spChg>
      </pc:sldChg>
      <pc:sldChg chg="modSp add mod">
        <pc:chgData name="Fear, Joselyn" userId="8e68dc7c-f18b-4777-b452-6e3d802e07ec" providerId="ADAL" clId="{3BC601F2-E1D1-064C-ABD1-34C61038E563}" dt="2023-07-09T16:13:16.996" v="29847" actId="20577"/>
        <pc:sldMkLst>
          <pc:docMk/>
          <pc:sldMk cId="4173755189" sldId="278"/>
        </pc:sldMkLst>
        <pc:spChg chg="mod">
          <ac:chgData name="Fear, Joselyn" userId="8e68dc7c-f18b-4777-b452-6e3d802e07ec" providerId="ADAL" clId="{3BC601F2-E1D1-064C-ABD1-34C61038E563}" dt="2023-07-09T16:13:16.996" v="29847" actId="20577"/>
          <ac:spMkLst>
            <pc:docMk/>
            <pc:sldMk cId="4173755189" sldId="278"/>
            <ac:spMk id="3" creationId="{5A87CC4E-0894-102A-627E-8D1A264CDBA0}"/>
          </ac:spMkLst>
        </pc:spChg>
      </pc:sldChg>
      <pc:sldChg chg="modSp add mod">
        <pc:chgData name="Fear, Joselyn" userId="8e68dc7c-f18b-4777-b452-6e3d802e07ec" providerId="ADAL" clId="{3BC601F2-E1D1-064C-ABD1-34C61038E563}" dt="2023-07-09T16:14:46.183" v="29902" actId="20577"/>
        <pc:sldMkLst>
          <pc:docMk/>
          <pc:sldMk cId="903962324" sldId="279"/>
        </pc:sldMkLst>
        <pc:spChg chg="mod">
          <ac:chgData name="Fear, Joselyn" userId="8e68dc7c-f18b-4777-b452-6e3d802e07ec" providerId="ADAL" clId="{3BC601F2-E1D1-064C-ABD1-34C61038E563}" dt="2023-07-09T16:14:46.183" v="29902" actId="20577"/>
          <ac:spMkLst>
            <pc:docMk/>
            <pc:sldMk cId="903962324" sldId="279"/>
            <ac:spMk id="3" creationId="{5A87CC4E-0894-102A-627E-8D1A264CDBA0}"/>
          </ac:spMkLst>
        </pc:spChg>
      </pc:sldChg>
      <pc:sldChg chg="modSp add mod">
        <pc:chgData name="Fear, Joselyn" userId="8e68dc7c-f18b-4777-b452-6e3d802e07ec" providerId="ADAL" clId="{3BC601F2-E1D1-064C-ABD1-34C61038E563}" dt="2023-07-09T16:15:43.682" v="29939" actId="20577"/>
        <pc:sldMkLst>
          <pc:docMk/>
          <pc:sldMk cId="636672123" sldId="281"/>
        </pc:sldMkLst>
        <pc:spChg chg="mod">
          <ac:chgData name="Fear, Joselyn" userId="8e68dc7c-f18b-4777-b452-6e3d802e07ec" providerId="ADAL" clId="{3BC601F2-E1D1-064C-ABD1-34C61038E563}" dt="2023-07-09T16:15:43.682" v="29939" actId="20577"/>
          <ac:spMkLst>
            <pc:docMk/>
            <pc:sldMk cId="636672123" sldId="281"/>
            <ac:spMk id="3" creationId="{5A87CC4E-0894-102A-627E-8D1A264CDBA0}"/>
          </ac:spMkLst>
        </pc:spChg>
      </pc:sldChg>
      <pc:sldChg chg="modSp add mod">
        <pc:chgData name="Fear, Joselyn" userId="8e68dc7c-f18b-4777-b452-6e3d802e07ec" providerId="ADAL" clId="{3BC601F2-E1D1-064C-ABD1-34C61038E563}" dt="2023-07-09T16:16:57.644" v="29940" actId="20577"/>
        <pc:sldMkLst>
          <pc:docMk/>
          <pc:sldMk cId="1121970135" sldId="282"/>
        </pc:sldMkLst>
        <pc:spChg chg="mod">
          <ac:chgData name="Fear, Joselyn" userId="8e68dc7c-f18b-4777-b452-6e3d802e07ec" providerId="ADAL" clId="{3BC601F2-E1D1-064C-ABD1-34C61038E563}" dt="2023-07-09T16:16:57.644" v="29940" actId="20577"/>
          <ac:spMkLst>
            <pc:docMk/>
            <pc:sldMk cId="1121970135" sldId="282"/>
            <ac:spMk id="3" creationId="{5A87CC4E-0894-102A-627E-8D1A264CDBA0}"/>
          </ac:spMkLst>
        </pc:spChg>
      </pc:sldChg>
      <pc:sldChg chg="new del">
        <pc:chgData name="Fear, Joselyn" userId="8e68dc7c-f18b-4777-b452-6e3d802e07ec" providerId="ADAL" clId="{3BC601F2-E1D1-064C-ABD1-34C61038E563}" dt="2023-07-05T17:11:48.323" v="5750" actId="680"/>
        <pc:sldMkLst>
          <pc:docMk/>
          <pc:sldMk cId="509064182" sldId="283"/>
        </pc:sldMkLst>
      </pc:sldChg>
      <pc:sldChg chg="add del">
        <pc:chgData name="Fear, Joselyn" userId="8e68dc7c-f18b-4777-b452-6e3d802e07ec" providerId="ADAL" clId="{3BC601F2-E1D1-064C-ABD1-34C61038E563}" dt="2023-07-05T17:12:29.077" v="5752" actId="2890"/>
        <pc:sldMkLst>
          <pc:docMk/>
          <pc:sldMk cId="2875779844" sldId="283"/>
        </pc:sldMkLst>
      </pc:sldChg>
      <pc:sldChg chg="modSp add mod">
        <pc:chgData name="Fear, Joselyn" userId="8e68dc7c-f18b-4777-b452-6e3d802e07ec" providerId="ADAL" clId="{3BC601F2-E1D1-064C-ABD1-34C61038E563}" dt="2023-07-05T18:05:25.005" v="7728" actId="20577"/>
        <pc:sldMkLst>
          <pc:docMk/>
          <pc:sldMk cId="3703973212" sldId="284"/>
        </pc:sldMkLst>
        <pc:spChg chg="mod">
          <ac:chgData name="Fear, Joselyn" userId="8e68dc7c-f18b-4777-b452-6e3d802e07ec" providerId="ADAL" clId="{3BC601F2-E1D1-064C-ABD1-34C61038E563}" dt="2023-07-05T18:00:09.114" v="7098" actId="20577"/>
          <ac:spMkLst>
            <pc:docMk/>
            <pc:sldMk cId="3703973212" sldId="284"/>
            <ac:spMk id="2" creationId="{8B473768-D4DA-A3C5-714A-717E336538AC}"/>
          </ac:spMkLst>
        </pc:spChg>
        <pc:spChg chg="mod">
          <ac:chgData name="Fear, Joselyn" userId="8e68dc7c-f18b-4777-b452-6e3d802e07ec" providerId="ADAL" clId="{3BC601F2-E1D1-064C-ABD1-34C61038E563}" dt="2023-07-05T18:05:25.005" v="7728" actId="20577"/>
          <ac:spMkLst>
            <pc:docMk/>
            <pc:sldMk cId="3703973212" sldId="284"/>
            <ac:spMk id="3" creationId="{C8D633FA-EA12-A242-3E14-CB5A379E7643}"/>
          </ac:spMkLst>
        </pc:spChg>
      </pc:sldChg>
      <pc:sldChg chg="modSp new mod">
        <pc:chgData name="Fear, Joselyn" userId="8e68dc7c-f18b-4777-b452-6e3d802e07ec" providerId="ADAL" clId="{3BC601F2-E1D1-064C-ABD1-34C61038E563}" dt="2023-07-05T18:25:35.057" v="9284" actId="20577"/>
        <pc:sldMkLst>
          <pc:docMk/>
          <pc:sldMk cId="2318382680" sldId="285"/>
        </pc:sldMkLst>
        <pc:spChg chg="mod">
          <ac:chgData name="Fear, Joselyn" userId="8e68dc7c-f18b-4777-b452-6e3d802e07ec" providerId="ADAL" clId="{3BC601F2-E1D1-064C-ABD1-34C61038E563}" dt="2023-07-05T18:05:41.247" v="7741" actId="20577"/>
          <ac:spMkLst>
            <pc:docMk/>
            <pc:sldMk cId="2318382680" sldId="285"/>
            <ac:spMk id="2" creationId="{1B490131-D7CD-468F-0946-F29E690F070B}"/>
          </ac:spMkLst>
        </pc:spChg>
        <pc:spChg chg="mod">
          <ac:chgData name="Fear, Joselyn" userId="8e68dc7c-f18b-4777-b452-6e3d802e07ec" providerId="ADAL" clId="{3BC601F2-E1D1-064C-ABD1-34C61038E563}" dt="2023-07-05T18:25:35.057" v="9284" actId="20577"/>
          <ac:spMkLst>
            <pc:docMk/>
            <pc:sldMk cId="2318382680" sldId="285"/>
            <ac:spMk id="3" creationId="{28A7E931-6E64-796F-AC8D-30B8F7705C3D}"/>
          </ac:spMkLst>
        </pc:spChg>
      </pc:sldChg>
      <pc:sldChg chg="modSp add mod">
        <pc:chgData name="Fear, Joselyn" userId="8e68dc7c-f18b-4777-b452-6e3d802e07ec" providerId="ADAL" clId="{3BC601F2-E1D1-064C-ABD1-34C61038E563}" dt="2023-07-05T18:24:08.572" v="9230" actId="20577"/>
        <pc:sldMkLst>
          <pc:docMk/>
          <pc:sldMk cId="2430377523" sldId="286"/>
        </pc:sldMkLst>
        <pc:spChg chg="mod">
          <ac:chgData name="Fear, Joselyn" userId="8e68dc7c-f18b-4777-b452-6e3d802e07ec" providerId="ADAL" clId="{3BC601F2-E1D1-064C-ABD1-34C61038E563}" dt="2023-07-05T18:24:08.572" v="9230" actId="20577"/>
          <ac:spMkLst>
            <pc:docMk/>
            <pc:sldMk cId="2430377523" sldId="286"/>
            <ac:spMk id="3" creationId="{28A7E931-6E64-796F-AC8D-30B8F7705C3D}"/>
          </ac:spMkLst>
        </pc:spChg>
      </pc:sldChg>
      <pc:sldChg chg="modSp new mod">
        <pc:chgData name="Fear, Joselyn" userId="8e68dc7c-f18b-4777-b452-6e3d802e07ec" providerId="ADAL" clId="{3BC601F2-E1D1-064C-ABD1-34C61038E563}" dt="2023-07-05T18:36:01.363" v="9744" actId="20577"/>
        <pc:sldMkLst>
          <pc:docMk/>
          <pc:sldMk cId="3929970628" sldId="287"/>
        </pc:sldMkLst>
        <pc:spChg chg="mod">
          <ac:chgData name="Fear, Joselyn" userId="8e68dc7c-f18b-4777-b452-6e3d802e07ec" providerId="ADAL" clId="{3BC601F2-E1D1-064C-ABD1-34C61038E563}" dt="2023-07-05T18:27:33.932" v="9306" actId="20577"/>
          <ac:spMkLst>
            <pc:docMk/>
            <pc:sldMk cId="3929970628" sldId="287"/>
            <ac:spMk id="2" creationId="{6176A155-C8DD-2969-B71B-696514C824E7}"/>
          </ac:spMkLst>
        </pc:spChg>
        <pc:spChg chg="mod">
          <ac:chgData name="Fear, Joselyn" userId="8e68dc7c-f18b-4777-b452-6e3d802e07ec" providerId="ADAL" clId="{3BC601F2-E1D1-064C-ABD1-34C61038E563}" dt="2023-07-05T18:36:01.363" v="9744" actId="20577"/>
          <ac:spMkLst>
            <pc:docMk/>
            <pc:sldMk cId="3929970628" sldId="287"/>
            <ac:spMk id="3" creationId="{E2F05166-4AEB-D333-2ECE-0D85EB9EB6E2}"/>
          </ac:spMkLst>
        </pc:spChg>
      </pc:sldChg>
      <pc:sldChg chg="modSp new mod">
        <pc:chgData name="Fear, Joselyn" userId="8e68dc7c-f18b-4777-b452-6e3d802e07ec" providerId="ADAL" clId="{3BC601F2-E1D1-064C-ABD1-34C61038E563}" dt="2023-07-09T16:21:56.208" v="29944" actId="20577"/>
        <pc:sldMkLst>
          <pc:docMk/>
          <pc:sldMk cId="584377900" sldId="288"/>
        </pc:sldMkLst>
        <pc:spChg chg="mod">
          <ac:chgData name="Fear, Joselyn" userId="8e68dc7c-f18b-4777-b452-6e3d802e07ec" providerId="ADAL" clId="{3BC601F2-E1D1-064C-ABD1-34C61038E563}" dt="2023-07-05T18:36:38.386" v="9765" actId="20577"/>
          <ac:spMkLst>
            <pc:docMk/>
            <pc:sldMk cId="584377900" sldId="288"/>
            <ac:spMk id="2" creationId="{58E036B6-7D51-2C05-F776-DCE8E7B14F3E}"/>
          </ac:spMkLst>
        </pc:spChg>
        <pc:spChg chg="mod">
          <ac:chgData name="Fear, Joselyn" userId="8e68dc7c-f18b-4777-b452-6e3d802e07ec" providerId="ADAL" clId="{3BC601F2-E1D1-064C-ABD1-34C61038E563}" dt="2023-07-09T16:21:56.208" v="29944" actId="20577"/>
          <ac:spMkLst>
            <pc:docMk/>
            <pc:sldMk cId="584377900" sldId="288"/>
            <ac:spMk id="3" creationId="{9593F59B-7670-A0D8-3FB8-8460ACBC0F60}"/>
          </ac:spMkLst>
        </pc:spChg>
      </pc:sldChg>
      <pc:sldChg chg="modSp new mod">
        <pc:chgData name="Fear, Joselyn" userId="8e68dc7c-f18b-4777-b452-6e3d802e07ec" providerId="ADAL" clId="{3BC601F2-E1D1-064C-ABD1-34C61038E563}" dt="2023-07-05T18:51:46.969" v="10490" actId="20577"/>
        <pc:sldMkLst>
          <pc:docMk/>
          <pc:sldMk cId="2960990970" sldId="289"/>
        </pc:sldMkLst>
        <pc:spChg chg="mod">
          <ac:chgData name="Fear, Joselyn" userId="8e68dc7c-f18b-4777-b452-6e3d802e07ec" providerId="ADAL" clId="{3BC601F2-E1D1-064C-ABD1-34C61038E563}" dt="2023-07-05T18:42:58.729" v="9995" actId="20577"/>
          <ac:spMkLst>
            <pc:docMk/>
            <pc:sldMk cId="2960990970" sldId="289"/>
            <ac:spMk id="2" creationId="{180F5D2C-C61E-59AA-ED1C-F98B1405A547}"/>
          </ac:spMkLst>
        </pc:spChg>
        <pc:spChg chg="mod">
          <ac:chgData name="Fear, Joselyn" userId="8e68dc7c-f18b-4777-b452-6e3d802e07ec" providerId="ADAL" clId="{3BC601F2-E1D1-064C-ABD1-34C61038E563}" dt="2023-07-05T18:51:46.969" v="10490" actId="20577"/>
          <ac:spMkLst>
            <pc:docMk/>
            <pc:sldMk cId="2960990970" sldId="289"/>
            <ac:spMk id="3" creationId="{CA5D7E30-2FC9-BDC3-B3E4-8149C1A58B14}"/>
          </ac:spMkLst>
        </pc:spChg>
      </pc:sldChg>
      <pc:sldChg chg="modSp new del mod">
        <pc:chgData name="Fear, Joselyn" userId="8e68dc7c-f18b-4777-b452-6e3d802e07ec" providerId="ADAL" clId="{3BC601F2-E1D1-064C-ABD1-34C61038E563}" dt="2023-07-06T23:48:28.666" v="21103" actId="2696"/>
        <pc:sldMkLst>
          <pc:docMk/>
          <pc:sldMk cId="269372141" sldId="290"/>
        </pc:sldMkLst>
        <pc:spChg chg="mod">
          <ac:chgData name="Fear, Joselyn" userId="8e68dc7c-f18b-4777-b452-6e3d802e07ec" providerId="ADAL" clId="{3BC601F2-E1D1-064C-ABD1-34C61038E563}" dt="2023-07-05T18:53:17.622" v="10554" actId="20577"/>
          <ac:spMkLst>
            <pc:docMk/>
            <pc:sldMk cId="269372141" sldId="290"/>
            <ac:spMk id="2" creationId="{13AC9369-EB08-6457-F679-513EE220BF58}"/>
          </ac:spMkLst>
        </pc:spChg>
      </pc:sldChg>
      <pc:sldChg chg="modSp add mod">
        <pc:chgData name="Fear, Joselyn" userId="8e68dc7c-f18b-4777-b452-6e3d802e07ec" providerId="ADAL" clId="{3BC601F2-E1D1-064C-ABD1-34C61038E563}" dt="2023-07-06T15:03:45.077" v="12004" actId="20577"/>
        <pc:sldMkLst>
          <pc:docMk/>
          <pc:sldMk cId="309103621" sldId="291"/>
        </pc:sldMkLst>
        <pc:spChg chg="mod">
          <ac:chgData name="Fear, Joselyn" userId="8e68dc7c-f18b-4777-b452-6e3d802e07ec" providerId="ADAL" clId="{3BC601F2-E1D1-064C-ABD1-34C61038E563}" dt="2023-07-06T15:03:45.077" v="12004" actId="20577"/>
          <ac:spMkLst>
            <pc:docMk/>
            <pc:sldMk cId="309103621" sldId="291"/>
            <ac:spMk id="3" creationId="{FBDF692F-F111-86EE-4FE9-76ECE42904DF}"/>
          </ac:spMkLst>
        </pc:spChg>
      </pc:sldChg>
      <pc:sldChg chg="modSp new mod ord">
        <pc:chgData name="Fear, Joselyn" userId="8e68dc7c-f18b-4777-b452-6e3d802e07ec" providerId="ADAL" clId="{3BC601F2-E1D1-064C-ABD1-34C61038E563}" dt="2023-07-09T16:07:45.088" v="29831" actId="20578"/>
        <pc:sldMkLst>
          <pc:docMk/>
          <pc:sldMk cId="366201540" sldId="292"/>
        </pc:sldMkLst>
        <pc:spChg chg="mod">
          <ac:chgData name="Fear, Joselyn" userId="8e68dc7c-f18b-4777-b452-6e3d802e07ec" providerId="ADAL" clId="{3BC601F2-E1D1-064C-ABD1-34C61038E563}" dt="2023-07-06T22:11:51.372" v="16413" actId="20577"/>
          <ac:spMkLst>
            <pc:docMk/>
            <pc:sldMk cId="366201540" sldId="292"/>
            <ac:spMk id="2" creationId="{6C98125F-8583-E495-8B40-2F0D09C34736}"/>
          </ac:spMkLst>
        </pc:spChg>
        <pc:spChg chg="mod">
          <ac:chgData name="Fear, Joselyn" userId="8e68dc7c-f18b-4777-b452-6e3d802e07ec" providerId="ADAL" clId="{3BC601F2-E1D1-064C-ABD1-34C61038E563}" dt="2023-07-06T22:30:25.462" v="17347" actId="20577"/>
          <ac:spMkLst>
            <pc:docMk/>
            <pc:sldMk cId="366201540" sldId="292"/>
            <ac:spMk id="3" creationId="{69882637-5DDF-8227-3F0D-552CEA146C56}"/>
          </ac:spMkLst>
        </pc:spChg>
      </pc:sldChg>
      <pc:sldChg chg="addSp delSp modSp new mod">
        <pc:chgData name="Fear, Joselyn" userId="8e68dc7c-f18b-4777-b452-6e3d802e07ec" providerId="ADAL" clId="{3BC601F2-E1D1-064C-ABD1-34C61038E563}" dt="2023-07-06T15:45:32.851" v="12139" actId="14100"/>
        <pc:sldMkLst>
          <pc:docMk/>
          <pc:sldMk cId="140993374" sldId="293"/>
        </pc:sldMkLst>
        <pc:spChg chg="mod">
          <ac:chgData name="Fear, Joselyn" userId="8e68dc7c-f18b-4777-b452-6e3d802e07ec" providerId="ADAL" clId="{3BC601F2-E1D1-064C-ABD1-34C61038E563}" dt="2023-07-06T15:09:10.947" v="12135" actId="255"/>
          <ac:spMkLst>
            <pc:docMk/>
            <pc:sldMk cId="140993374" sldId="293"/>
            <ac:spMk id="2" creationId="{C95D3C4F-93FF-1A93-489E-957937518A4F}"/>
          </ac:spMkLst>
        </pc:spChg>
        <pc:spChg chg="del mod">
          <ac:chgData name="Fear, Joselyn" userId="8e68dc7c-f18b-4777-b452-6e3d802e07ec" providerId="ADAL" clId="{3BC601F2-E1D1-064C-ABD1-34C61038E563}" dt="2023-07-06T15:45:21.559" v="12137"/>
          <ac:spMkLst>
            <pc:docMk/>
            <pc:sldMk cId="140993374" sldId="293"/>
            <ac:spMk id="3" creationId="{C3695D3F-32FD-36A1-7B1F-3D5C998573C4}"/>
          </ac:spMkLst>
        </pc:spChg>
        <pc:picChg chg="add mod">
          <ac:chgData name="Fear, Joselyn" userId="8e68dc7c-f18b-4777-b452-6e3d802e07ec" providerId="ADAL" clId="{3BC601F2-E1D1-064C-ABD1-34C61038E563}" dt="2023-07-06T15:45:32.851" v="12139" actId="14100"/>
          <ac:picMkLst>
            <pc:docMk/>
            <pc:sldMk cId="140993374" sldId="293"/>
            <ac:picMk id="1026" creationId="{2C96AA61-51D6-A8AB-5A01-880778AB1B1C}"/>
          </ac:picMkLst>
        </pc:picChg>
      </pc:sldChg>
      <pc:sldChg chg="modSp new mod">
        <pc:chgData name="Fear, Joselyn" userId="8e68dc7c-f18b-4777-b452-6e3d802e07ec" providerId="ADAL" clId="{3BC601F2-E1D1-064C-ABD1-34C61038E563}" dt="2023-07-06T16:05:43.060" v="13134" actId="20577"/>
        <pc:sldMkLst>
          <pc:docMk/>
          <pc:sldMk cId="404090943" sldId="294"/>
        </pc:sldMkLst>
        <pc:spChg chg="mod">
          <ac:chgData name="Fear, Joselyn" userId="8e68dc7c-f18b-4777-b452-6e3d802e07ec" providerId="ADAL" clId="{3BC601F2-E1D1-064C-ABD1-34C61038E563}" dt="2023-07-06T15:46:38.951" v="12160" actId="20577"/>
          <ac:spMkLst>
            <pc:docMk/>
            <pc:sldMk cId="404090943" sldId="294"/>
            <ac:spMk id="2" creationId="{F2D53C27-FEB3-D59C-E1E0-5A53C8E9B45F}"/>
          </ac:spMkLst>
        </pc:spChg>
        <pc:spChg chg="mod">
          <ac:chgData name="Fear, Joselyn" userId="8e68dc7c-f18b-4777-b452-6e3d802e07ec" providerId="ADAL" clId="{3BC601F2-E1D1-064C-ABD1-34C61038E563}" dt="2023-07-06T16:05:43.060" v="13134" actId="20577"/>
          <ac:spMkLst>
            <pc:docMk/>
            <pc:sldMk cId="404090943" sldId="294"/>
            <ac:spMk id="3" creationId="{B35F8780-CEC0-1046-7749-5D49444B8723}"/>
          </ac:spMkLst>
        </pc:spChg>
      </pc:sldChg>
      <pc:sldChg chg="addSp delSp modSp new mod">
        <pc:chgData name="Fear, Joselyn" userId="8e68dc7c-f18b-4777-b452-6e3d802e07ec" providerId="ADAL" clId="{3BC601F2-E1D1-064C-ABD1-34C61038E563}" dt="2023-07-06T15:59:43.522" v="13132" actId="14100"/>
        <pc:sldMkLst>
          <pc:docMk/>
          <pc:sldMk cId="795810432" sldId="295"/>
        </pc:sldMkLst>
        <pc:spChg chg="mod">
          <ac:chgData name="Fear, Joselyn" userId="8e68dc7c-f18b-4777-b452-6e3d802e07ec" providerId="ADAL" clId="{3BC601F2-E1D1-064C-ABD1-34C61038E563}" dt="2023-07-06T15:58:06.277" v="13125" actId="20577"/>
          <ac:spMkLst>
            <pc:docMk/>
            <pc:sldMk cId="795810432" sldId="295"/>
            <ac:spMk id="2" creationId="{6CFBF568-46BC-0722-F8A9-8EDD4638B5E6}"/>
          </ac:spMkLst>
        </pc:spChg>
        <pc:spChg chg="del mod">
          <ac:chgData name="Fear, Joselyn" userId="8e68dc7c-f18b-4777-b452-6e3d802e07ec" providerId="ADAL" clId="{3BC601F2-E1D1-064C-ABD1-34C61038E563}" dt="2023-07-06T15:59:14.619" v="13127"/>
          <ac:spMkLst>
            <pc:docMk/>
            <pc:sldMk cId="795810432" sldId="295"/>
            <ac:spMk id="3" creationId="{51A5430A-FFAB-3AFD-ED30-B14D4CD608E7}"/>
          </ac:spMkLst>
        </pc:spChg>
        <pc:picChg chg="add mod">
          <ac:chgData name="Fear, Joselyn" userId="8e68dc7c-f18b-4777-b452-6e3d802e07ec" providerId="ADAL" clId="{3BC601F2-E1D1-064C-ABD1-34C61038E563}" dt="2023-07-06T15:59:43.522" v="13132" actId="14100"/>
          <ac:picMkLst>
            <pc:docMk/>
            <pc:sldMk cId="795810432" sldId="295"/>
            <ac:picMk id="2050" creationId="{59499A1D-5C4E-2A93-99F0-42D95D5DF3DF}"/>
          </ac:picMkLst>
        </pc:picChg>
      </pc:sldChg>
      <pc:sldChg chg="modSp new mod">
        <pc:chgData name="Fear, Joselyn" userId="8e68dc7c-f18b-4777-b452-6e3d802e07ec" providerId="ADAL" clId="{3BC601F2-E1D1-064C-ABD1-34C61038E563}" dt="2023-07-06T16:32:59.962" v="14494" actId="20577"/>
        <pc:sldMkLst>
          <pc:docMk/>
          <pc:sldMk cId="3662961953" sldId="296"/>
        </pc:sldMkLst>
        <pc:spChg chg="mod">
          <ac:chgData name="Fear, Joselyn" userId="8e68dc7c-f18b-4777-b452-6e3d802e07ec" providerId="ADAL" clId="{3BC601F2-E1D1-064C-ABD1-34C61038E563}" dt="2023-07-06T16:06:01.508" v="13146" actId="20577"/>
          <ac:spMkLst>
            <pc:docMk/>
            <pc:sldMk cId="3662961953" sldId="296"/>
            <ac:spMk id="2" creationId="{178470DD-B45E-AEE6-4DD1-C453167BC4FB}"/>
          </ac:spMkLst>
        </pc:spChg>
        <pc:spChg chg="mod">
          <ac:chgData name="Fear, Joselyn" userId="8e68dc7c-f18b-4777-b452-6e3d802e07ec" providerId="ADAL" clId="{3BC601F2-E1D1-064C-ABD1-34C61038E563}" dt="2023-07-06T16:32:59.962" v="14494" actId="20577"/>
          <ac:spMkLst>
            <pc:docMk/>
            <pc:sldMk cId="3662961953" sldId="296"/>
            <ac:spMk id="3" creationId="{9EB2017F-9954-07F6-9BD6-2FF86162A6F0}"/>
          </ac:spMkLst>
        </pc:spChg>
      </pc:sldChg>
      <pc:sldChg chg="modSp add mod">
        <pc:chgData name="Fear, Joselyn" userId="8e68dc7c-f18b-4777-b452-6e3d802e07ec" providerId="ADAL" clId="{3BC601F2-E1D1-064C-ABD1-34C61038E563}" dt="2023-07-06T16:32:42.845" v="14476" actId="20577"/>
        <pc:sldMkLst>
          <pc:docMk/>
          <pc:sldMk cId="2957474165" sldId="297"/>
        </pc:sldMkLst>
        <pc:spChg chg="mod">
          <ac:chgData name="Fear, Joselyn" userId="8e68dc7c-f18b-4777-b452-6e3d802e07ec" providerId="ADAL" clId="{3BC601F2-E1D1-064C-ABD1-34C61038E563}" dt="2023-07-06T16:32:42.845" v="14476" actId="20577"/>
          <ac:spMkLst>
            <pc:docMk/>
            <pc:sldMk cId="2957474165" sldId="297"/>
            <ac:spMk id="3" creationId="{9EB2017F-9954-07F6-9BD6-2FF86162A6F0}"/>
          </ac:spMkLst>
        </pc:spChg>
      </pc:sldChg>
      <pc:sldChg chg="addSp delSp modSp new mod">
        <pc:chgData name="Fear, Joselyn" userId="8e68dc7c-f18b-4777-b452-6e3d802e07ec" providerId="ADAL" clId="{3BC601F2-E1D1-064C-ABD1-34C61038E563}" dt="2023-07-06T17:05:21.669" v="15362" actId="14100"/>
        <pc:sldMkLst>
          <pc:docMk/>
          <pc:sldMk cId="1373066702" sldId="298"/>
        </pc:sldMkLst>
        <pc:spChg chg="mod">
          <ac:chgData name="Fear, Joselyn" userId="8e68dc7c-f18b-4777-b452-6e3d802e07ec" providerId="ADAL" clId="{3BC601F2-E1D1-064C-ABD1-34C61038E563}" dt="2023-07-06T16:39:31.531" v="14651" actId="20577"/>
          <ac:spMkLst>
            <pc:docMk/>
            <pc:sldMk cId="1373066702" sldId="298"/>
            <ac:spMk id="2" creationId="{CAE4B9A1-39FC-148A-6652-1ABCA2F8B8F9}"/>
          </ac:spMkLst>
        </pc:spChg>
        <pc:spChg chg="del mod">
          <ac:chgData name="Fear, Joselyn" userId="8e68dc7c-f18b-4777-b452-6e3d802e07ec" providerId="ADAL" clId="{3BC601F2-E1D1-064C-ABD1-34C61038E563}" dt="2023-07-06T16:55:12.040" v="15356"/>
          <ac:spMkLst>
            <pc:docMk/>
            <pc:sldMk cId="1373066702" sldId="298"/>
            <ac:spMk id="3" creationId="{56E94B0F-84E5-835D-B628-6D74F68C49BF}"/>
          </ac:spMkLst>
        </pc:spChg>
        <pc:spChg chg="add del mod">
          <ac:chgData name="Fear, Joselyn" userId="8e68dc7c-f18b-4777-b452-6e3d802e07ec" providerId="ADAL" clId="{3BC601F2-E1D1-064C-ABD1-34C61038E563}" dt="2023-07-06T17:05:09.029" v="15360" actId="931"/>
          <ac:spMkLst>
            <pc:docMk/>
            <pc:sldMk cId="1373066702" sldId="298"/>
            <ac:spMk id="7" creationId="{92D0AAF5-62CD-BC63-C982-46D314070C42}"/>
          </ac:spMkLst>
        </pc:spChg>
        <pc:picChg chg="add del mod">
          <ac:chgData name="Fear, Joselyn" userId="8e68dc7c-f18b-4777-b452-6e3d802e07ec" providerId="ADAL" clId="{3BC601F2-E1D1-064C-ABD1-34C61038E563}" dt="2023-07-06T16:56:56.408" v="15359" actId="478"/>
          <ac:picMkLst>
            <pc:docMk/>
            <pc:sldMk cId="1373066702" sldId="298"/>
            <ac:picMk id="5" creationId="{CAE929FA-20E1-31FB-837B-E50238ED68A2}"/>
          </ac:picMkLst>
        </pc:picChg>
        <pc:picChg chg="add mod">
          <ac:chgData name="Fear, Joselyn" userId="8e68dc7c-f18b-4777-b452-6e3d802e07ec" providerId="ADAL" clId="{3BC601F2-E1D1-064C-ABD1-34C61038E563}" dt="2023-07-06T17:05:21.669" v="15362" actId="14100"/>
          <ac:picMkLst>
            <pc:docMk/>
            <pc:sldMk cId="1373066702" sldId="298"/>
            <ac:picMk id="9" creationId="{8F2B44CA-C649-4817-6235-035B08D453F1}"/>
          </ac:picMkLst>
        </pc:picChg>
      </pc:sldChg>
      <pc:sldChg chg="addSp delSp modSp new mod">
        <pc:chgData name="Fear, Joselyn" userId="8e68dc7c-f18b-4777-b452-6e3d802e07ec" providerId="ADAL" clId="{3BC601F2-E1D1-064C-ABD1-34C61038E563}" dt="2023-07-06T17:07:48.763" v="15392" actId="14100"/>
        <pc:sldMkLst>
          <pc:docMk/>
          <pc:sldMk cId="2632766014" sldId="299"/>
        </pc:sldMkLst>
        <pc:spChg chg="mod">
          <ac:chgData name="Fear, Joselyn" userId="8e68dc7c-f18b-4777-b452-6e3d802e07ec" providerId="ADAL" clId="{3BC601F2-E1D1-064C-ABD1-34C61038E563}" dt="2023-07-06T17:06:30.802" v="15379" actId="20577"/>
          <ac:spMkLst>
            <pc:docMk/>
            <pc:sldMk cId="2632766014" sldId="299"/>
            <ac:spMk id="2" creationId="{FBB8F6E1-EF72-5E94-0449-265CFE3082AE}"/>
          </ac:spMkLst>
        </pc:spChg>
        <pc:spChg chg="del">
          <ac:chgData name="Fear, Joselyn" userId="8e68dc7c-f18b-4777-b452-6e3d802e07ec" providerId="ADAL" clId="{3BC601F2-E1D1-064C-ABD1-34C61038E563}" dt="2023-07-06T17:07:34.823" v="15380" actId="931"/>
          <ac:spMkLst>
            <pc:docMk/>
            <pc:sldMk cId="2632766014" sldId="299"/>
            <ac:spMk id="3" creationId="{10C57DB7-D180-972C-19D9-C1765BBC18A9}"/>
          </ac:spMkLst>
        </pc:spChg>
        <pc:picChg chg="add mod">
          <ac:chgData name="Fear, Joselyn" userId="8e68dc7c-f18b-4777-b452-6e3d802e07ec" providerId="ADAL" clId="{3BC601F2-E1D1-064C-ABD1-34C61038E563}" dt="2023-07-06T17:07:48.763" v="15392" actId="14100"/>
          <ac:picMkLst>
            <pc:docMk/>
            <pc:sldMk cId="2632766014" sldId="299"/>
            <ac:picMk id="5" creationId="{5CB8E323-F551-1967-3284-68CF5E945524}"/>
          </ac:picMkLst>
        </pc:picChg>
      </pc:sldChg>
      <pc:sldChg chg="modSp new mod">
        <pc:chgData name="Fear, Joselyn" userId="8e68dc7c-f18b-4777-b452-6e3d802e07ec" providerId="ADAL" clId="{3BC601F2-E1D1-064C-ABD1-34C61038E563}" dt="2023-07-06T23:49:49.941" v="21105" actId="27636"/>
        <pc:sldMkLst>
          <pc:docMk/>
          <pc:sldMk cId="136368345" sldId="300"/>
        </pc:sldMkLst>
        <pc:spChg chg="mod">
          <ac:chgData name="Fear, Joselyn" userId="8e68dc7c-f18b-4777-b452-6e3d802e07ec" providerId="ADAL" clId="{3BC601F2-E1D1-064C-ABD1-34C61038E563}" dt="2023-07-06T17:17:51.889" v="15416" actId="20577"/>
          <ac:spMkLst>
            <pc:docMk/>
            <pc:sldMk cId="136368345" sldId="300"/>
            <ac:spMk id="2" creationId="{36186C2E-B68B-0A83-4DCA-EE0732FB98C6}"/>
          </ac:spMkLst>
        </pc:spChg>
        <pc:spChg chg="mod">
          <ac:chgData name="Fear, Joselyn" userId="8e68dc7c-f18b-4777-b452-6e3d802e07ec" providerId="ADAL" clId="{3BC601F2-E1D1-064C-ABD1-34C61038E563}" dt="2023-07-06T23:49:49.941" v="21105" actId="27636"/>
          <ac:spMkLst>
            <pc:docMk/>
            <pc:sldMk cId="136368345" sldId="300"/>
            <ac:spMk id="3" creationId="{9000CACF-7B72-7351-4C2C-E79813C35B2F}"/>
          </ac:spMkLst>
        </pc:spChg>
      </pc:sldChg>
      <pc:sldChg chg="modSp add mod ord">
        <pc:chgData name="Fear, Joselyn" userId="8e68dc7c-f18b-4777-b452-6e3d802e07ec" providerId="ADAL" clId="{3BC601F2-E1D1-064C-ABD1-34C61038E563}" dt="2023-07-09T16:07:45.088" v="29831" actId="20578"/>
        <pc:sldMkLst>
          <pc:docMk/>
          <pc:sldMk cId="1014547344" sldId="301"/>
        </pc:sldMkLst>
        <pc:spChg chg="mod">
          <ac:chgData name="Fear, Joselyn" userId="8e68dc7c-f18b-4777-b452-6e3d802e07ec" providerId="ADAL" clId="{3BC601F2-E1D1-064C-ABD1-34C61038E563}" dt="2023-07-06T22:55:32.571" v="18262" actId="20577"/>
          <ac:spMkLst>
            <pc:docMk/>
            <pc:sldMk cId="1014547344" sldId="301"/>
            <ac:spMk id="3" creationId="{69882637-5DDF-8227-3F0D-552CEA146C56}"/>
          </ac:spMkLst>
        </pc:spChg>
      </pc:sldChg>
      <pc:sldChg chg="addSp delSp modSp add mod ord">
        <pc:chgData name="Fear, Joselyn" userId="8e68dc7c-f18b-4777-b452-6e3d802e07ec" providerId="ADAL" clId="{3BC601F2-E1D1-064C-ABD1-34C61038E563}" dt="2023-07-09T16:07:45.088" v="29831" actId="20578"/>
        <pc:sldMkLst>
          <pc:docMk/>
          <pc:sldMk cId="34063361" sldId="302"/>
        </pc:sldMkLst>
        <pc:spChg chg="mod">
          <ac:chgData name="Fear, Joselyn" userId="8e68dc7c-f18b-4777-b452-6e3d802e07ec" providerId="ADAL" clId="{3BC601F2-E1D1-064C-ABD1-34C61038E563}" dt="2023-07-06T22:36:27.054" v="17381" actId="20577"/>
          <ac:spMkLst>
            <pc:docMk/>
            <pc:sldMk cId="34063361" sldId="302"/>
            <ac:spMk id="2" creationId="{6C98125F-8583-E495-8B40-2F0D09C34736}"/>
          </ac:spMkLst>
        </pc:spChg>
        <pc:spChg chg="del mod">
          <ac:chgData name="Fear, Joselyn" userId="8e68dc7c-f18b-4777-b452-6e3d802e07ec" providerId="ADAL" clId="{3BC601F2-E1D1-064C-ABD1-34C61038E563}" dt="2023-07-06T22:35:12.936" v="17365"/>
          <ac:spMkLst>
            <pc:docMk/>
            <pc:sldMk cId="34063361" sldId="302"/>
            <ac:spMk id="3" creationId="{69882637-5DDF-8227-3F0D-552CEA146C56}"/>
          </ac:spMkLst>
        </pc:spChg>
        <pc:spChg chg="add del mod">
          <ac:chgData name="Fear, Joselyn" userId="8e68dc7c-f18b-4777-b452-6e3d802e07ec" providerId="ADAL" clId="{3BC601F2-E1D1-064C-ABD1-34C61038E563}" dt="2023-07-06T22:35:26.427" v="17366"/>
          <ac:spMkLst>
            <pc:docMk/>
            <pc:sldMk cId="34063361" sldId="302"/>
            <ac:spMk id="4" creationId="{AB22CD5D-589F-09E0-2FFE-82E83839C2D7}"/>
          </ac:spMkLst>
        </pc:spChg>
        <pc:spChg chg="add del mod">
          <ac:chgData name="Fear, Joselyn" userId="8e68dc7c-f18b-4777-b452-6e3d802e07ec" providerId="ADAL" clId="{3BC601F2-E1D1-064C-ABD1-34C61038E563}" dt="2023-07-06T22:35:29.260" v="17368"/>
          <ac:spMkLst>
            <pc:docMk/>
            <pc:sldMk cId="34063361" sldId="302"/>
            <ac:spMk id="5" creationId="{8CE491DA-CC23-BA7D-3850-B8059AFCA6DA}"/>
          </ac:spMkLst>
        </pc:spChg>
        <pc:spChg chg="add del mod">
          <ac:chgData name="Fear, Joselyn" userId="8e68dc7c-f18b-4777-b452-6e3d802e07ec" providerId="ADAL" clId="{3BC601F2-E1D1-064C-ABD1-34C61038E563}" dt="2023-07-06T22:36:10.699" v="17369" actId="931"/>
          <ac:spMkLst>
            <pc:docMk/>
            <pc:sldMk cId="34063361" sldId="302"/>
            <ac:spMk id="6" creationId="{AA2CFD34-32FF-44B6-9A57-1606350307E4}"/>
          </ac:spMkLst>
        </pc:spChg>
        <pc:picChg chg="add mod">
          <ac:chgData name="Fear, Joselyn" userId="8e68dc7c-f18b-4777-b452-6e3d802e07ec" providerId="ADAL" clId="{3BC601F2-E1D1-064C-ABD1-34C61038E563}" dt="2023-07-06T22:36:18.501" v="17371" actId="14100"/>
          <ac:picMkLst>
            <pc:docMk/>
            <pc:sldMk cId="34063361" sldId="302"/>
            <ac:picMk id="8" creationId="{8686FE78-5467-D21E-6890-3494C33B7B25}"/>
          </ac:picMkLst>
        </pc:picChg>
      </pc:sldChg>
      <pc:sldChg chg="modSp add mod ord">
        <pc:chgData name="Fear, Joselyn" userId="8e68dc7c-f18b-4777-b452-6e3d802e07ec" providerId="ADAL" clId="{3BC601F2-E1D1-064C-ABD1-34C61038E563}" dt="2023-07-09T16:07:45.088" v="29831" actId="20578"/>
        <pc:sldMkLst>
          <pc:docMk/>
          <pc:sldMk cId="3913590224" sldId="303"/>
        </pc:sldMkLst>
        <pc:spChg chg="mod">
          <ac:chgData name="Fear, Joselyn" userId="8e68dc7c-f18b-4777-b452-6e3d802e07ec" providerId="ADAL" clId="{3BC601F2-E1D1-064C-ABD1-34C61038E563}" dt="2023-07-06T23:01:45.342" v="18719" actId="20577"/>
          <ac:spMkLst>
            <pc:docMk/>
            <pc:sldMk cId="3913590224" sldId="303"/>
            <ac:spMk id="3" creationId="{69882637-5DDF-8227-3F0D-552CEA146C56}"/>
          </ac:spMkLst>
        </pc:spChg>
      </pc:sldChg>
      <pc:sldChg chg="modSp new mod ord">
        <pc:chgData name="Fear, Joselyn" userId="8e68dc7c-f18b-4777-b452-6e3d802e07ec" providerId="ADAL" clId="{3BC601F2-E1D1-064C-ABD1-34C61038E563}" dt="2023-07-09T16:07:45.088" v="29831" actId="20578"/>
        <pc:sldMkLst>
          <pc:docMk/>
          <pc:sldMk cId="3131166733" sldId="304"/>
        </pc:sldMkLst>
        <pc:spChg chg="mod">
          <ac:chgData name="Fear, Joselyn" userId="8e68dc7c-f18b-4777-b452-6e3d802e07ec" providerId="ADAL" clId="{3BC601F2-E1D1-064C-ABD1-34C61038E563}" dt="2023-07-06T23:03:47.935" v="18754" actId="20577"/>
          <ac:spMkLst>
            <pc:docMk/>
            <pc:sldMk cId="3131166733" sldId="304"/>
            <ac:spMk id="2" creationId="{1B6C2AB0-A4F7-674D-EE8D-42102DCA4022}"/>
          </ac:spMkLst>
        </pc:spChg>
        <pc:spChg chg="mod">
          <ac:chgData name="Fear, Joselyn" userId="8e68dc7c-f18b-4777-b452-6e3d802e07ec" providerId="ADAL" clId="{3BC601F2-E1D1-064C-ABD1-34C61038E563}" dt="2023-07-06T23:16:18.640" v="19391" actId="20577"/>
          <ac:spMkLst>
            <pc:docMk/>
            <pc:sldMk cId="3131166733" sldId="304"/>
            <ac:spMk id="3" creationId="{715AFC70-04C7-1F0C-1227-667DCDF46561}"/>
          </ac:spMkLst>
        </pc:spChg>
      </pc:sldChg>
      <pc:sldChg chg="modSp add mod ord">
        <pc:chgData name="Fear, Joselyn" userId="8e68dc7c-f18b-4777-b452-6e3d802e07ec" providerId="ADAL" clId="{3BC601F2-E1D1-064C-ABD1-34C61038E563}" dt="2023-07-09T16:07:45.088" v="29831" actId="20578"/>
        <pc:sldMkLst>
          <pc:docMk/>
          <pc:sldMk cId="4257675591" sldId="305"/>
        </pc:sldMkLst>
        <pc:spChg chg="mod">
          <ac:chgData name="Fear, Joselyn" userId="8e68dc7c-f18b-4777-b452-6e3d802e07ec" providerId="ADAL" clId="{3BC601F2-E1D1-064C-ABD1-34C61038E563}" dt="2023-07-06T23:47:41.978" v="21102" actId="20577"/>
          <ac:spMkLst>
            <pc:docMk/>
            <pc:sldMk cId="4257675591" sldId="305"/>
            <ac:spMk id="3" creationId="{715AFC70-04C7-1F0C-1227-667DCDF46561}"/>
          </ac:spMkLst>
        </pc:spChg>
      </pc:sldChg>
      <pc:sldChg chg="modSp add mod ord">
        <pc:chgData name="Fear, Joselyn" userId="8e68dc7c-f18b-4777-b452-6e3d802e07ec" providerId="ADAL" clId="{3BC601F2-E1D1-064C-ABD1-34C61038E563}" dt="2023-07-09T16:07:45.088" v="29831" actId="20578"/>
        <pc:sldMkLst>
          <pc:docMk/>
          <pc:sldMk cId="856200810" sldId="306"/>
        </pc:sldMkLst>
        <pc:spChg chg="mod">
          <ac:chgData name="Fear, Joselyn" userId="8e68dc7c-f18b-4777-b452-6e3d802e07ec" providerId="ADAL" clId="{3BC601F2-E1D1-064C-ABD1-34C61038E563}" dt="2023-07-06T23:33:17.341" v="20514" actId="20577"/>
          <ac:spMkLst>
            <pc:docMk/>
            <pc:sldMk cId="856200810" sldId="306"/>
            <ac:spMk id="3" creationId="{715AFC70-04C7-1F0C-1227-667DCDF46561}"/>
          </ac:spMkLst>
        </pc:spChg>
      </pc:sldChg>
      <pc:sldChg chg="modSp add mod ord">
        <pc:chgData name="Fear, Joselyn" userId="8e68dc7c-f18b-4777-b452-6e3d802e07ec" providerId="ADAL" clId="{3BC601F2-E1D1-064C-ABD1-34C61038E563}" dt="2023-07-09T16:07:45.088" v="29831" actId="20578"/>
        <pc:sldMkLst>
          <pc:docMk/>
          <pc:sldMk cId="1056329588" sldId="307"/>
        </pc:sldMkLst>
        <pc:spChg chg="mod">
          <ac:chgData name="Fear, Joselyn" userId="8e68dc7c-f18b-4777-b452-6e3d802e07ec" providerId="ADAL" clId="{3BC601F2-E1D1-064C-ABD1-34C61038E563}" dt="2023-07-06T23:42:31.919" v="20878" actId="20577"/>
          <ac:spMkLst>
            <pc:docMk/>
            <pc:sldMk cId="1056329588" sldId="307"/>
            <ac:spMk id="3" creationId="{715AFC70-04C7-1F0C-1227-667DCDF46561}"/>
          </ac:spMkLst>
        </pc:spChg>
      </pc:sldChg>
      <pc:sldChg chg="modSp add mod">
        <pc:chgData name="Fear, Joselyn" userId="8e68dc7c-f18b-4777-b452-6e3d802e07ec" providerId="ADAL" clId="{3BC601F2-E1D1-064C-ABD1-34C61038E563}" dt="2023-07-07T01:03:39.114" v="22894" actId="20577"/>
        <pc:sldMkLst>
          <pc:docMk/>
          <pc:sldMk cId="2678289609" sldId="308"/>
        </pc:sldMkLst>
        <pc:spChg chg="mod">
          <ac:chgData name="Fear, Joselyn" userId="8e68dc7c-f18b-4777-b452-6e3d802e07ec" providerId="ADAL" clId="{3BC601F2-E1D1-064C-ABD1-34C61038E563}" dt="2023-07-07T01:03:39.114" v="22894" actId="20577"/>
          <ac:spMkLst>
            <pc:docMk/>
            <pc:sldMk cId="2678289609" sldId="308"/>
            <ac:spMk id="3" creationId="{E517B288-8832-A8B8-CB5F-2FE3C9485716}"/>
          </ac:spMkLst>
        </pc:spChg>
      </pc:sldChg>
      <pc:sldChg chg="modSp add mod">
        <pc:chgData name="Fear, Joselyn" userId="8e68dc7c-f18b-4777-b452-6e3d802e07ec" providerId="ADAL" clId="{3BC601F2-E1D1-064C-ABD1-34C61038E563}" dt="2023-07-07T01:21:41.697" v="23754" actId="20577"/>
        <pc:sldMkLst>
          <pc:docMk/>
          <pc:sldMk cId="3224068823" sldId="309"/>
        </pc:sldMkLst>
        <pc:spChg chg="mod">
          <ac:chgData name="Fear, Joselyn" userId="8e68dc7c-f18b-4777-b452-6e3d802e07ec" providerId="ADAL" clId="{3BC601F2-E1D1-064C-ABD1-34C61038E563}" dt="2023-07-07T01:21:41.697" v="23754" actId="20577"/>
          <ac:spMkLst>
            <pc:docMk/>
            <pc:sldMk cId="3224068823" sldId="309"/>
            <ac:spMk id="2" creationId="{7431F3BA-C4EE-6B24-196F-D237966D852B}"/>
          </ac:spMkLst>
        </pc:spChg>
        <pc:spChg chg="mod">
          <ac:chgData name="Fear, Joselyn" userId="8e68dc7c-f18b-4777-b452-6e3d802e07ec" providerId="ADAL" clId="{3BC601F2-E1D1-064C-ABD1-34C61038E563}" dt="2023-07-07T01:11:59.285" v="23475" actId="20577"/>
          <ac:spMkLst>
            <pc:docMk/>
            <pc:sldMk cId="3224068823" sldId="309"/>
            <ac:spMk id="3" creationId="{E517B288-8832-A8B8-CB5F-2FE3C9485716}"/>
          </ac:spMkLst>
        </pc:spChg>
      </pc:sldChg>
      <pc:sldChg chg="modSp add mod">
        <pc:chgData name="Fear, Joselyn" userId="8e68dc7c-f18b-4777-b452-6e3d802e07ec" providerId="ADAL" clId="{3BC601F2-E1D1-064C-ABD1-34C61038E563}" dt="2023-07-09T16:28:45.068" v="29966" actId="20577"/>
        <pc:sldMkLst>
          <pc:docMk/>
          <pc:sldMk cId="3375540253" sldId="310"/>
        </pc:sldMkLst>
        <pc:spChg chg="mod">
          <ac:chgData name="Fear, Joselyn" userId="8e68dc7c-f18b-4777-b452-6e3d802e07ec" providerId="ADAL" clId="{3BC601F2-E1D1-064C-ABD1-34C61038E563}" dt="2023-07-07T01:21:52.254" v="23775" actId="20577"/>
          <ac:spMkLst>
            <pc:docMk/>
            <pc:sldMk cId="3375540253" sldId="310"/>
            <ac:spMk id="2" creationId="{7431F3BA-C4EE-6B24-196F-D237966D852B}"/>
          </ac:spMkLst>
        </pc:spChg>
        <pc:spChg chg="mod">
          <ac:chgData name="Fear, Joselyn" userId="8e68dc7c-f18b-4777-b452-6e3d802e07ec" providerId="ADAL" clId="{3BC601F2-E1D1-064C-ABD1-34C61038E563}" dt="2023-07-09T16:28:45.068" v="29966" actId="20577"/>
          <ac:spMkLst>
            <pc:docMk/>
            <pc:sldMk cId="3375540253" sldId="310"/>
            <ac:spMk id="3" creationId="{E517B288-8832-A8B8-CB5F-2FE3C9485716}"/>
          </ac:spMkLst>
        </pc:spChg>
      </pc:sldChg>
      <pc:sldChg chg="modSp new mod">
        <pc:chgData name="Fear, Joselyn" userId="8e68dc7c-f18b-4777-b452-6e3d802e07ec" providerId="ADAL" clId="{3BC601F2-E1D1-064C-ABD1-34C61038E563}" dt="2023-07-09T16:29:11.693" v="29975" actId="20577"/>
        <pc:sldMkLst>
          <pc:docMk/>
          <pc:sldMk cId="4065319271" sldId="311"/>
        </pc:sldMkLst>
        <pc:spChg chg="mod">
          <ac:chgData name="Fear, Joselyn" userId="8e68dc7c-f18b-4777-b452-6e3d802e07ec" providerId="ADAL" clId="{3BC601F2-E1D1-064C-ABD1-34C61038E563}" dt="2023-07-07T01:22:11.364" v="23807" actId="20577"/>
          <ac:spMkLst>
            <pc:docMk/>
            <pc:sldMk cId="4065319271" sldId="311"/>
            <ac:spMk id="2" creationId="{DF317415-ABAB-8CFD-5443-5B7559A42F7B}"/>
          </ac:spMkLst>
        </pc:spChg>
        <pc:spChg chg="mod">
          <ac:chgData name="Fear, Joselyn" userId="8e68dc7c-f18b-4777-b452-6e3d802e07ec" providerId="ADAL" clId="{3BC601F2-E1D1-064C-ABD1-34C61038E563}" dt="2023-07-09T16:29:11.693" v="29975" actId="20577"/>
          <ac:spMkLst>
            <pc:docMk/>
            <pc:sldMk cId="4065319271" sldId="311"/>
            <ac:spMk id="3" creationId="{68764F36-29ED-47DF-75F1-C18260B98B46}"/>
          </ac:spMkLst>
        </pc:spChg>
      </pc:sldChg>
      <pc:sldChg chg="del">
        <pc:chgData name="Fear, Joselyn" userId="8e68dc7c-f18b-4777-b452-6e3d802e07ec" providerId="ADAL" clId="{3BC601F2-E1D1-064C-ABD1-34C61038E563}" dt="2023-07-09T16:36:25.264" v="29985" actId="2696"/>
        <pc:sldMkLst>
          <pc:docMk/>
          <pc:sldMk cId="3727401764" sldId="313"/>
        </pc:sldMkLst>
      </pc:sldChg>
      <pc:sldChg chg="modSp add mod">
        <pc:chgData name="Fear, Joselyn" userId="8e68dc7c-f18b-4777-b452-6e3d802e07ec" providerId="ADAL" clId="{3BC601F2-E1D1-064C-ABD1-34C61038E563}" dt="2023-07-07T23:15:09.497" v="26522" actId="20577"/>
        <pc:sldMkLst>
          <pc:docMk/>
          <pc:sldMk cId="2675345453" sldId="314"/>
        </pc:sldMkLst>
        <pc:spChg chg="mod">
          <ac:chgData name="Fear, Joselyn" userId="8e68dc7c-f18b-4777-b452-6e3d802e07ec" providerId="ADAL" clId="{3BC601F2-E1D1-064C-ABD1-34C61038E563}" dt="2023-07-07T23:15:09.497" v="26522" actId="20577"/>
          <ac:spMkLst>
            <pc:docMk/>
            <pc:sldMk cId="2675345453" sldId="314"/>
            <ac:spMk id="3" creationId="{68764F36-29ED-47DF-75F1-C18260B98B46}"/>
          </ac:spMkLst>
        </pc:spChg>
      </pc:sldChg>
      <pc:sldChg chg="modSp add mod">
        <pc:chgData name="Fear, Joselyn" userId="8e68dc7c-f18b-4777-b452-6e3d802e07ec" providerId="ADAL" clId="{3BC601F2-E1D1-064C-ABD1-34C61038E563}" dt="2023-07-07T23:12:07.384" v="26320" actId="20577"/>
        <pc:sldMkLst>
          <pc:docMk/>
          <pc:sldMk cId="629984792" sldId="315"/>
        </pc:sldMkLst>
        <pc:spChg chg="mod">
          <ac:chgData name="Fear, Joselyn" userId="8e68dc7c-f18b-4777-b452-6e3d802e07ec" providerId="ADAL" clId="{3BC601F2-E1D1-064C-ABD1-34C61038E563}" dt="2023-07-07T23:12:07.384" v="26320" actId="20577"/>
          <ac:spMkLst>
            <pc:docMk/>
            <pc:sldMk cId="629984792" sldId="315"/>
            <ac:spMk id="3" creationId="{68764F36-29ED-47DF-75F1-C18260B98B46}"/>
          </ac:spMkLst>
        </pc:spChg>
      </pc:sldChg>
      <pc:sldChg chg="modSp add mod">
        <pc:chgData name="Fear, Joselyn" userId="8e68dc7c-f18b-4777-b452-6e3d802e07ec" providerId="ADAL" clId="{3BC601F2-E1D1-064C-ABD1-34C61038E563}" dt="2023-07-07T23:34:55.919" v="27545" actId="20577"/>
        <pc:sldMkLst>
          <pc:docMk/>
          <pc:sldMk cId="3561044384" sldId="316"/>
        </pc:sldMkLst>
        <pc:spChg chg="mod">
          <ac:chgData name="Fear, Joselyn" userId="8e68dc7c-f18b-4777-b452-6e3d802e07ec" providerId="ADAL" clId="{3BC601F2-E1D1-064C-ABD1-34C61038E563}" dt="2023-07-07T23:34:55.919" v="27545" actId="20577"/>
          <ac:spMkLst>
            <pc:docMk/>
            <pc:sldMk cId="3561044384" sldId="316"/>
            <ac:spMk id="3" creationId="{6E0046B6-DDC5-1327-7F61-4180E9E177CE}"/>
          </ac:spMkLst>
        </pc:spChg>
      </pc:sldChg>
      <pc:sldChg chg="modSp new mod">
        <pc:chgData name="Fear, Joselyn" userId="8e68dc7c-f18b-4777-b452-6e3d802e07ec" providerId="ADAL" clId="{3BC601F2-E1D1-064C-ABD1-34C61038E563}" dt="2023-07-07T23:55:21.076" v="28410" actId="20577"/>
        <pc:sldMkLst>
          <pc:docMk/>
          <pc:sldMk cId="232294297" sldId="317"/>
        </pc:sldMkLst>
        <pc:spChg chg="mod">
          <ac:chgData name="Fear, Joselyn" userId="8e68dc7c-f18b-4777-b452-6e3d802e07ec" providerId="ADAL" clId="{3BC601F2-E1D1-064C-ABD1-34C61038E563}" dt="2023-07-07T23:49:49.362" v="28334" actId="20577"/>
          <ac:spMkLst>
            <pc:docMk/>
            <pc:sldMk cId="232294297" sldId="317"/>
            <ac:spMk id="2" creationId="{9BCC4B7F-AEA1-DD5E-2F8B-C545D1F157D7}"/>
          </ac:spMkLst>
        </pc:spChg>
        <pc:spChg chg="mod">
          <ac:chgData name="Fear, Joselyn" userId="8e68dc7c-f18b-4777-b452-6e3d802e07ec" providerId="ADAL" clId="{3BC601F2-E1D1-064C-ABD1-34C61038E563}" dt="2023-07-07T23:55:21.076" v="28410" actId="20577"/>
          <ac:spMkLst>
            <pc:docMk/>
            <pc:sldMk cId="232294297" sldId="317"/>
            <ac:spMk id="3" creationId="{894CFF12-8672-D7C1-F134-B0C5C49C9BFD}"/>
          </ac:spMkLst>
        </pc:spChg>
      </pc:sldChg>
      <pc:sldChg chg="modSp add mod ord">
        <pc:chgData name="Fear, Joselyn" userId="8e68dc7c-f18b-4777-b452-6e3d802e07ec" providerId="ADAL" clId="{3BC601F2-E1D1-064C-ABD1-34C61038E563}" dt="2023-07-07T23:54:01.446" v="28370" actId="20578"/>
        <pc:sldMkLst>
          <pc:docMk/>
          <pc:sldMk cId="2016516109" sldId="318"/>
        </pc:sldMkLst>
        <pc:spChg chg="mod">
          <ac:chgData name="Fear, Joselyn" userId="8e68dc7c-f18b-4777-b452-6e3d802e07ec" providerId="ADAL" clId="{3BC601F2-E1D1-064C-ABD1-34C61038E563}" dt="2023-07-07T23:53:21.232" v="28369" actId="20577"/>
          <ac:spMkLst>
            <pc:docMk/>
            <pc:sldMk cId="2016516109" sldId="318"/>
            <ac:spMk id="3" creationId="{894CFF12-8672-D7C1-F134-B0C5C49C9BFD}"/>
          </ac:spMkLst>
        </pc:spChg>
      </pc:sldChg>
      <pc:sldChg chg="ord">
        <pc:chgData name="Fear, Joselyn" userId="8e68dc7c-f18b-4777-b452-6e3d802e07ec" providerId="ADAL" clId="{3BC601F2-E1D1-064C-ABD1-34C61038E563}" dt="2023-07-09T15:59:41.497" v="29820" actId="20578"/>
        <pc:sldMkLst>
          <pc:docMk/>
          <pc:sldMk cId="1886242755" sldId="323"/>
        </pc:sldMkLst>
      </pc:sldChg>
      <pc:sldChg chg="ord">
        <pc:chgData name="Fear, Joselyn" userId="8e68dc7c-f18b-4777-b452-6e3d802e07ec" providerId="ADAL" clId="{3BC601F2-E1D1-064C-ABD1-34C61038E563}" dt="2023-07-09T15:59:41.497" v="29820" actId="20578"/>
        <pc:sldMkLst>
          <pc:docMk/>
          <pc:sldMk cId="2275948379" sldId="324"/>
        </pc:sldMkLst>
      </pc:sldChg>
      <pc:sldChg chg="ord">
        <pc:chgData name="Fear, Joselyn" userId="8e68dc7c-f18b-4777-b452-6e3d802e07ec" providerId="ADAL" clId="{3BC601F2-E1D1-064C-ABD1-34C61038E563}" dt="2023-07-09T15:59:41.497" v="29820" actId="20578"/>
        <pc:sldMkLst>
          <pc:docMk/>
          <pc:sldMk cId="4036783694" sldId="325"/>
        </pc:sldMkLst>
      </pc:sldChg>
      <pc:sldChg chg="ord">
        <pc:chgData name="Fear, Joselyn" userId="8e68dc7c-f18b-4777-b452-6e3d802e07ec" providerId="ADAL" clId="{3BC601F2-E1D1-064C-ABD1-34C61038E563}" dt="2023-07-09T15:59:41.497" v="29820" actId="20578"/>
        <pc:sldMkLst>
          <pc:docMk/>
          <pc:sldMk cId="3651755623" sldId="326"/>
        </pc:sldMkLst>
      </pc:sldChg>
      <pc:sldChg chg="modSp mod ord">
        <pc:chgData name="Fear, Joselyn" userId="8e68dc7c-f18b-4777-b452-6e3d802e07ec" providerId="ADAL" clId="{3BC601F2-E1D1-064C-ABD1-34C61038E563}" dt="2023-07-09T16:04:26.274" v="29825" actId="20577"/>
        <pc:sldMkLst>
          <pc:docMk/>
          <pc:sldMk cId="4089312226" sldId="327"/>
        </pc:sldMkLst>
        <pc:spChg chg="mod">
          <ac:chgData name="Fear, Joselyn" userId="8e68dc7c-f18b-4777-b452-6e3d802e07ec" providerId="ADAL" clId="{3BC601F2-E1D1-064C-ABD1-34C61038E563}" dt="2023-07-09T16:04:26.274" v="29825" actId="20577"/>
          <ac:spMkLst>
            <pc:docMk/>
            <pc:sldMk cId="4089312226" sldId="327"/>
            <ac:spMk id="3" creationId="{3F55259D-98FF-FC91-3458-4016E0E8A08A}"/>
          </ac:spMkLst>
        </pc:spChg>
      </pc:sldChg>
      <pc:sldChg chg="modSp mod ord">
        <pc:chgData name="Fear, Joselyn" userId="8e68dc7c-f18b-4777-b452-6e3d802e07ec" providerId="ADAL" clId="{3BC601F2-E1D1-064C-ABD1-34C61038E563}" dt="2023-07-09T16:05:09.862" v="29827" actId="20577"/>
        <pc:sldMkLst>
          <pc:docMk/>
          <pc:sldMk cId="2371018738" sldId="328"/>
        </pc:sldMkLst>
        <pc:spChg chg="mod">
          <ac:chgData name="Fear, Joselyn" userId="8e68dc7c-f18b-4777-b452-6e3d802e07ec" providerId="ADAL" clId="{3BC601F2-E1D1-064C-ABD1-34C61038E563}" dt="2023-07-09T16:05:09.862" v="29827" actId="20577"/>
          <ac:spMkLst>
            <pc:docMk/>
            <pc:sldMk cId="2371018738" sldId="328"/>
            <ac:spMk id="3" creationId="{7A1143B9-E7A6-0BA4-B89A-2A17DC46A0C3}"/>
          </ac:spMkLst>
        </pc:spChg>
      </pc:sldChg>
      <pc:sldChg chg="ord">
        <pc:chgData name="Fear, Joselyn" userId="8e68dc7c-f18b-4777-b452-6e3d802e07ec" providerId="ADAL" clId="{3BC601F2-E1D1-064C-ABD1-34C61038E563}" dt="2023-07-09T16:05:30.524" v="29828" actId="20578"/>
        <pc:sldMkLst>
          <pc:docMk/>
          <pc:sldMk cId="3070240555" sldId="329"/>
        </pc:sldMkLst>
      </pc:sldChg>
      <pc:sldChg chg="ord">
        <pc:chgData name="Fear, Joselyn" userId="8e68dc7c-f18b-4777-b452-6e3d802e07ec" providerId="ADAL" clId="{3BC601F2-E1D1-064C-ABD1-34C61038E563}" dt="2023-07-09T15:59:41.497" v="29820" actId="20578"/>
        <pc:sldMkLst>
          <pc:docMk/>
          <pc:sldMk cId="1302091501" sldId="332"/>
        </pc:sldMkLst>
      </pc:sldChg>
      <pc:sldChg chg="modSp new mod">
        <pc:chgData name="Fear, Joselyn" userId="8e68dc7c-f18b-4777-b452-6e3d802e07ec" providerId="ADAL" clId="{3BC601F2-E1D1-064C-ABD1-34C61038E563}" dt="2023-07-09T19:10:22.862" v="37496"/>
        <pc:sldMkLst>
          <pc:docMk/>
          <pc:sldMk cId="2288477372" sldId="333"/>
        </pc:sldMkLst>
        <pc:spChg chg="mod">
          <ac:chgData name="Fear, Joselyn" userId="8e68dc7c-f18b-4777-b452-6e3d802e07ec" providerId="ADAL" clId="{3BC601F2-E1D1-064C-ABD1-34C61038E563}" dt="2023-07-09T16:38:49.520" v="30005" actId="14100"/>
          <ac:spMkLst>
            <pc:docMk/>
            <pc:sldMk cId="2288477372" sldId="333"/>
            <ac:spMk id="2" creationId="{5BEB0E85-B16F-7A4F-2DBD-934CAD867800}"/>
          </ac:spMkLst>
        </pc:spChg>
        <pc:spChg chg="mod">
          <ac:chgData name="Fear, Joselyn" userId="8e68dc7c-f18b-4777-b452-6e3d802e07ec" providerId="ADAL" clId="{3BC601F2-E1D1-064C-ABD1-34C61038E563}" dt="2023-07-09T19:10:22.862" v="37496"/>
          <ac:spMkLst>
            <pc:docMk/>
            <pc:sldMk cId="2288477372" sldId="333"/>
            <ac:spMk id="3" creationId="{4998F4A4-CDB2-F1B0-C45B-4F46BC379B6E}"/>
          </ac:spMkLst>
        </pc:spChg>
      </pc:sldChg>
      <pc:sldChg chg="addSp modSp new mod">
        <pc:chgData name="Fear, Joselyn" userId="8e68dc7c-f18b-4777-b452-6e3d802e07ec" providerId="ADAL" clId="{3BC601F2-E1D1-064C-ABD1-34C61038E563}" dt="2023-07-09T19:09:43.652" v="37446" actId="255"/>
        <pc:sldMkLst>
          <pc:docMk/>
          <pc:sldMk cId="406614675" sldId="334"/>
        </pc:sldMkLst>
        <pc:spChg chg="add mod">
          <ac:chgData name="Fear, Joselyn" userId="8e68dc7c-f18b-4777-b452-6e3d802e07ec" providerId="ADAL" clId="{3BC601F2-E1D1-064C-ABD1-34C61038E563}" dt="2023-07-09T19:09:43.652" v="37446" actId="255"/>
          <ac:spMkLst>
            <pc:docMk/>
            <pc:sldMk cId="406614675" sldId="334"/>
            <ac:spMk id="2" creationId="{D8B53A85-141F-6BA9-F62D-921F31D5F9C9}"/>
          </ac:spMkLst>
        </pc:spChg>
      </pc:sldChg>
      <pc:sldChg chg="new del">
        <pc:chgData name="Fear, Joselyn" userId="8e68dc7c-f18b-4777-b452-6e3d802e07ec" providerId="ADAL" clId="{3BC601F2-E1D1-064C-ABD1-34C61038E563}" dt="2023-07-09T16:38:10.167" v="29991" actId="680"/>
        <pc:sldMkLst>
          <pc:docMk/>
          <pc:sldMk cId="4105311621" sldId="334"/>
        </pc:sldMkLst>
      </pc:sldChg>
      <pc:sldChg chg="modSp add mod">
        <pc:chgData name="Fear, Joselyn" userId="8e68dc7c-f18b-4777-b452-6e3d802e07ec" providerId="ADAL" clId="{3BC601F2-E1D1-064C-ABD1-34C61038E563}" dt="2023-07-09T18:24:46.997" v="34341"/>
        <pc:sldMkLst>
          <pc:docMk/>
          <pc:sldMk cId="1773618453" sldId="335"/>
        </pc:sldMkLst>
        <pc:spChg chg="mod">
          <ac:chgData name="Fear, Joselyn" userId="8e68dc7c-f18b-4777-b452-6e3d802e07ec" providerId="ADAL" clId="{3BC601F2-E1D1-064C-ABD1-34C61038E563}" dt="2023-07-09T18:24:46.997" v="34341"/>
          <ac:spMkLst>
            <pc:docMk/>
            <pc:sldMk cId="1773618453" sldId="335"/>
            <ac:spMk id="2" creationId="{D8B53A85-141F-6BA9-F62D-921F31D5F9C9}"/>
          </ac:spMkLst>
        </pc:spChg>
      </pc:sldChg>
      <pc:sldChg chg="modSp add mod">
        <pc:chgData name="Fear, Joselyn" userId="8e68dc7c-f18b-4777-b452-6e3d802e07ec" providerId="ADAL" clId="{3BC601F2-E1D1-064C-ABD1-34C61038E563}" dt="2023-07-09T20:07:25.987" v="40333" actId="21"/>
        <pc:sldMkLst>
          <pc:docMk/>
          <pc:sldMk cId="3232066979" sldId="336"/>
        </pc:sldMkLst>
        <pc:spChg chg="mod">
          <ac:chgData name="Fear, Joselyn" userId="8e68dc7c-f18b-4777-b452-6e3d802e07ec" providerId="ADAL" clId="{3BC601F2-E1D1-064C-ABD1-34C61038E563}" dt="2023-07-09T20:07:25.987" v="40333" actId="21"/>
          <ac:spMkLst>
            <pc:docMk/>
            <pc:sldMk cId="3232066979" sldId="336"/>
            <ac:spMk id="2" creationId="{D8B53A85-141F-6BA9-F62D-921F31D5F9C9}"/>
          </ac:spMkLst>
        </pc:spChg>
      </pc:sldChg>
      <pc:sldChg chg="modSp add mod">
        <pc:chgData name="Fear, Joselyn" userId="8e68dc7c-f18b-4777-b452-6e3d802e07ec" providerId="ADAL" clId="{3BC601F2-E1D1-064C-ABD1-34C61038E563}" dt="2023-07-09T20:08:17.565" v="40396" actId="21"/>
        <pc:sldMkLst>
          <pc:docMk/>
          <pc:sldMk cId="4275929213" sldId="338"/>
        </pc:sldMkLst>
        <pc:spChg chg="mod">
          <ac:chgData name="Fear, Joselyn" userId="8e68dc7c-f18b-4777-b452-6e3d802e07ec" providerId="ADAL" clId="{3BC601F2-E1D1-064C-ABD1-34C61038E563}" dt="2023-07-09T20:08:17.565" v="40396" actId="21"/>
          <ac:spMkLst>
            <pc:docMk/>
            <pc:sldMk cId="4275929213" sldId="338"/>
            <ac:spMk id="2" creationId="{D8B53A85-141F-6BA9-F62D-921F31D5F9C9}"/>
          </ac:spMkLst>
        </pc:spChg>
      </pc:sldChg>
      <pc:sldChg chg="modSp add mod">
        <pc:chgData name="Fear, Joselyn" userId="8e68dc7c-f18b-4777-b452-6e3d802e07ec" providerId="ADAL" clId="{3BC601F2-E1D1-064C-ABD1-34C61038E563}" dt="2023-07-09T20:08:34.653" v="40399" actId="20577"/>
        <pc:sldMkLst>
          <pc:docMk/>
          <pc:sldMk cId="2539800516" sldId="339"/>
        </pc:sldMkLst>
        <pc:spChg chg="mod">
          <ac:chgData name="Fear, Joselyn" userId="8e68dc7c-f18b-4777-b452-6e3d802e07ec" providerId="ADAL" clId="{3BC601F2-E1D1-064C-ABD1-34C61038E563}" dt="2023-07-09T20:08:34.653" v="40399" actId="20577"/>
          <ac:spMkLst>
            <pc:docMk/>
            <pc:sldMk cId="2539800516" sldId="339"/>
            <ac:spMk id="2" creationId="{D8B53A85-141F-6BA9-F62D-921F31D5F9C9}"/>
          </ac:spMkLst>
        </pc:spChg>
      </pc:sldChg>
      <pc:sldChg chg="modSp add mod">
        <pc:chgData name="Fear, Joselyn" userId="8e68dc7c-f18b-4777-b452-6e3d802e07ec" providerId="ADAL" clId="{3BC601F2-E1D1-064C-ABD1-34C61038E563}" dt="2023-07-09T18:47:30.785" v="36060" actId="20577"/>
        <pc:sldMkLst>
          <pc:docMk/>
          <pc:sldMk cId="1957962652" sldId="340"/>
        </pc:sldMkLst>
        <pc:spChg chg="mod">
          <ac:chgData name="Fear, Joselyn" userId="8e68dc7c-f18b-4777-b452-6e3d802e07ec" providerId="ADAL" clId="{3BC601F2-E1D1-064C-ABD1-34C61038E563}" dt="2023-07-09T18:47:30.785" v="36060" actId="20577"/>
          <ac:spMkLst>
            <pc:docMk/>
            <pc:sldMk cId="1957962652" sldId="340"/>
            <ac:spMk id="3" creationId="{28140092-5559-9ADA-592C-B0B1BAC6144E}"/>
          </ac:spMkLst>
        </pc:spChg>
      </pc:sldChg>
      <pc:sldChg chg="addSp delSp modSp new mod">
        <pc:chgData name="Fear, Joselyn" userId="8e68dc7c-f18b-4777-b452-6e3d802e07ec" providerId="ADAL" clId="{3BC601F2-E1D1-064C-ABD1-34C61038E563}" dt="2023-07-09T18:56:58.549" v="36410" actId="20577"/>
        <pc:sldMkLst>
          <pc:docMk/>
          <pc:sldMk cId="1782974855" sldId="341"/>
        </pc:sldMkLst>
        <pc:spChg chg="mod">
          <ac:chgData name="Fear, Joselyn" userId="8e68dc7c-f18b-4777-b452-6e3d802e07ec" providerId="ADAL" clId="{3BC601F2-E1D1-064C-ABD1-34C61038E563}" dt="2023-07-09T18:48:21.507" v="36093" actId="20577"/>
          <ac:spMkLst>
            <pc:docMk/>
            <pc:sldMk cId="1782974855" sldId="341"/>
            <ac:spMk id="2" creationId="{8305A256-D2AB-1F0D-B400-C15CC47FDDE5}"/>
          </ac:spMkLst>
        </pc:spChg>
        <pc:spChg chg="del">
          <ac:chgData name="Fear, Joselyn" userId="8e68dc7c-f18b-4777-b452-6e3d802e07ec" providerId="ADAL" clId="{3BC601F2-E1D1-064C-ABD1-34C61038E563}" dt="2023-07-09T18:48:34.322" v="36094" actId="3680"/>
          <ac:spMkLst>
            <pc:docMk/>
            <pc:sldMk cId="1782974855" sldId="341"/>
            <ac:spMk id="3" creationId="{9A726FB4-93CD-F2C5-CEA0-59A844DB471B}"/>
          </ac:spMkLst>
        </pc:spChg>
        <pc:graphicFrameChg chg="add mod ord modGraphic">
          <ac:chgData name="Fear, Joselyn" userId="8e68dc7c-f18b-4777-b452-6e3d802e07ec" providerId="ADAL" clId="{3BC601F2-E1D1-064C-ABD1-34C61038E563}" dt="2023-07-09T18:56:58.549" v="36410" actId="20577"/>
          <ac:graphicFrameMkLst>
            <pc:docMk/>
            <pc:sldMk cId="1782974855" sldId="341"/>
            <ac:graphicFrameMk id="4" creationId="{5EEF2121-5779-58EA-8372-E31F1432865C}"/>
          </ac:graphicFrameMkLst>
        </pc:graphicFrameChg>
      </pc:sldChg>
      <pc:sldChg chg="modSp new mod">
        <pc:chgData name="Fear, Joselyn" userId="8e68dc7c-f18b-4777-b452-6e3d802e07ec" providerId="ADAL" clId="{3BC601F2-E1D1-064C-ABD1-34C61038E563}" dt="2023-07-09T19:07:55.659" v="37396" actId="113"/>
        <pc:sldMkLst>
          <pc:docMk/>
          <pc:sldMk cId="3846443563" sldId="342"/>
        </pc:sldMkLst>
        <pc:spChg chg="mod">
          <ac:chgData name="Fear, Joselyn" userId="8e68dc7c-f18b-4777-b452-6e3d802e07ec" providerId="ADAL" clId="{3BC601F2-E1D1-064C-ABD1-34C61038E563}" dt="2023-07-09T18:58:20.924" v="36492" actId="27636"/>
          <ac:spMkLst>
            <pc:docMk/>
            <pc:sldMk cId="3846443563" sldId="342"/>
            <ac:spMk id="2" creationId="{7CF064E7-8562-3B04-8DF5-5B75F286B913}"/>
          </ac:spMkLst>
        </pc:spChg>
        <pc:spChg chg="mod">
          <ac:chgData name="Fear, Joselyn" userId="8e68dc7c-f18b-4777-b452-6e3d802e07ec" providerId="ADAL" clId="{3BC601F2-E1D1-064C-ABD1-34C61038E563}" dt="2023-07-09T19:07:55.659" v="37396" actId="113"/>
          <ac:spMkLst>
            <pc:docMk/>
            <pc:sldMk cId="3846443563" sldId="342"/>
            <ac:spMk id="3" creationId="{4CC71826-BB0B-C468-B2DF-EE27B1A783B1}"/>
          </ac:spMkLst>
        </pc:spChg>
      </pc:sldChg>
      <pc:sldChg chg="modSp new mod">
        <pc:chgData name="Fear, Joselyn" userId="8e68dc7c-f18b-4777-b452-6e3d802e07ec" providerId="ADAL" clId="{3BC601F2-E1D1-064C-ABD1-34C61038E563}" dt="2023-07-09T19:38:59.010" v="39249" actId="20577"/>
        <pc:sldMkLst>
          <pc:docMk/>
          <pc:sldMk cId="880547272" sldId="343"/>
        </pc:sldMkLst>
        <pc:spChg chg="mod">
          <ac:chgData name="Fear, Joselyn" userId="8e68dc7c-f18b-4777-b452-6e3d802e07ec" providerId="ADAL" clId="{3BC601F2-E1D1-064C-ABD1-34C61038E563}" dt="2023-07-09T19:32:21.568" v="38553" actId="20577"/>
          <ac:spMkLst>
            <pc:docMk/>
            <pc:sldMk cId="880547272" sldId="343"/>
            <ac:spMk id="2" creationId="{F75CDB1A-5D6E-1C7B-4706-696B138182FC}"/>
          </ac:spMkLst>
        </pc:spChg>
        <pc:spChg chg="mod">
          <ac:chgData name="Fear, Joselyn" userId="8e68dc7c-f18b-4777-b452-6e3d802e07ec" providerId="ADAL" clId="{3BC601F2-E1D1-064C-ABD1-34C61038E563}" dt="2023-07-09T19:38:59.010" v="39249" actId="20577"/>
          <ac:spMkLst>
            <pc:docMk/>
            <pc:sldMk cId="880547272" sldId="343"/>
            <ac:spMk id="3" creationId="{78FEE7DD-E0A9-B719-99FB-EB6291DB7788}"/>
          </ac:spMkLst>
        </pc:spChg>
      </pc:sldChg>
      <pc:sldChg chg="modSp new mod">
        <pc:chgData name="Fear, Joselyn" userId="8e68dc7c-f18b-4777-b452-6e3d802e07ec" providerId="ADAL" clId="{3BC601F2-E1D1-064C-ABD1-34C61038E563}" dt="2023-07-09T19:41:21.825" v="39452" actId="20577"/>
        <pc:sldMkLst>
          <pc:docMk/>
          <pc:sldMk cId="142221853" sldId="344"/>
        </pc:sldMkLst>
        <pc:spChg chg="mod">
          <ac:chgData name="Fear, Joselyn" userId="8e68dc7c-f18b-4777-b452-6e3d802e07ec" providerId="ADAL" clId="{3BC601F2-E1D1-064C-ABD1-34C61038E563}" dt="2023-07-09T19:21:58.221" v="37670" actId="20577"/>
          <ac:spMkLst>
            <pc:docMk/>
            <pc:sldMk cId="142221853" sldId="344"/>
            <ac:spMk id="2" creationId="{E8E875EF-34D3-7DA6-0244-D51B69AA417F}"/>
          </ac:spMkLst>
        </pc:spChg>
        <pc:spChg chg="mod">
          <ac:chgData name="Fear, Joselyn" userId="8e68dc7c-f18b-4777-b452-6e3d802e07ec" providerId="ADAL" clId="{3BC601F2-E1D1-064C-ABD1-34C61038E563}" dt="2023-07-09T19:41:21.825" v="39452" actId="20577"/>
          <ac:spMkLst>
            <pc:docMk/>
            <pc:sldMk cId="142221853" sldId="344"/>
            <ac:spMk id="3" creationId="{F9FF062A-ECF0-8077-26F5-994A8F58FD41}"/>
          </ac:spMkLst>
        </pc:spChg>
      </pc:sldChg>
      <pc:sldChg chg="modSp new mod">
        <pc:chgData name="Fear, Joselyn" userId="8e68dc7c-f18b-4777-b452-6e3d802e07ec" providerId="ADAL" clId="{3BC601F2-E1D1-064C-ABD1-34C61038E563}" dt="2023-07-09T19:48:21.757" v="39882" actId="20577"/>
        <pc:sldMkLst>
          <pc:docMk/>
          <pc:sldMk cId="2712542039" sldId="345"/>
        </pc:sldMkLst>
        <pc:spChg chg="mod">
          <ac:chgData name="Fear, Joselyn" userId="8e68dc7c-f18b-4777-b452-6e3d802e07ec" providerId="ADAL" clId="{3BC601F2-E1D1-064C-ABD1-34C61038E563}" dt="2023-07-09T19:44:05.279" v="39463" actId="20577"/>
          <ac:spMkLst>
            <pc:docMk/>
            <pc:sldMk cId="2712542039" sldId="345"/>
            <ac:spMk id="2" creationId="{813298DA-F837-05DE-4642-DD3118B1E5EB}"/>
          </ac:spMkLst>
        </pc:spChg>
        <pc:spChg chg="mod">
          <ac:chgData name="Fear, Joselyn" userId="8e68dc7c-f18b-4777-b452-6e3d802e07ec" providerId="ADAL" clId="{3BC601F2-E1D1-064C-ABD1-34C61038E563}" dt="2023-07-09T19:48:21.757" v="39882" actId="20577"/>
          <ac:spMkLst>
            <pc:docMk/>
            <pc:sldMk cId="2712542039" sldId="345"/>
            <ac:spMk id="3" creationId="{14C031F0-0982-D3FC-2ED1-E08D28BAA6A0}"/>
          </ac:spMkLst>
        </pc:spChg>
      </pc:sldChg>
      <pc:sldChg chg="modSp new mod">
        <pc:chgData name="Fear, Joselyn" userId="8e68dc7c-f18b-4777-b452-6e3d802e07ec" providerId="ADAL" clId="{3BC601F2-E1D1-064C-ABD1-34C61038E563}" dt="2023-07-09T20:05:26.560" v="40266" actId="20577"/>
        <pc:sldMkLst>
          <pc:docMk/>
          <pc:sldMk cId="2765113208" sldId="346"/>
        </pc:sldMkLst>
        <pc:spChg chg="mod">
          <ac:chgData name="Fear, Joselyn" userId="8e68dc7c-f18b-4777-b452-6e3d802e07ec" providerId="ADAL" clId="{3BC601F2-E1D1-064C-ABD1-34C61038E563}" dt="2023-07-09T19:55:03.120" v="39900" actId="20577"/>
          <ac:spMkLst>
            <pc:docMk/>
            <pc:sldMk cId="2765113208" sldId="346"/>
            <ac:spMk id="2" creationId="{8549BA66-93AB-34C0-F53C-334B6CD11B1E}"/>
          </ac:spMkLst>
        </pc:spChg>
        <pc:spChg chg="mod">
          <ac:chgData name="Fear, Joselyn" userId="8e68dc7c-f18b-4777-b452-6e3d802e07ec" providerId="ADAL" clId="{3BC601F2-E1D1-064C-ABD1-34C61038E563}" dt="2023-07-09T20:05:26.560" v="40266" actId="20577"/>
          <ac:spMkLst>
            <pc:docMk/>
            <pc:sldMk cId="2765113208" sldId="346"/>
            <ac:spMk id="3" creationId="{6ADECE64-8D14-162A-927B-B4848BDC7DA8}"/>
          </ac:spMkLst>
        </pc:spChg>
      </pc:sldChg>
      <pc:sldChg chg="modSp add mod">
        <pc:chgData name="Fear, Joselyn" userId="8e68dc7c-f18b-4777-b452-6e3d802e07ec" providerId="ADAL" clId="{3BC601F2-E1D1-064C-ABD1-34C61038E563}" dt="2023-07-09T20:08:41.724" v="40400" actId="20577"/>
        <pc:sldMkLst>
          <pc:docMk/>
          <pc:sldMk cId="3542316335" sldId="347"/>
        </pc:sldMkLst>
        <pc:spChg chg="mod">
          <ac:chgData name="Fear, Joselyn" userId="8e68dc7c-f18b-4777-b452-6e3d802e07ec" providerId="ADAL" clId="{3BC601F2-E1D1-064C-ABD1-34C61038E563}" dt="2023-07-09T20:08:41.724" v="40400" actId="20577"/>
          <ac:spMkLst>
            <pc:docMk/>
            <pc:sldMk cId="3542316335" sldId="347"/>
            <ac:spMk id="2" creationId="{D8B53A85-141F-6BA9-F62D-921F31D5F9C9}"/>
          </ac:spMkLst>
        </pc:spChg>
      </pc:sldChg>
      <pc:sldMasterChg chg="del delSldLayout">
        <pc:chgData name="Fear, Joselyn" userId="8e68dc7c-f18b-4777-b452-6e3d802e07ec" providerId="ADAL" clId="{3BC601F2-E1D1-064C-ABD1-34C61038E563}" dt="2023-06-01T12:55:49.627" v="76" actId="26606"/>
        <pc:sldMasterMkLst>
          <pc:docMk/>
          <pc:sldMasterMk cId="2460954070" sldId="2147483660"/>
        </pc:sldMasterMkLst>
        <pc:sldLayoutChg chg="del">
          <pc:chgData name="Fear, Joselyn" userId="8e68dc7c-f18b-4777-b452-6e3d802e07ec" providerId="ADAL" clId="{3BC601F2-E1D1-064C-ABD1-34C61038E563}" dt="2023-06-01T12:55:49.627" v="76" actId="26606"/>
          <pc:sldLayoutMkLst>
            <pc:docMk/>
            <pc:sldMasterMk cId="2460954070" sldId="2147483660"/>
            <pc:sldLayoutMk cId="2385387890" sldId="2147483661"/>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949138452" sldId="2147483662"/>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2591524520" sldId="2147483663"/>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1203092039" sldId="2147483664"/>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3733172339" sldId="2147483665"/>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3210312558" sldId="2147483666"/>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3146388984" sldId="2147483667"/>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3171841454" sldId="2147483668"/>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1718958274" sldId="2147483669"/>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2202905451" sldId="2147483670"/>
          </pc:sldLayoutMkLst>
        </pc:sldLayoutChg>
        <pc:sldLayoutChg chg="del">
          <pc:chgData name="Fear, Joselyn" userId="8e68dc7c-f18b-4777-b452-6e3d802e07ec" providerId="ADAL" clId="{3BC601F2-E1D1-064C-ABD1-34C61038E563}" dt="2023-06-01T12:55:49.627" v="76" actId="26606"/>
          <pc:sldLayoutMkLst>
            <pc:docMk/>
            <pc:sldMasterMk cId="2460954070" sldId="2147483660"/>
            <pc:sldLayoutMk cId="3479445657" sldId="2147483671"/>
          </pc:sldLayoutMkLst>
        </pc:sldLayoutChg>
      </pc:sldMasterChg>
      <pc:sldMasterChg chg="add addSldLayout">
        <pc:chgData name="Fear, Joselyn" userId="8e68dc7c-f18b-4777-b452-6e3d802e07ec" providerId="ADAL" clId="{3BC601F2-E1D1-064C-ABD1-34C61038E563}" dt="2023-06-01T12:55:49.627" v="76" actId="26606"/>
        <pc:sldMasterMkLst>
          <pc:docMk/>
          <pc:sldMasterMk cId="3550445237" sldId="2147483738"/>
        </pc:sldMasterMkLst>
        <pc:sldLayoutChg chg="add">
          <pc:chgData name="Fear, Joselyn" userId="8e68dc7c-f18b-4777-b452-6e3d802e07ec" providerId="ADAL" clId="{3BC601F2-E1D1-064C-ABD1-34C61038E563}" dt="2023-06-01T12:55:49.627" v="76" actId="26606"/>
          <pc:sldLayoutMkLst>
            <pc:docMk/>
            <pc:sldMasterMk cId="3550445237" sldId="2147483738"/>
            <pc:sldLayoutMk cId="3882483470" sldId="2147483727"/>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3649198318" sldId="2147483728"/>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4277068073" sldId="2147483729"/>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4204747471" sldId="2147483730"/>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902978703" sldId="2147483731"/>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3380151499" sldId="2147483732"/>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1058247738" sldId="2147483733"/>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2097255523" sldId="2147483734"/>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643803578" sldId="2147483735"/>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1875508221" sldId="2147483736"/>
          </pc:sldLayoutMkLst>
        </pc:sldLayoutChg>
        <pc:sldLayoutChg chg="add">
          <pc:chgData name="Fear, Joselyn" userId="8e68dc7c-f18b-4777-b452-6e3d802e07ec" providerId="ADAL" clId="{3BC601F2-E1D1-064C-ABD1-34C61038E563}" dt="2023-06-01T12:55:49.627" v="76" actId="26606"/>
          <pc:sldLayoutMkLst>
            <pc:docMk/>
            <pc:sldMasterMk cId="3550445237" sldId="2147483738"/>
            <pc:sldLayoutMk cId="3008386121" sldId="2147483737"/>
          </pc:sldLayoutMkLst>
        </pc:sldLayoutChg>
      </pc:sldMasterChg>
    </pc:docChg>
  </pc:docChgLst>
  <pc:docChgLst>
    <pc:chgData name="Olson, John A" userId="S::sd4217fx@go.minnstate.edu::fe96c472-25d1-4f88-a538-1b8d333cf4a7" providerId="AD" clId="Web-{1E4CC8C7-87AC-5A10-9D53-C7F5BF64599A}"/>
    <pc:docChg chg="addSld delSld modSld modSection">
      <pc:chgData name="Olson, John A" userId="S::sd4217fx@go.minnstate.edu::fe96c472-25d1-4f88-a538-1b8d333cf4a7" providerId="AD" clId="Web-{1E4CC8C7-87AC-5A10-9D53-C7F5BF64599A}" dt="2023-07-05T17:35:49.132" v="2463" actId="20577"/>
      <pc:docMkLst>
        <pc:docMk/>
      </pc:docMkLst>
      <pc:sldChg chg="modSp">
        <pc:chgData name="Olson, John A" userId="S::sd4217fx@go.minnstate.edu::fe96c472-25d1-4f88-a538-1b8d333cf4a7" providerId="AD" clId="Web-{1E4CC8C7-87AC-5A10-9D53-C7F5BF64599A}" dt="2023-07-05T17:13:20.028" v="1754" actId="20577"/>
        <pc:sldMkLst>
          <pc:docMk/>
          <pc:sldMk cId="3261151603" sldId="261"/>
        </pc:sldMkLst>
        <pc:spChg chg="mod">
          <ac:chgData name="Olson, John A" userId="S::sd4217fx@go.minnstate.edu::fe96c472-25d1-4f88-a538-1b8d333cf4a7" providerId="AD" clId="Web-{1E4CC8C7-87AC-5A10-9D53-C7F5BF64599A}" dt="2023-07-05T15:37:29.699" v="19" actId="20577"/>
          <ac:spMkLst>
            <pc:docMk/>
            <pc:sldMk cId="3261151603" sldId="261"/>
            <ac:spMk id="2" creationId="{2114FE6A-13A0-33F3-A2EE-870117CD7999}"/>
          </ac:spMkLst>
        </pc:spChg>
        <pc:spChg chg="mod">
          <ac:chgData name="Olson, John A" userId="S::sd4217fx@go.minnstate.edu::fe96c472-25d1-4f88-a538-1b8d333cf4a7" providerId="AD" clId="Web-{1E4CC8C7-87AC-5A10-9D53-C7F5BF64599A}" dt="2023-07-05T17:13:20.028" v="1754" actId="20577"/>
          <ac:spMkLst>
            <pc:docMk/>
            <pc:sldMk cId="3261151603" sldId="261"/>
            <ac:spMk id="3" creationId="{B2FBA051-990A-7BD2-CC8E-3550BEF5912C}"/>
          </ac:spMkLst>
        </pc:spChg>
      </pc:sldChg>
      <pc:sldChg chg="addSp modSp">
        <pc:chgData name="Olson, John A" userId="S::sd4217fx@go.minnstate.edu::fe96c472-25d1-4f88-a538-1b8d333cf4a7" providerId="AD" clId="Web-{1E4CC8C7-87AC-5A10-9D53-C7F5BF64599A}" dt="2023-07-05T15:44:55.933" v="27" actId="1076"/>
        <pc:sldMkLst>
          <pc:docMk/>
          <pc:sldMk cId="3159019184" sldId="264"/>
        </pc:sldMkLst>
        <pc:picChg chg="add mod">
          <ac:chgData name="Olson, John A" userId="S::sd4217fx@go.minnstate.edu::fe96c472-25d1-4f88-a538-1b8d333cf4a7" providerId="AD" clId="Web-{1E4CC8C7-87AC-5A10-9D53-C7F5BF64599A}" dt="2023-07-05T15:44:55.933" v="27" actId="1076"/>
          <ac:picMkLst>
            <pc:docMk/>
            <pc:sldMk cId="3159019184" sldId="264"/>
            <ac:picMk id="4" creationId="{981E7643-8FF5-0DB1-B67C-1C7C2D1F41F2}"/>
          </ac:picMkLst>
        </pc:picChg>
      </pc:sldChg>
      <pc:sldChg chg="modSp new">
        <pc:chgData name="Olson, John A" userId="S::sd4217fx@go.minnstate.edu::fe96c472-25d1-4f88-a538-1b8d333cf4a7" providerId="AD" clId="Web-{1E4CC8C7-87AC-5A10-9D53-C7F5BF64599A}" dt="2023-07-05T16:59:20.253" v="1378" actId="20577"/>
        <pc:sldMkLst>
          <pc:docMk/>
          <pc:sldMk cId="1237936554" sldId="274"/>
        </pc:sldMkLst>
        <pc:spChg chg="mod">
          <ac:chgData name="Olson, John A" userId="S::sd4217fx@go.minnstate.edu::fe96c472-25d1-4f88-a538-1b8d333cf4a7" providerId="AD" clId="Web-{1E4CC8C7-87AC-5A10-9D53-C7F5BF64599A}" dt="2023-07-05T15:37:52.512" v="22" actId="20577"/>
          <ac:spMkLst>
            <pc:docMk/>
            <pc:sldMk cId="1237936554" sldId="274"/>
            <ac:spMk id="2" creationId="{47C1E92E-F553-C91B-C1A1-33153014520E}"/>
          </ac:spMkLst>
        </pc:spChg>
        <pc:spChg chg="mod">
          <ac:chgData name="Olson, John A" userId="S::sd4217fx@go.minnstate.edu::fe96c472-25d1-4f88-a538-1b8d333cf4a7" providerId="AD" clId="Web-{1E4CC8C7-87AC-5A10-9D53-C7F5BF64599A}" dt="2023-07-05T16:59:20.253" v="1378" actId="20577"/>
          <ac:spMkLst>
            <pc:docMk/>
            <pc:sldMk cId="1237936554" sldId="274"/>
            <ac:spMk id="3" creationId="{FF29C36C-0215-7351-5606-CA5A0E749A08}"/>
          </ac:spMkLst>
        </pc:spChg>
      </pc:sldChg>
      <pc:sldChg chg="modSp new">
        <pc:chgData name="Olson, John A" userId="S::sd4217fx@go.minnstate.edu::fe96c472-25d1-4f88-a538-1b8d333cf4a7" providerId="AD" clId="Web-{1E4CC8C7-87AC-5A10-9D53-C7F5BF64599A}" dt="2023-07-05T16:42:47.114" v="1054" actId="20577"/>
        <pc:sldMkLst>
          <pc:docMk/>
          <pc:sldMk cId="3257711165" sldId="275"/>
        </pc:sldMkLst>
        <pc:spChg chg="mod">
          <ac:chgData name="Olson, John A" userId="S::sd4217fx@go.minnstate.edu::fe96c472-25d1-4f88-a538-1b8d333cf4a7" providerId="AD" clId="Web-{1E4CC8C7-87AC-5A10-9D53-C7F5BF64599A}" dt="2023-07-05T16:10:47.134" v="493" actId="20577"/>
          <ac:spMkLst>
            <pc:docMk/>
            <pc:sldMk cId="3257711165" sldId="275"/>
            <ac:spMk id="2" creationId="{087608E9-FF59-5B9F-8854-BD3896040429}"/>
          </ac:spMkLst>
        </pc:spChg>
        <pc:spChg chg="mod">
          <ac:chgData name="Olson, John A" userId="S::sd4217fx@go.minnstate.edu::fe96c472-25d1-4f88-a538-1b8d333cf4a7" providerId="AD" clId="Web-{1E4CC8C7-87AC-5A10-9D53-C7F5BF64599A}" dt="2023-07-05T16:42:47.114" v="1054" actId="20577"/>
          <ac:spMkLst>
            <pc:docMk/>
            <pc:sldMk cId="3257711165" sldId="275"/>
            <ac:spMk id="3" creationId="{7F453084-9ACF-8C11-C1F0-63326B7472C8}"/>
          </ac:spMkLst>
        </pc:spChg>
      </pc:sldChg>
      <pc:sldChg chg="modSp new">
        <pc:chgData name="Olson, John A" userId="S::sd4217fx@go.minnstate.edu::fe96c472-25d1-4f88-a538-1b8d333cf4a7" providerId="AD" clId="Web-{1E4CC8C7-87AC-5A10-9D53-C7F5BF64599A}" dt="2023-07-05T17:15:39.345" v="1771" actId="20577"/>
        <pc:sldMkLst>
          <pc:docMk/>
          <pc:sldMk cId="392891954" sldId="276"/>
        </pc:sldMkLst>
        <pc:spChg chg="mod">
          <ac:chgData name="Olson, John A" userId="S::sd4217fx@go.minnstate.edu::fe96c472-25d1-4f88-a538-1b8d333cf4a7" providerId="AD" clId="Web-{1E4CC8C7-87AC-5A10-9D53-C7F5BF64599A}" dt="2023-07-05T17:15:39.345" v="1771" actId="20577"/>
          <ac:spMkLst>
            <pc:docMk/>
            <pc:sldMk cId="392891954" sldId="276"/>
            <ac:spMk id="2" creationId="{D445443E-1B73-10A4-E52E-08AC6944FEFE}"/>
          </ac:spMkLst>
        </pc:spChg>
        <pc:spChg chg="mod">
          <ac:chgData name="Olson, John A" userId="S::sd4217fx@go.minnstate.edu::fe96c472-25d1-4f88-a538-1b8d333cf4a7" providerId="AD" clId="Web-{1E4CC8C7-87AC-5A10-9D53-C7F5BF64599A}" dt="2023-07-05T16:43:55.491" v="1142" actId="20577"/>
          <ac:spMkLst>
            <pc:docMk/>
            <pc:sldMk cId="392891954" sldId="276"/>
            <ac:spMk id="3" creationId="{67E8F36E-9737-A29E-A4CE-10BF462D1B5F}"/>
          </ac:spMkLst>
        </pc:spChg>
      </pc:sldChg>
      <pc:sldChg chg="modSp new">
        <pc:chgData name="Olson, John A" userId="S::sd4217fx@go.minnstate.edu::fe96c472-25d1-4f88-a538-1b8d333cf4a7" providerId="AD" clId="Web-{1E4CC8C7-87AC-5A10-9D53-C7F5BF64599A}" dt="2023-07-05T16:47:37.810" v="1156" actId="20577"/>
        <pc:sldMkLst>
          <pc:docMk/>
          <pc:sldMk cId="2136020556" sldId="277"/>
        </pc:sldMkLst>
        <pc:spChg chg="mod">
          <ac:chgData name="Olson, John A" userId="S::sd4217fx@go.minnstate.edu::fe96c472-25d1-4f88-a538-1b8d333cf4a7" providerId="AD" clId="Web-{1E4CC8C7-87AC-5A10-9D53-C7F5BF64599A}" dt="2023-07-05T16:14:52.614" v="692" actId="20577"/>
          <ac:spMkLst>
            <pc:docMk/>
            <pc:sldMk cId="2136020556" sldId="277"/>
            <ac:spMk id="2" creationId="{EAE07ADD-72E8-578F-55B9-D617C0DE4368}"/>
          </ac:spMkLst>
        </pc:spChg>
        <pc:spChg chg="mod">
          <ac:chgData name="Olson, John A" userId="S::sd4217fx@go.minnstate.edu::fe96c472-25d1-4f88-a538-1b8d333cf4a7" providerId="AD" clId="Web-{1E4CC8C7-87AC-5A10-9D53-C7F5BF64599A}" dt="2023-07-05T16:47:37.810" v="1156" actId="20577"/>
          <ac:spMkLst>
            <pc:docMk/>
            <pc:sldMk cId="2136020556" sldId="277"/>
            <ac:spMk id="3" creationId="{DCF9E60D-C1B3-33CD-AD01-0AEA47D022F7}"/>
          </ac:spMkLst>
        </pc:spChg>
      </pc:sldChg>
      <pc:sldChg chg="modSp new">
        <pc:chgData name="Olson, John A" userId="S::sd4217fx@go.minnstate.edu::fe96c472-25d1-4f88-a538-1b8d333cf4a7" providerId="AD" clId="Web-{1E4CC8C7-87AC-5A10-9D53-C7F5BF64599A}" dt="2023-07-05T17:35:49.132" v="2463" actId="20577"/>
        <pc:sldMkLst>
          <pc:docMk/>
          <pc:sldMk cId="3185250884" sldId="280"/>
        </pc:sldMkLst>
        <pc:spChg chg="mod">
          <ac:chgData name="Olson, John A" userId="S::sd4217fx@go.minnstate.edu::fe96c472-25d1-4f88-a538-1b8d333cf4a7" providerId="AD" clId="Web-{1E4CC8C7-87AC-5A10-9D53-C7F5BF64599A}" dt="2023-07-05T16:56:43.748" v="1191" actId="20577"/>
          <ac:spMkLst>
            <pc:docMk/>
            <pc:sldMk cId="3185250884" sldId="280"/>
            <ac:spMk id="2" creationId="{28C7D5B2-A069-FE81-74E9-4D133F191131}"/>
          </ac:spMkLst>
        </pc:spChg>
        <pc:spChg chg="mod">
          <ac:chgData name="Olson, John A" userId="S::sd4217fx@go.minnstate.edu::fe96c472-25d1-4f88-a538-1b8d333cf4a7" providerId="AD" clId="Web-{1E4CC8C7-87AC-5A10-9D53-C7F5BF64599A}" dt="2023-07-05T17:35:49.132" v="2463" actId="20577"/>
          <ac:spMkLst>
            <pc:docMk/>
            <pc:sldMk cId="3185250884" sldId="280"/>
            <ac:spMk id="3" creationId="{181C9285-FD3C-34CE-DF5E-E401BE391D11}"/>
          </ac:spMkLst>
        </pc:spChg>
      </pc:sldChg>
      <pc:sldChg chg="modSp new del">
        <pc:chgData name="Olson, John A" userId="S::sd4217fx@go.minnstate.edu::fe96c472-25d1-4f88-a538-1b8d333cf4a7" providerId="AD" clId="Web-{1E4CC8C7-87AC-5A10-9D53-C7F5BF64599A}" dt="2023-07-05T16:57:40.688" v="1276"/>
        <pc:sldMkLst>
          <pc:docMk/>
          <pc:sldMk cId="2012538313" sldId="282"/>
        </pc:sldMkLst>
        <pc:spChg chg="mod">
          <ac:chgData name="Olson, John A" userId="S::sd4217fx@go.minnstate.edu::fe96c472-25d1-4f88-a538-1b8d333cf4a7" providerId="AD" clId="Web-{1E4CC8C7-87AC-5A10-9D53-C7F5BF64599A}" dt="2023-07-05T16:57:30.719" v="1275" actId="20577"/>
          <ac:spMkLst>
            <pc:docMk/>
            <pc:sldMk cId="2012538313" sldId="282"/>
            <ac:spMk id="2" creationId="{1E9FABF6-E714-8F6B-AD80-65BEEE545B2A}"/>
          </ac:spMkLst>
        </pc:spChg>
      </pc:sldChg>
      <pc:sldChg chg="modSp new">
        <pc:chgData name="Olson, John A" userId="S::sd4217fx@go.minnstate.edu::fe96c472-25d1-4f88-a538-1b8d333cf4a7" providerId="AD" clId="Web-{1E4CC8C7-87AC-5A10-9D53-C7F5BF64599A}" dt="2023-07-05T17:26:23.708" v="2348" actId="20577"/>
        <pc:sldMkLst>
          <pc:docMk/>
          <pc:sldMk cId="358690974" sldId="283"/>
        </pc:sldMkLst>
        <pc:spChg chg="mod">
          <ac:chgData name="Olson, John A" userId="S::sd4217fx@go.minnstate.edu::fe96c472-25d1-4f88-a538-1b8d333cf4a7" providerId="AD" clId="Web-{1E4CC8C7-87AC-5A10-9D53-C7F5BF64599A}" dt="2023-07-05T17:16:13.393" v="1816" actId="20577"/>
          <ac:spMkLst>
            <pc:docMk/>
            <pc:sldMk cId="358690974" sldId="283"/>
            <ac:spMk id="2" creationId="{C688D9FB-2CB8-96BF-2956-4F35AAB0494B}"/>
          </ac:spMkLst>
        </pc:spChg>
        <pc:spChg chg="mod">
          <ac:chgData name="Olson, John A" userId="S::sd4217fx@go.minnstate.edu::fe96c472-25d1-4f88-a538-1b8d333cf4a7" providerId="AD" clId="Web-{1E4CC8C7-87AC-5A10-9D53-C7F5BF64599A}" dt="2023-07-05T17:26:23.708" v="2348" actId="20577"/>
          <ac:spMkLst>
            <pc:docMk/>
            <pc:sldMk cId="358690974" sldId="283"/>
            <ac:spMk id="3" creationId="{8AC79113-2DDC-59FB-3FE5-F3FBF56C5E02}"/>
          </ac:spMkLst>
        </pc:spChg>
      </pc:sldChg>
    </pc:docChg>
  </pc:docChgLst>
  <pc:docChgLst>
    <pc:chgData name="Abdulkadir, Cabaas N" userId="S::zf3436qe@go.minnstate.edu::e8a51937-faeb-4898-8e1f-5cbe0df5d7ba" providerId="AD" clId="Web-{5D4EE853-1856-D3B8-2635-9E1F049C2AD0}"/>
    <pc:docChg chg="addSld delSld modSld modSection">
      <pc:chgData name="Abdulkadir, Cabaas N" userId="S::zf3436qe@go.minnstate.edu::e8a51937-faeb-4898-8e1f-5cbe0df5d7ba" providerId="AD" clId="Web-{5D4EE853-1856-D3B8-2635-9E1F049C2AD0}" dt="2023-07-09T06:50:17.758" v="298"/>
      <pc:docMkLst>
        <pc:docMk/>
      </pc:docMkLst>
      <pc:sldChg chg="modSp new">
        <pc:chgData name="Abdulkadir, Cabaas N" userId="S::zf3436qe@go.minnstate.edu::e8a51937-faeb-4898-8e1f-5cbe0df5d7ba" providerId="AD" clId="Web-{5D4EE853-1856-D3B8-2635-9E1F049C2AD0}" dt="2023-07-09T06:33:01.304" v="59" actId="20577"/>
        <pc:sldMkLst>
          <pc:docMk/>
          <pc:sldMk cId="1886242755" sldId="323"/>
        </pc:sldMkLst>
        <pc:spChg chg="mod">
          <ac:chgData name="Abdulkadir, Cabaas N" userId="S::zf3436qe@go.minnstate.edu::e8a51937-faeb-4898-8e1f-5cbe0df5d7ba" providerId="AD" clId="Web-{5D4EE853-1856-D3B8-2635-9E1F049C2AD0}" dt="2023-07-09T06:30:23.863" v="9" actId="20577"/>
          <ac:spMkLst>
            <pc:docMk/>
            <pc:sldMk cId="1886242755" sldId="323"/>
            <ac:spMk id="2" creationId="{F5A575D1-9324-47D5-865F-94E16024D4B6}"/>
          </ac:spMkLst>
        </pc:spChg>
        <pc:spChg chg="mod">
          <ac:chgData name="Abdulkadir, Cabaas N" userId="S::zf3436qe@go.minnstate.edu::e8a51937-faeb-4898-8e1f-5cbe0df5d7ba" providerId="AD" clId="Web-{5D4EE853-1856-D3B8-2635-9E1F049C2AD0}" dt="2023-07-09T06:33:01.304" v="59" actId="20577"/>
          <ac:spMkLst>
            <pc:docMk/>
            <pc:sldMk cId="1886242755" sldId="323"/>
            <ac:spMk id="3" creationId="{35715E5C-805A-D67C-9FB8-9B3E6501516D}"/>
          </ac:spMkLst>
        </pc:spChg>
      </pc:sldChg>
      <pc:sldChg chg="modSp new">
        <pc:chgData name="Abdulkadir, Cabaas N" userId="S::zf3436qe@go.minnstate.edu::e8a51937-faeb-4898-8e1f-5cbe0df5d7ba" providerId="AD" clId="Web-{5D4EE853-1856-D3B8-2635-9E1F049C2AD0}" dt="2023-07-09T06:35:54.653" v="85" actId="20577"/>
        <pc:sldMkLst>
          <pc:docMk/>
          <pc:sldMk cId="2275948379" sldId="324"/>
        </pc:sldMkLst>
        <pc:spChg chg="mod">
          <ac:chgData name="Abdulkadir, Cabaas N" userId="S::zf3436qe@go.minnstate.edu::e8a51937-faeb-4898-8e1f-5cbe0df5d7ba" providerId="AD" clId="Web-{5D4EE853-1856-D3B8-2635-9E1F049C2AD0}" dt="2023-07-09T06:34:01.759" v="62" actId="20577"/>
          <ac:spMkLst>
            <pc:docMk/>
            <pc:sldMk cId="2275948379" sldId="324"/>
            <ac:spMk id="2" creationId="{056EECE7-0368-1DF3-1648-C8FE00F607AF}"/>
          </ac:spMkLst>
        </pc:spChg>
        <pc:spChg chg="mod">
          <ac:chgData name="Abdulkadir, Cabaas N" userId="S::zf3436qe@go.minnstate.edu::e8a51937-faeb-4898-8e1f-5cbe0df5d7ba" providerId="AD" clId="Web-{5D4EE853-1856-D3B8-2635-9E1F049C2AD0}" dt="2023-07-09T06:35:54.653" v="85" actId="20577"/>
          <ac:spMkLst>
            <pc:docMk/>
            <pc:sldMk cId="2275948379" sldId="324"/>
            <ac:spMk id="3" creationId="{3CFC07BC-915C-A893-FD4C-8C853C600CD2}"/>
          </ac:spMkLst>
        </pc:spChg>
      </pc:sldChg>
      <pc:sldChg chg="modSp new">
        <pc:chgData name="Abdulkadir, Cabaas N" userId="S::zf3436qe@go.minnstate.edu::e8a51937-faeb-4898-8e1f-5cbe0df5d7ba" providerId="AD" clId="Web-{5D4EE853-1856-D3B8-2635-9E1F049C2AD0}" dt="2023-07-09T06:37:36.312" v="105" actId="20577"/>
        <pc:sldMkLst>
          <pc:docMk/>
          <pc:sldMk cId="4036783694" sldId="325"/>
        </pc:sldMkLst>
        <pc:spChg chg="mod">
          <ac:chgData name="Abdulkadir, Cabaas N" userId="S::zf3436qe@go.minnstate.edu::e8a51937-faeb-4898-8e1f-5cbe0df5d7ba" providerId="AD" clId="Web-{5D4EE853-1856-D3B8-2635-9E1F049C2AD0}" dt="2023-07-09T06:36:29.826" v="90" actId="20577"/>
          <ac:spMkLst>
            <pc:docMk/>
            <pc:sldMk cId="4036783694" sldId="325"/>
            <ac:spMk id="2" creationId="{A70CCA86-A2E4-7425-9862-6DD63A8FFD0D}"/>
          </ac:spMkLst>
        </pc:spChg>
        <pc:spChg chg="mod">
          <ac:chgData name="Abdulkadir, Cabaas N" userId="S::zf3436qe@go.minnstate.edu::e8a51937-faeb-4898-8e1f-5cbe0df5d7ba" providerId="AD" clId="Web-{5D4EE853-1856-D3B8-2635-9E1F049C2AD0}" dt="2023-07-09T06:37:36.312" v="105" actId="20577"/>
          <ac:spMkLst>
            <pc:docMk/>
            <pc:sldMk cId="4036783694" sldId="325"/>
            <ac:spMk id="3" creationId="{6CA8C7EC-5802-528F-B10F-3F30965FBCD4}"/>
          </ac:spMkLst>
        </pc:spChg>
      </pc:sldChg>
      <pc:sldChg chg="modSp new">
        <pc:chgData name="Abdulkadir, Cabaas N" userId="S::zf3436qe@go.minnstate.edu::e8a51937-faeb-4898-8e1f-5cbe0df5d7ba" providerId="AD" clId="Web-{5D4EE853-1856-D3B8-2635-9E1F049C2AD0}" dt="2023-07-09T06:38:50.736" v="117" actId="20577"/>
        <pc:sldMkLst>
          <pc:docMk/>
          <pc:sldMk cId="3651755623" sldId="326"/>
        </pc:sldMkLst>
        <pc:spChg chg="mod">
          <ac:chgData name="Abdulkadir, Cabaas N" userId="S::zf3436qe@go.minnstate.edu::e8a51937-faeb-4898-8e1f-5cbe0df5d7ba" providerId="AD" clId="Web-{5D4EE853-1856-D3B8-2635-9E1F049C2AD0}" dt="2023-07-09T06:38:09.844" v="109" actId="20577"/>
          <ac:spMkLst>
            <pc:docMk/>
            <pc:sldMk cId="3651755623" sldId="326"/>
            <ac:spMk id="2" creationId="{2CD36875-831E-7FA3-E62E-074E9C216793}"/>
          </ac:spMkLst>
        </pc:spChg>
        <pc:spChg chg="mod">
          <ac:chgData name="Abdulkadir, Cabaas N" userId="S::zf3436qe@go.minnstate.edu::e8a51937-faeb-4898-8e1f-5cbe0df5d7ba" providerId="AD" clId="Web-{5D4EE853-1856-D3B8-2635-9E1F049C2AD0}" dt="2023-07-09T06:38:50.736" v="117" actId="20577"/>
          <ac:spMkLst>
            <pc:docMk/>
            <pc:sldMk cId="3651755623" sldId="326"/>
            <ac:spMk id="3" creationId="{A7A37BCD-81BF-ECF2-0E1B-2765DAAD7371}"/>
          </ac:spMkLst>
        </pc:spChg>
      </pc:sldChg>
      <pc:sldChg chg="modSp new">
        <pc:chgData name="Abdulkadir, Cabaas N" userId="S::zf3436qe@go.minnstate.edu::e8a51937-faeb-4898-8e1f-5cbe0df5d7ba" providerId="AD" clId="Web-{5D4EE853-1856-D3B8-2635-9E1F049C2AD0}" dt="2023-07-09T06:42:21.116" v="184" actId="14100"/>
        <pc:sldMkLst>
          <pc:docMk/>
          <pc:sldMk cId="4089312226" sldId="327"/>
        </pc:sldMkLst>
        <pc:spChg chg="mod">
          <ac:chgData name="Abdulkadir, Cabaas N" userId="S::zf3436qe@go.minnstate.edu::e8a51937-faeb-4898-8e1f-5cbe0df5d7ba" providerId="AD" clId="Web-{5D4EE853-1856-D3B8-2635-9E1F049C2AD0}" dt="2023-07-09T06:39:44.737" v="136" actId="20577"/>
          <ac:spMkLst>
            <pc:docMk/>
            <pc:sldMk cId="4089312226" sldId="327"/>
            <ac:spMk id="2" creationId="{D3255333-904F-471F-6D6E-39760C3150B7}"/>
          </ac:spMkLst>
        </pc:spChg>
        <pc:spChg chg="mod">
          <ac:chgData name="Abdulkadir, Cabaas N" userId="S::zf3436qe@go.minnstate.edu::e8a51937-faeb-4898-8e1f-5cbe0df5d7ba" providerId="AD" clId="Web-{5D4EE853-1856-D3B8-2635-9E1F049C2AD0}" dt="2023-07-09T06:42:21.116" v="184" actId="14100"/>
          <ac:spMkLst>
            <pc:docMk/>
            <pc:sldMk cId="4089312226" sldId="327"/>
            <ac:spMk id="3" creationId="{3F55259D-98FF-FC91-3458-4016E0E8A08A}"/>
          </ac:spMkLst>
        </pc:spChg>
      </pc:sldChg>
      <pc:sldChg chg="modSp new">
        <pc:chgData name="Abdulkadir, Cabaas N" userId="S::zf3436qe@go.minnstate.edu::e8a51937-faeb-4898-8e1f-5cbe0df5d7ba" providerId="AD" clId="Web-{5D4EE853-1856-D3B8-2635-9E1F049C2AD0}" dt="2023-07-09T06:44:03.747" v="221" actId="20577"/>
        <pc:sldMkLst>
          <pc:docMk/>
          <pc:sldMk cId="2371018738" sldId="328"/>
        </pc:sldMkLst>
        <pc:spChg chg="mod">
          <ac:chgData name="Abdulkadir, Cabaas N" userId="S::zf3436qe@go.minnstate.edu::e8a51937-faeb-4898-8e1f-5cbe0df5d7ba" providerId="AD" clId="Web-{5D4EE853-1856-D3B8-2635-9E1F049C2AD0}" dt="2023-07-09T06:43:05.542" v="205" actId="20577"/>
          <ac:spMkLst>
            <pc:docMk/>
            <pc:sldMk cId="2371018738" sldId="328"/>
            <ac:spMk id="2" creationId="{7E301724-5039-63DC-275A-FE5FE86589C3}"/>
          </ac:spMkLst>
        </pc:spChg>
        <pc:spChg chg="mod">
          <ac:chgData name="Abdulkadir, Cabaas N" userId="S::zf3436qe@go.minnstate.edu::e8a51937-faeb-4898-8e1f-5cbe0df5d7ba" providerId="AD" clId="Web-{5D4EE853-1856-D3B8-2635-9E1F049C2AD0}" dt="2023-07-09T06:44:03.747" v="221" actId="20577"/>
          <ac:spMkLst>
            <pc:docMk/>
            <pc:sldMk cId="2371018738" sldId="328"/>
            <ac:spMk id="3" creationId="{7A1143B9-E7A6-0BA4-B89A-2A17DC46A0C3}"/>
          </ac:spMkLst>
        </pc:spChg>
      </pc:sldChg>
      <pc:sldChg chg="modSp new">
        <pc:chgData name="Abdulkadir, Cabaas N" userId="S::zf3436qe@go.minnstate.edu::e8a51937-faeb-4898-8e1f-5cbe0df5d7ba" providerId="AD" clId="Web-{5D4EE853-1856-D3B8-2635-9E1F049C2AD0}" dt="2023-07-09T06:45:34.234" v="246" actId="20577"/>
        <pc:sldMkLst>
          <pc:docMk/>
          <pc:sldMk cId="3070240555" sldId="329"/>
        </pc:sldMkLst>
        <pc:spChg chg="mod">
          <ac:chgData name="Abdulkadir, Cabaas N" userId="S::zf3436qe@go.minnstate.edu::e8a51937-faeb-4898-8e1f-5cbe0df5d7ba" providerId="AD" clId="Web-{5D4EE853-1856-D3B8-2635-9E1F049C2AD0}" dt="2023-07-09T06:44:33.154" v="229" actId="20577"/>
          <ac:spMkLst>
            <pc:docMk/>
            <pc:sldMk cId="3070240555" sldId="329"/>
            <ac:spMk id="2" creationId="{FF386EE7-07C2-9488-B36E-5DAE31510252}"/>
          </ac:spMkLst>
        </pc:spChg>
        <pc:spChg chg="mod">
          <ac:chgData name="Abdulkadir, Cabaas N" userId="S::zf3436qe@go.minnstate.edu::e8a51937-faeb-4898-8e1f-5cbe0df5d7ba" providerId="AD" clId="Web-{5D4EE853-1856-D3B8-2635-9E1F049C2AD0}" dt="2023-07-09T06:45:34.234" v="246" actId="20577"/>
          <ac:spMkLst>
            <pc:docMk/>
            <pc:sldMk cId="3070240555" sldId="329"/>
            <ac:spMk id="3" creationId="{F8999D92-C4AB-F6E2-E1EC-70F96B9B5532}"/>
          </ac:spMkLst>
        </pc:spChg>
      </pc:sldChg>
      <pc:sldChg chg="modSp new del">
        <pc:chgData name="Abdulkadir, Cabaas N" userId="S::zf3436qe@go.minnstate.edu::e8a51937-faeb-4898-8e1f-5cbe0df5d7ba" providerId="AD" clId="Web-{5D4EE853-1856-D3B8-2635-9E1F049C2AD0}" dt="2023-07-09T06:50:14.508" v="297"/>
        <pc:sldMkLst>
          <pc:docMk/>
          <pc:sldMk cId="3133355392" sldId="330"/>
        </pc:sldMkLst>
        <pc:spChg chg="mod">
          <ac:chgData name="Abdulkadir, Cabaas N" userId="S::zf3436qe@go.minnstate.edu::e8a51937-faeb-4898-8e1f-5cbe0df5d7ba" providerId="AD" clId="Web-{5D4EE853-1856-D3B8-2635-9E1F049C2AD0}" dt="2023-07-09T06:47:03.581" v="276" actId="20577"/>
          <ac:spMkLst>
            <pc:docMk/>
            <pc:sldMk cId="3133355392" sldId="330"/>
            <ac:spMk id="2" creationId="{1258514D-59A4-1DB7-062A-FFB528EE64D7}"/>
          </ac:spMkLst>
        </pc:spChg>
        <pc:spChg chg="mod">
          <ac:chgData name="Abdulkadir, Cabaas N" userId="S::zf3436qe@go.minnstate.edu::e8a51937-faeb-4898-8e1f-5cbe0df5d7ba" providerId="AD" clId="Web-{5D4EE853-1856-D3B8-2635-9E1F049C2AD0}" dt="2023-07-09T06:47:39.519" v="278" actId="20577"/>
          <ac:spMkLst>
            <pc:docMk/>
            <pc:sldMk cId="3133355392" sldId="330"/>
            <ac:spMk id="3" creationId="{11A45294-66A8-C143-26C0-1FD47E207536}"/>
          </ac:spMkLst>
        </pc:spChg>
      </pc:sldChg>
      <pc:sldChg chg="new del">
        <pc:chgData name="Abdulkadir, Cabaas N" userId="S::zf3436qe@go.minnstate.edu::e8a51937-faeb-4898-8e1f-5cbe0df5d7ba" providerId="AD" clId="Web-{5D4EE853-1856-D3B8-2635-9E1F049C2AD0}" dt="2023-07-09T06:50:17.758" v="298"/>
        <pc:sldMkLst>
          <pc:docMk/>
          <pc:sldMk cId="75001728" sldId="331"/>
        </pc:sldMkLst>
      </pc:sldChg>
      <pc:sldChg chg="modSp new">
        <pc:chgData name="Abdulkadir, Cabaas N" userId="S::zf3436qe@go.minnstate.edu::e8a51937-faeb-4898-8e1f-5cbe0df5d7ba" providerId="AD" clId="Web-{5D4EE853-1856-D3B8-2635-9E1F049C2AD0}" dt="2023-07-09T06:49:59.601" v="296" actId="20577"/>
        <pc:sldMkLst>
          <pc:docMk/>
          <pc:sldMk cId="1302091501" sldId="332"/>
        </pc:sldMkLst>
        <pc:spChg chg="mod">
          <ac:chgData name="Abdulkadir, Cabaas N" userId="S::zf3436qe@go.minnstate.edu::e8a51937-faeb-4898-8e1f-5cbe0df5d7ba" providerId="AD" clId="Web-{5D4EE853-1856-D3B8-2635-9E1F049C2AD0}" dt="2023-07-09T06:49:59.601" v="296" actId="20577"/>
          <ac:spMkLst>
            <pc:docMk/>
            <pc:sldMk cId="1302091501" sldId="332"/>
            <ac:spMk id="2" creationId="{442F7660-C8DB-9001-8028-7AF941D0D114}"/>
          </ac:spMkLst>
        </pc:spChg>
        <pc:spChg chg="mod">
          <ac:chgData name="Abdulkadir, Cabaas N" userId="S::zf3436qe@go.minnstate.edu::e8a51937-faeb-4898-8e1f-5cbe0df5d7ba" providerId="AD" clId="Web-{5D4EE853-1856-D3B8-2635-9E1F049C2AD0}" dt="2023-07-09T06:49:43.335" v="292" actId="20577"/>
          <ac:spMkLst>
            <pc:docMk/>
            <pc:sldMk cId="1302091501" sldId="332"/>
            <ac:spMk id="3" creationId="{D5D17381-88EF-4EF7-D886-F381B4C74650}"/>
          </ac:spMkLst>
        </pc:spChg>
        <pc:spChg chg="mod">
          <ac:chgData name="Abdulkadir, Cabaas N" userId="S::zf3436qe@go.minnstate.edu::e8a51937-faeb-4898-8e1f-5cbe0df5d7ba" providerId="AD" clId="Web-{5D4EE853-1856-D3B8-2635-9E1F049C2AD0}" dt="2023-07-09T06:48:49.802" v="282" actId="20577"/>
          <ac:spMkLst>
            <pc:docMk/>
            <pc:sldMk cId="1302091501" sldId="332"/>
            <ac:spMk id="4" creationId="{E9190741-541A-9CF8-95BB-BD336BAB7060}"/>
          </ac:spMkLst>
        </pc:spChg>
      </pc:sldChg>
    </pc:docChg>
  </pc:docChgLst>
  <pc:docChgLst>
    <pc:chgData name="Pham, Kenny D" userId="S::bw3291ey@go.minnstate.edu::d9491b16-81e7-42ff-b12f-b9785b33a6a3" providerId="AD" clId="Web-{412DC178-5E6F-4CC2-B9AE-595CE75670C3}"/>
    <pc:docChg chg="addSld addSection modSection">
      <pc:chgData name="Pham, Kenny D" userId="S::bw3291ey@go.minnstate.edu::d9491b16-81e7-42ff-b12f-b9785b33a6a3" providerId="AD" clId="Web-{412DC178-5E6F-4CC2-B9AE-595CE75670C3}" dt="2023-07-08T15:37:48.460" v="2"/>
      <pc:docMkLst>
        <pc:docMk/>
      </pc:docMkLst>
      <pc:sldChg chg="new">
        <pc:chgData name="Pham, Kenny D" userId="S::bw3291ey@go.minnstate.edu::d9491b16-81e7-42ff-b12f-b9785b33a6a3" providerId="AD" clId="Web-{412DC178-5E6F-4CC2-B9AE-595CE75670C3}" dt="2023-07-08T15:37:48.460" v="2"/>
        <pc:sldMkLst>
          <pc:docMk/>
          <pc:sldMk cId="4242499103" sldId="319"/>
        </pc:sldMkLst>
      </pc:sldChg>
    </pc:docChg>
  </pc:docChgLst>
  <pc:docChgLst>
    <pc:chgData name="Olson, John A" userId="S::sd4217fx@go.minnstate.edu::fe96c472-25d1-4f88-a538-1b8d333cf4a7" providerId="AD" clId="Web-{843EF363-E574-347D-BF4A-EC84CDF78B44}"/>
    <pc:docChg chg="addSld modSld sldOrd modSection">
      <pc:chgData name="Olson, John A" userId="S::sd4217fx@go.minnstate.edu::fe96c472-25d1-4f88-a538-1b8d333cf4a7" providerId="AD" clId="Web-{843EF363-E574-347D-BF4A-EC84CDF78B44}" dt="2023-07-10T14:35:24.209" v="492" actId="20577"/>
      <pc:docMkLst>
        <pc:docMk/>
      </pc:docMkLst>
      <pc:sldChg chg="modSp">
        <pc:chgData name="Olson, John A" userId="S::sd4217fx@go.minnstate.edu::fe96c472-25d1-4f88-a538-1b8d333cf4a7" providerId="AD" clId="Web-{843EF363-E574-347D-BF4A-EC84CDF78B44}" dt="2023-07-10T14:22:09.526" v="486" actId="20577"/>
        <pc:sldMkLst>
          <pc:docMk/>
          <pc:sldMk cId="3159019184" sldId="264"/>
        </pc:sldMkLst>
        <pc:spChg chg="mod">
          <ac:chgData name="Olson, John A" userId="S::sd4217fx@go.minnstate.edu::fe96c472-25d1-4f88-a538-1b8d333cf4a7" providerId="AD" clId="Web-{843EF363-E574-347D-BF4A-EC84CDF78B44}" dt="2023-07-10T14:22:09.526" v="486" actId="20577"/>
          <ac:spMkLst>
            <pc:docMk/>
            <pc:sldMk cId="3159019184" sldId="264"/>
            <ac:spMk id="3" creationId="{AD53F059-0ADF-43DC-523C-7E094A4C2113}"/>
          </ac:spMkLst>
        </pc:spChg>
      </pc:sldChg>
      <pc:sldChg chg="ord">
        <pc:chgData name="Olson, John A" userId="S::sd4217fx@go.minnstate.edu::fe96c472-25d1-4f88-a538-1b8d333cf4a7" providerId="AD" clId="Web-{843EF363-E574-347D-BF4A-EC84CDF78B44}" dt="2023-07-10T14:25:21.892" v="489"/>
        <pc:sldMkLst>
          <pc:docMk/>
          <pc:sldMk cId="1608512991" sldId="265"/>
        </pc:sldMkLst>
      </pc:sldChg>
      <pc:sldChg chg="ord">
        <pc:chgData name="Olson, John A" userId="S::sd4217fx@go.minnstate.edu::fe96c472-25d1-4f88-a538-1b8d333cf4a7" providerId="AD" clId="Web-{843EF363-E574-347D-BF4A-EC84CDF78B44}" dt="2023-07-10T14:25:13.892" v="487"/>
        <pc:sldMkLst>
          <pc:docMk/>
          <pc:sldMk cId="3257711165" sldId="275"/>
        </pc:sldMkLst>
      </pc:sldChg>
      <pc:sldChg chg="modSp">
        <pc:chgData name="Olson, John A" userId="S::sd4217fx@go.minnstate.edu::fe96c472-25d1-4f88-a538-1b8d333cf4a7" providerId="AD" clId="Web-{843EF363-E574-347D-BF4A-EC84CDF78B44}" dt="2023-07-10T14:35:24.209" v="492" actId="20577"/>
        <pc:sldMkLst>
          <pc:docMk/>
          <pc:sldMk cId="358690974" sldId="283"/>
        </pc:sldMkLst>
        <pc:spChg chg="mod">
          <ac:chgData name="Olson, John A" userId="S::sd4217fx@go.minnstate.edu::fe96c472-25d1-4f88-a538-1b8d333cf4a7" providerId="AD" clId="Web-{843EF363-E574-347D-BF4A-EC84CDF78B44}" dt="2023-07-10T14:35:24.209" v="492" actId="20577"/>
          <ac:spMkLst>
            <pc:docMk/>
            <pc:sldMk cId="358690974" sldId="283"/>
            <ac:spMk id="3" creationId="{8AC79113-2DDC-59FB-3FE5-F3FBF56C5E02}"/>
          </ac:spMkLst>
        </pc:spChg>
      </pc:sldChg>
      <pc:sldChg chg="modSp">
        <pc:chgData name="Olson, John A" userId="S::sd4217fx@go.minnstate.edu::fe96c472-25d1-4f88-a538-1b8d333cf4a7" providerId="AD" clId="Web-{843EF363-E574-347D-BF4A-EC84CDF78B44}" dt="2023-07-10T14:20:09.896" v="461" actId="20577"/>
        <pc:sldMkLst>
          <pc:docMk/>
          <pc:sldMk cId="3542316335" sldId="347"/>
        </pc:sldMkLst>
        <pc:spChg chg="mod">
          <ac:chgData name="Olson, John A" userId="S::sd4217fx@go.minnstate.edu::fe96c472-25d1-4f88-a538-1b8d333cf4a7" providerId="AD" clId="Web-{843EF363-E574-347D-BF4A-EC84CDF78B44}" dt="2023-07-10T14:20:09.896" v="461" actId="20577"/>
          <ac:spMkLst>
            <pc:docMk/>
            <pc:sldMk cId="3542316335" sldId="347"/>
            <ac:spMk id="2" creationId="{D8B53A85-141F-6BA9-F62D-921F31D5F9C9}"/>
          </ac:spMkLst>
        </pc:spChg>
      </pc:sldChg>
      <pc:sldChg chg="modSp">
        <pc:chgData name="Olson, John A" userId="S::sd4217fx@go.minnstate.edu::fe96c472-25d1-4f88-a538-1b8d333cf4a7" providerId="AD" clId="Web-{843EF363-E574-347D-BF4A-EC84CDF78B44}" dt="2023-07-10T13:12:29.909" v="1" actId="20577"/>
        <pc:sldMkLst>
          <pc:docMk/>
          <pc:sldMk cId="3309393989" sldId="348"/>
        </pc:sldMkLst>
        <pc:spChg chg="mod">
          <ac:chgData name="Olson, John A" userId="S::sd4217fx@go.minnstate.edu::fe96c472-25d1-4f88-a538-1b8d333cf4a7" providerId="AD" clId="Web-{843EF363-E574-347D-BF4A-EC84CDF78B44}" dt="2023-07-10T13:12:29.909" v="1" actId="20577"/>
          <ac:spMkLst>
            <pc:docMk/>
            <pc:sldMk cId="3309393989" sldId="348"/>
            <ac:spMk id="2" creationId="{B81DF2C1-F4D0-D1FD-83BC-E1CB20EF3D2C}"/>
          </ac:spMkLst>
        </pc:spChg>
      </pc:sldChg>
      <pc:sldChg chg="modSp new">
        <pc:chgData name="Olson, John A" userId="S::sd4217fx@go.minnstate.edu::fe96c472-25d1-4f88-a538-1b8d333cf4a7" providerId="AD" clId="Web-{843EF363-E574-347D-BF4A-EC84CDF78B44}" dt="2023-07-10T13:45:03.498" v="189" actId="20577"/>
        <pc:sldMkLst>
          <pc:docMk/>
          <pc:sldMk cId="951349078" sldId="360"/>
        </pc:sldMkLst>
        <pc:spChg chg="mod">
          <ac:chgData name="Olson, John A" userId="S::sd4217fx@go.minnstate.edu::fe96c472-25d1-4f88-a538-1b8d333cf4a7" providerId="AD" clId="Web-{843EF363-E574-347D-BF4A-EC84CDF78B44}" dt="2023-07-10T13:30:44.392" v="10" actId="20577"/>
          <ac:spMkLst>
            <pc:docMk/>
            <pc:sldMk cId="951349078" sldId="360"/>
            <ac:spMk id="2" creationId="{C2975B47-F617-18A5-EDD0-3ACD2941D740}"/>
          </ac:spMkLst>
        </pc:spChg>
        <pc:spChg chg="mod">
          <ac:chgData name="Olson, John A" userId="S::sd4217fx@go.minnstate.edu::fe96c472-25d1-4f88-a538-1b8d333cf4a7" providerId="AD" clId="Web-{843EF363-E574-347D-BF4A-EC84CDF78B44}" dt="2023-07-10T13:45:03.498" v="189" actId="20577"/>
          <ac:spMkLst>
            <pc:docMk/>
            <pc:sldMk cId="951349078" sldId="360"/>
            <ac:spMk id="3" creationId="{530CBA86-8D6C-07E0-5E5E-564AAA2BD730}"/>
          </ac:spMkLst>
        </pc:spChg>
      </pc:sldChg>
      <pc:sldChg chg="modSp new">
        <pc:chgData name="Olson, John A" userId="S::sd4217fx@go.minnstate.edu::fe96c472-25d1-4f88-a538-1b8d333cf4a7" providerId="AD" clId="Web-{843EF363-E574-347D-BF4A-EC84CDF78B44}" dt="2023-07-10T13:55:00.643" v="453" actId="20577"/>
        <pc:sldMkLst>
          <pc:docMk/>
          <pc:sldMk cId="1056629836" sldId="361"/>
        </pc:sldMkLst>
        <pc:spChg chg="mod">
          <ac:chgData name="Olson, John A" userId="S::sd4217fx@go.minnstate.edu::fe96c472-25d1-4f88-a538-1b8d333cf4a7" providerId="AD" clId="Web-{843EF363-E574-347D-BF4A-EC84CDF78B44}" dt="2023-07-10T13:47:54.379" v="204" actId="20577"/>
          <ac:spMkLst>
            <pc:docMk/>
            <pc:sldMk cId="1056629836" sldId="361"/>
            <ac:spMk id="2" creationId="{0292DEE6-CFDD-B563-572C-696A72871A12}"/>
          </ac:spMkLst>
        </pc:spChg>
        <pc:spChg chg="mod">
          <ac:chgData name="Olson, John A" userId="S::sd4217fx@go.minnstate.edu::fe96c472-25d1-4f88-a538-1b8d333cf4a7" providerId="AD" clId="Web-{843EF363-E574-347D-BF4A-EC84CDF78B44}" dt="2023-07-10T13:55:00.643" v="453" actId="20577"/>
          <ac:spMkLst>
            <pc:docMk/>
            <pc:sldMk cId="1056629836" sldId="361"/>
            <ac:spMk id="3" creationId="{A1B92465-5B58-93AF-76F8-DC27087C4B5B}"/>
          </ac:spMkLst>
        </pc:spChg>
      </pc:sldChg>
    </pc:docChg>
  </pc:docChgLst>
  <pc:docChgLst>
    <pc:chgData name="Pham, Kenny D" userId="S::bw3291ey@go.minnstate.edu::d9491b16-81e7-42ff-b12f-b9785b33a6a3" providerId="AD" clId="Web-{D99562F3-FED7-4637-BC4C-F6DBB970374C}"/>
    <pc:docChg chg="addSld delSld modSld sldOrd modSection">
      <pc:chgData name="Pham, Kenny D" userId="S::bw3291ey@go.minnstate.edu::d9491b16-81e7-42ff-b12f-b9785b33a6a3" providerId="AD" clId="Web-{D99562F3-FED7-4637-BC4C-F6DBB970374C}" dt="2023-07-09T18:06:20.638" v="214" actId="1076"/>
      <pc:docMkLst>
        <pc:docMk/>
      </pc:docMkLst>
      <pc:sldChg chg="ord">
        <pc:chgData name="Pham, Kenny D" userId="S::bw3291ey@go.minnstate.edu::d9491b16-81e7-42ff-b12f-b9785b33a6a3" providerId="AD" clId="Web-{D99562F3-FED7-4637-BC4C-F6DBB970374C}" dt="2023-07-08T16:25:25.325" v="1"/>
        <pc:sldMkLst>
          <pc:docMk/>
          <pc:sldMk cId="1608512991" sldId="265"/>
        </pc:sldMkLst>
      </pc:sldChg>
      <pc:sldChg chg="del">
        <pc:chgData name="Pham, Kenny D" userId="S::bw3291ey@go.minnstate.edu::d9491b16-81e7-42ff-b12f-b9785b33a6a3" providerId="AD" clId="Web-{D99562F3-FED7-4637-BC4C-F6DBB970374C}" dt="2023-07-08T16:35:02.808" v="4"/>
        <pc:sldMkLst>
          <pc:docMk/>
          <pc:sldMk cId="4242499103" sldId="319"/>
        </pc:sldMkLst>
      </pc:sldChg>
      <pc:sldChg chg="addSp delSp modSp add ord replId">
        <pc:chgData name="Pham, Kenny D" userId="S::bw3291ey@go.minnstate.edu::d9491b16-81e7-42ff-b12f-b9785b33a6a3" providerId="AD" clId="Web-{D99562F3-FED7-4637-BC4C-F6DBB970374C}" dt="2023-07-08T16:53:42.525" v="64" actId="14100"/>
        <pc:sldMkLst>
          <pc:docMk/>
          <pc:sldMk cId="3512042065" sldId="320"/>
        </pc:sldMkLst>
        <pc:spChg chg="mod">
          <ac:chgData name="Pham, Kenny D" userId="S::bw3291ey@go.minnstate.edu::d9491b16-81e7-42ff-b12f-b9785b33a6a3" providerId="AD" clId="Web-{D99562F3-FED7-4637-BC4C-F6DBB970374C}" dt="2023-07-08T16:46:34.746" v="40" actId="20577"/>
          <ac:spMkLst>
            <pc:docMk/>
            <pc:sldMk cId="3512042065" sldId="320"/>
            <ac:spMk id="2" creationId="{9BCC4B7F-AEA1-DD5E-2F8B-C545D1F157D7}"/>
          </ac:spMkLst>
        </pc:spChg>
        <pc:spChg chg="mod">
          <ac:chgData name="Pham, Kenny D" userId="S::bw3291ey@go.minnstate.edu::d9491b16-81e7-42ff-b12f-b9785b33a6a3" providerId="AD" clId="Web-{D99562F3-FED7-4637-BC4C-F6DBB970374C}" dt="2023-07-08T16:53:42.525" v="64" actId="14100"/>
          <ac:spMkLst>
            <pc:docMk/>
            <pc:sldMk cId="3512042065" sldId="320"/>
            <ac:spMk id="3" creationId="{894CFF12-8672-D7C1-F134-B0C5C49C9BFD}"/>
          </ac:spMkLst>
        </pc:spChg>
        <pc:picChg chg="add mod">
          <ac:chgData name="Pham, Kenny D" userId="S::bw3291ey@go.minnstate.edu::d9491b16-81e7-42ff-b12f-b9785b33a6a3" providerId="AD" clId="Web-{D99562F3-FED7-4637-BC4C-F6DBB970374C}" dt="2023-07-08T16:47:36.763" v="55" actId="1076"/>
          <ac:picMkLst>
            <pc:docMk/>
            <pc:sldMk cId="3512042065" sldId="320"/>
            <ac:picMk id="4" creationId="{CC0D8EC0-D3AC-54EB-F2BD-7B90A2F71265}"/>
          </ac:picMkLst>
        </pc:picChg>
        <pc:picChg chg="add del mod">
          <ac:chgData name="Pham, Kenny D" userId="S::bw3291ey@go.minnstate.edu::d9491b16-81e7-42ff-b12f-b9785b33a6a3" providerId="AD" clId="Web-{D99562F3-FED7-4637-BC4C-F6DBB970374C}" dt="2023-07-08T16:40:59.957" v="19"/>
          <ac:picMkLst>
            <pc:docMk/>
            <pc:sldMk cId="3512042065" sldId="320"/>
            <ac:picMk id="5" creationId="{002D13A9-F5C7-2949-0AC5-F75ECBAE4726}"/>
          </ac:picMkLst>
        </pc:picChg>
        <pc:picChg chg="add del mod">
          <ac:chgData name="Pham, Kenny D" userId="S::bw3291ey@go.minnstate.edu::d9491b16-81e7-42ff-b12f-b9785b33a6a3" providerId="AD" clId="Web-{D99562F3-FED7-4637-BC4C-F6DBB970374C}" dt="2023-07-08T16:46:33.839" v="39"/>
          <ac:picMkLst>
            <pc:docMk/>
            <pc:sldMk cId="3512042065" sldId="320"/>
            <ac:picMk id="6" creationId="{8F12F429-3E96-84BC-88DA-054E720BFEB6}"/>
          </ac:picMkLst>
        </pc:picChg>
      </pc:sldChg>
      <pc:sldChg chg="modSp add del replId">
        <pc:chgData name="Pham, Kenny D" userId="S::bw3291ey@go.minnstate.edu::d9491b16-81e7-42ff-b12f-b9785b33a6a3" providerId="AD" clId="Web-{D99562F3-FED7-4637-BC4C-F6DBB970374C}" dt="2023-07-08T16:46:03.901" v="32"/>
        <pc:sldMkLst>
          <pc:docMk/>
          <pc:sldMk cId="628119007" sldId="321"/>
        </pc:sldMkLst>
        <pc:spChg chg="mod">
          <ac:chgData name="Pham, Kenny D" userId="S::bw3291ey@go.minnstate.edu::d9491b16-81e7-42ff-b12f-b9785b33a6a3" providerId="AD" clId="Web-{D99562F3-FED7-4637-BC4C-F6DBB970374C}" dt="2023-07-08T16:45:49.885" v="28" actId="20577"/>
          <ac:spMkLst>
            <pc:docMk/>
            <pc:sldMk cId="628119007" sldId="321"/>
            <ac:spMk id="2" creationId="{9BCC4B7F-AEA1-DD5E-2F8B-C545D1F157D7}"/>
          </ac:spMkLst>
        </pc:spChg>
      </pc:sldChg>
      <pc:sldChg chg="delSp modSp add replId">
        <pc:chgData name="Pham, Kenny D" userId="S::bw3291ey@go.minnstate.edu::d9491b16-81e7-42ff-b12f-b9785b33a6a3" providerId="AD" clId="Web-{D99562F3-FED7-4637-BC4C-F6DBB970374C}" dt="2023-07-08T16:54:01.135" v="68" actId="20577"/>
        <pc:sldMkLst>
          <pc:docMk/>
          <pc:sldMk cId="3887087518" sldId="322"/>
        </pc:sldMkLst>
        <pc:spChg chg="mod">
          <ac:chgData name="Pham, Kenny D" userId="S::bw3291ey@go.minnstate.edu::d9491b16-81e7-42ff-b12f-b9785b33a6a3" providerId="AD" clId="Web-{D99562F3-FED7-4637-BC4C-F6DBB970374C}" dt="2023-07-08T16:47:13.653" v="51" actId="20577"/>
          <ac:spMkLst>
            <pc:docMk/>
            <pc:sldMk cId="3887087518" sldId="322"/>
            <ac:spMk id="2" creationId="{9BCC4B7F-AEA1-DD5E-2F8B-C545D1F157D7}"/>
          </ac:spMkLst>
        </pc:spChg>
        <pc:spChg chg="mod">
          <ac:chgData name="Pham, Kenny D" userId="S::bw3291ey@go.minnstate.edu::d9491b16-81e7-42ff-b12f-b9785b33a6a3" providerId="AD" clId="Web-{D99562F3-FED7-4637-BC4C-F6DBB970374C}" dt="2023-07-08T16:54:01.135" v="68" actId="20577"/>
          <ac:spMkLst>
            <pc:docMk/>
            <pc:sldMk cId="3887087518" sldId="322"/>
            <ac:spMk id="3" creationId="{894CFF12-8672-D7C1-F134-B0C5C49C9BFD}"/>
          </ac:spMkLst>
        </pc:spChg>
        <pc:picChg chg="mod">
          <ac:chgData name="Pham, Kenny D" userId="S::bw3291ey@go.minnstate.edu::d9491b16-81e7-42ff-b12f-b9785b33a6a3" providerId="AD" clId="Web-{D99562F3-FED7-4637-BC4C-F6DBB970374C}" dt="2023-07-08T16:47:40.169" v="56" actId="1076"/>
          <ac:picMkLst>
            <pc:docMk/>
            <pc:sldMk cId="3887087518" sldId="322"/>
            <ac:picMk id="4" creationId="{CC0D8EC0-D3AC-54EB-F2BD-7B90A2F71265}"/>
          </ac:picMkLst>
        </pc:picChg>
        <pc:picChg chg="del">
          <ac:chgData name="Pham, Kenny D" userId="S::bw3291ey@go.minnstate.edu::d9491b16-81e7-42ff-b12f-b9785b33a6a3" providerId="AD" clId="Web-{D99562F3-FED7-4637-BC4C-F6DBB970374C}" dt="2023-07-08T16:46:42.074" v="41"/>
          <ac:picMkLst>
            <pc:docMk/>
            <pc:sldMk cId="3887087518" sldId="322"/>
            <ac:picMk id="6" creationId="{8F12F429-3E96-84BC-88DA-054E720BFEB6}"/>
          </ac:picMkLst>
        </pc:picChg>
      </pc:sldChg>
      <pc:sldChg chg="addSp delSp modSp add replId">
        <pc:chgData name="Pham, Kenny D" userId="S::bw3291ey@go.minnstate.edu::d9491b16-81e7-42ff-b12f-b9785b33a6a3" providerId="AD" clId="Web-{D99562F3-FED7-4637-BC4C-F6DBB970374C}" dt="2023-07-09T18:06:20.638" v="214" actId="1076"/>
        <pc:sldMkLst>
          <pc:docMk/>
          <pc:sldMk cId="870491198" sldId="337"/>
        </pc:sldMkLst>
        <pc:spChg chg="mod">
          <ac:chgData name="Pham, Kenny D" userId="S::bw3291ey@go.minnstate.edu::d9491b16-81e7-42ff-b12f-b9785b33a6a3" providerId="AD" clId="Web-{D99562F3-FED7-4637-BC4C-F6DBB970374C}" dt="2023-07-09T17:45:19.616" v="107" actId="20577"/>
          <ac:spMkLst>
            <pc:docMk/>
            <pc:sldMk cId="870491198" sldId="337"/>
            <ac:spMk id="2" creationId="{9BCC4B7F-AEA1-DD5E-2F8B-C545D1F157D7}"/>
          </ac:spMkLst>
        </pc:spChg>
        <pc:spChg chg="mod">
          <ac:chgData name="Pham, Kenny D" userId="S::bw3291ey@go.minnstate.edu::d9491b16-81e7-42ff-b12f-b9785b33a6a3" providerId="AD" clId="Web-{D99562F3-FED7-4637-BC4C-F6DBB970374C}" dt="2023-07-09T17:44:43.130" v="70" actId="20577"/>
          <ac:spMkLst>
            <pc:docMk/>
            <pc:sldMk cId="870491198" sldId="337"/>
            <ac:spMk id="3" creationId="{894CFF12-8672-D7C1-F134-B0C5C49C9BFD}"/>
          </ac:spMkLst>
        </pc:spChg>
        <pc:spChg chg="add del">
          <ac:chgData name="Pham, Kenny D" userId="S::bw3291ey@go.minnstate.edu::d9491b16-81e7-42ff-b12f-b9785b33a6a3" providerId="AD" clId="Web-{D99562F3-FED7-4637-BC4C-F6DBB970374C}" dt="2023-07-09T17:46:51.040" v="120"/>
          <ac:spMkLst>
            <pc:docMk/>
            <pc:sldMk cId="870491198" sldId="337"/>
            <ac:spMk id="8" creationId="{C4749A32-9220-AC22-791D-E7E1A44B319C}"/>
          </ac:spMkLst>
        </pc:spChg>
        <pc:spChg chg="add mod">
          <ac:chgData name="Pham, Kenny D" userId="S::bw3291ey@go.minnstate.edu::d9491b16-81e7-42ff-b12f-b9785b33a6a3" providerId="AD" clId="Web-{D99562F3-FED7-4637-BC4C-F6DBB970374C}" dt="2023-07-09T17:49:44.982" v="173" actId="1076"/>
          <ac:spMkLst>
            <pc:docMk/>
            <pc:sldMk cId="870491198" sldId="337"/>
            <ac:spMk id="9" creationId="{D6C31E25-0B70-1511-AB56-8733DA41AA57}"/>
          </ac:spMkLst>
        </pc:spChg>
        <pc:spChg chg="add mod">
          <ac:chgData name="Pham, Kenny D" userId="S::bw3291ey@go.minnstate.edu::d9491b16-81e7-42ff-b12f-b9785b33a6a3" providerId="AD" clId="Web-{D99562F3-FED7-4637-BC4C-F6DBB970374C}" dt="2023-07-09T17:50:37.890" v="196" actId="1076"/>
          <ac:spMkLst>
            <pc:docMk/>
            <pc:sldMk cId="870491198" sldId="337"/>
            <ac:spMk id="13" creationId="{7A8EDD79-8FF9-7837-0D64-9DDA1C255E07}"/>
          </ac:spMkLst>
        </pc:spChg>
        <pc:picChg chg="add del mod">
          <ac:chgData name="Pham, Kenny D" userId="S::bw3291ey@go.minnstate.edu::d9491b16-81e7-42ff-b12f-b9785b33a6a3" providerId="AD" clId="Web-{D99562F3-FED7-4637-BC4C-F6DBB970374C}" dt="2023-07-09T17:45:34.882" v="110"/>
          <ac:picMkLst>
            <pc:docMk/>
            <pc:sldMk cId="870491198" sldId="337"/>
            <ac:picMk id="5" creationId="{B0CAEB18-A1A8-6567-F29F-975F5FE9F779}"/>
          </ac:picMkLst>
        </pc:picChg>
        <pc:picChg chg="add del mod">
          <ac:chgData name="Pham, Kenny D" userId="S::bw3291ey@go.minnstate.edu::d9491b16-81e7-42ff-b12f-b9785b33a6a3" providerId="AD" clId="Web-{D99562F3-FED7-4637-BC4C-F6DBB970374C}" dt="2023-07-09T17:45:57.304" v="113"/>
          <ac:picMkLst>
            <pc:docMk/>
            <pc:sldMk cId="870491198" sldId="337"/>
            <ac:picMk id="6" creationId="{F270F913-068B-4E29-972F-0BDA62C5FA5A}"/>
          </ac:picMkLst>
        </pc:picChg>
        <pc:picChg chg="add mod">
          <ac:chgData name="Pham, Kenny D" userId="S::bw3291ey@go.minnstate.edu::d9491b16-81e7-42ff-b12f-b9785b33a6a3" providerId="AD" clId="Web-{D99562F3-FED7-4637-BC4C-F6DBB970374C}" dt="2023-07-09T17:47:23.853" v="121" actId="1076"/>
          <ac:picMkLst>
            <pc:docMk/>
            <pc:sldMk cId="870491198" sldId="337"/>
            <ac:picMk id="7" creationId="{842522F0-2304-D83C-43C7-07BBC0E8FA46}"/>
          </ac:picMkLst>
        </pc:picChg>
        <pc:picChg chg="add mod">
          <ac:chgData name="Pham, Kenny D" userId="S::bw3291ey@go.minnstate.edu::d9491b16-81e7-42ff-b12f-b9785b33a6a3" providerId="AD" clId="Web-{D99562F3-FED7-4637-BC4C-F6DBB970374C}" dt="2023-07-09T17:49:41.795" v="172" actId="1076"/>
          <ac:picMkLst>
            <pc:docMk/>
            <pc:sldMk cId="870491198" sldId="337"/>
            <ac:picMk id="12" creationId="{06827516-741A-360F-3D4B-FA384A47D722}"/>
          </ac:picMkLst>
        </pc:picChg>
        <pc:picChg chg="add mod">
          <ac:chgData name="Pham, Kenny D" userId="S::bw3291ey@go.minnstate.edu::d9491b16-81e7-42ff-b12f-b9785b33a6a3" providerId="AD" clId="Web-{D99562F3-FED7-4637-BC4C-F6DBB970374C}" dt="2023-07-09T17:57:03.545" v="201" actId="1076"/>
          <ac:picMkLst>
            <pc:docMk/>
            <pc:sldMk cId="870491198" sldId="337"/>
            <ac:picMk id="14" creationId="{B13203F1-CA29-40BD-464B-2ED05D8CDF13}"/>
          </ac:picMkLst>
        </pc:picChg>
        <pc:picChg chg="add mod">
          <ac:chgData name="Pham, Kenny D" userId="S::bw3291ey@go.minnstate.edu::d9491b16-81e7-42ff-b12f-b9785b33a6a3" providerId="AD" clId="Web-{D99562F3-FED7-4637-BC4C-F6DBB970374C}" dt="2023-07-09T17:57:56.655" v="204" actId="1076"/>
          <ac:picMkLst>
            <pc:docMk/>
            <pc:sldMk cId="870491198" sldId="337"/>
            <ac:picMk id="15" creationId="{6989C242-F52F-C054-6E5B-CD29F603EC6B}"/>
          </ac:picMkLst>
        </pc:picChg>
        <pc:picChg chg="add mod">
          <ac:chgData name="Pham, Kenny D" userId="S::bw3291ey@go.minnstate.edu::d9491b16-81e7-42ff-b12f-b9785b33a6a3" providerId="AD" clId="Web-{D99562F3-FED7-4637-BC4C-F6DBB970374C}" dt="2023-07-09T17:58:05.843" v="208" actId="1076"/>
          <ac:picMkLst>
            <pc:docMk/>
            <pc:sldMk cId="870491198" sldId="337"/>
            <ac:picMk id="16" creationId="{83E3BC2C-AB45-875A-3536-45B022D7E1E6}"/>
          </ac:picMkLst>
        </pc:picChg>
        <pc:picChg chg="add mod">
          <ac:chgData name="Pham, Kenny D" userId="S::bw3291ey@go.minnstate.edu::d9491b16-81e7-42ff-b12f-b9785b33a6a3" providerId="AD" clId="Web-{D99562F3-FED7-4637-BC4C-F6DBB970374C}" dt="2023-07-09T18:06:20.638" v="214" actId="1076"/>
          <ac:picMkLst>
            <pc:docMk/>
            <pc:sldMk cId="870491198" sldId="337"/>
            <ac:picMk id="17" creationId="{11090954-3D9F-0437-791B-6AB4D2ADD5DB}"/>
          </ac:picMkLst>
        </pc:picChg>
        <pc:cxnChg chg="add del mod">
          <ac:chgData name="Pham, Kenny D" userId="S::bw3291ey@go.minnstate.edu::d9491b16-81e7-42ff-b12f-b9785b33a6a3" providerId="AD" clId="Web-{D99562F3-FED7-4637-BC4C-F6DBB970374C}" dt="2023-07-09T17:48:55.684" v="163"/>
          <ac:cxnSpMkLst>
            <pc:docMk/>
            <pc:sldMk cId="870491198" sldId="337"/>
            <ac:cxnSpMk id="10" creationId="{B662554B-D1CB-F6A9-0421-6B7FB77D39C2}"/>
          </ac:cxnSpMkLst>
        </pc:cxnChg>
        <pc:cxnChg chg="add del mod">
          <ac:chgData name="Pham, Kenny D" userId="S::bw3291ey@go.minnstate.edu::d9491b16-81e7-42ff-b12f-b9785b33a6a3" providerId="AD" clId="Web-{D99562F3-FED7-4637-BC4C-F6DBB970374C}" dt="2023-07-09T17:48:54.293" v="162"/>
          <ac:cxnSpMkLst>
            <pc:docMk/>
            <pc:sldMk cId="870491198" sldId="337"/>
            <ac:cxnSpMk id="11" creationId="{8901526C-96E0-0DA5-30C8-8A19771E22FE}"/>
          </ac:cxnSpMkLst>
        </pc:cxnChg>
      </pc:sldChg>
    </pc:docChg>
  </pc:docChgLst>
  <pc:docChgLst>
    <pc:chgData name="Olson, John A" userId="S::sd4217fx@go.minnstate.edu::fe96c472-25d1-4f88-a538-1b8d333cf4a7" providerId="AD" clId="Web-{53E5F28B-C256-1E80-D2D5-2D74DAE678F5}"/>
    <pc:docChg chg="addSld modSld sldOrd modSection">
      <pc:chgData name="Olson, John A" userId="S::sd4217fx@go.minnstate.edu::fe96c472-25d1-4f88-a538-1b8d333cf4a7" providerId="AD" clId="Web-{53E5F28B-C256-1E80-D2D5-2D74DAE678F5}" dt="2023-07-10T02:35:40.459" v="567"/>
      <pc:docMkLst>
        <pc:docMk/>
      </pc:docMkLst>
      <pc:sldChg chg="modSp">
        <pc:chgData name="Olson, John A" userId="S::sd4217fx@go.minnstate.edu::fe96c472-25d1-4f88-a538-1b8d333cf4a7" providerId="AD" clId="Web-{53E5F28B-C256-1E80-D2D5-2D74DAE678F5}" dt="2023-07-10T01:27:17.840" v="78" actId="20577"/>
        <pc:sldMkLst>
          <pc:docMk/>
          <pc:sldMk cId="2455916933" sldId="257"/>
        </pc:sldMkLst>
        <pc:spChg chg="mod">
          <ac:chgData name="Olson, John A" userId="S::sd4217fx@go.minnstate.edu::fe96c472-25d1-4f88-a538-1b8d333cf4a7" providerId="AD" clId="Web-{53E5F28B-C256-1E80-D2D5-2D74DAE678F5}" dt="2023-07-10T01:27:17.840" v="78" actId="20577"/>
          <ac:spMkLst>
            <pc:docMk/>
            <pc:sldMk cId="2455916933" sldId="257"/>
            <ac:spMk id="3" creationId="{D3AD0A1E-463C-779A-8F55-A44199119254}"/>
          </ac:spMkLst>
        </pc:spChg>
      </pc:sldChg>
      <pc:sldChg chg="modSp">
        <pc:chgData name="Olson, John A" userId="S::sd4217fx@go.minnstate.edu::fe96c472-25d1-4f88-a538-1b8d333cf4a7" providerId="AD" clId="Web-{53E5F28B-C256-1E80-D2D5-2D74DAE678F5}" dt="2023-07-10T02:13:01.321" v="464" actId="20577"/>
        <pc:sldMkLst>
          <pc:docMk/>
          <pc:sldMk cId="3261151603" sldId="261"/>
        </pc:sldMkLst>
        <pc:spChg chg="mod">
          <ac:chgData name="Olson, John A" userId="S::sd4217fx@go.minnstate.edu::fe96c472-25d1-4f88-a538-1b8d333cf4a7" providerId="AD" clId="Web-{53E5F28B-C256-1E80-D2D5-2D74DAE678F5}" dt="2023-07-10T02:13:01.321" v="464" actId="20577"/>
          <ac:spMkLst>
            <pc:docMk/>
            <pc:sldMk cId="3261151603" sldId="261"/>
            <ac:spMk id="3" creationId="{B2FBA051-990A-7BD2-CC8E-3550BEF5912C}"/>
          </ac:spMkLst>
        </pc:spChg>
      </pc:sldChg>
      <pc:sldChg chg="modSp">
        <pc:chgData name="Olson, John A" userId="S::sd4217fx@go.minnstate.edu::fe96c472-25d1-4f88-a538-1b8d333cf4a7" providerId="AD" clId="Web-{53E5F28B-C256-1E80-D2D5-2D74DAE678F5}" dt="2023-07-10T02:13:24.978" v="479" actId="20577"/>
        <pc:sldMkLst>
          <pc:docMk/>
          <pc:sldMk cId="2963536257" sldId="262"/>
        </pc:sldMkLst>
        <pc:spChg chg="mod">
          <ac:chgData name="Olson, John A" userId="S::sd4217fx@go.minnstate.edu::fe96c472-25d1-4f88-a538-1b8d333cf4a7" providerId="AD" clId="Web-{53E5F28B-C256-1E80-D2D5-2D74DAE678F5}" dt="2023-07-10T02:13:24.978" v="479" actId="20577"/>
          <ac:spMkLst>
            <pc:docMk/>
            <pc:sldMk cId="2963536257" sldId="262"/>
            <ac:spMk id="3" creationId="{879316AA-1532-F79D-BCFB-E83D8A4BC30F}"/>
          </ac:spMkLst>
        </pc:spChg>
      </pc:sldChg>
      <pc:sldChg chg="modSp">
        <pc:chgData name="Olson, John A" userId="S::sd4217fx@go.minnstate.edu::fe96c472-25d1-4f88-a538-1b8d333cf4a7" providerId="AD" clId="Web-{53E5F28B-C256-1E80-D2D5-2D74DAE678F5}" dt="2023-07-10T02:13:15.290" v="475" actId="20577"/>
        <pc:sldMkLst>
          <pc:docMk/>
          <pc:sldMk cId="2466297233" sldId="263"/>
        </pc:sldMkLst>
        <pc:spChg chg="mod">
          <ac:chgData name="Olson, John A" userId="S::sd4217fx@go.minnstate.edu::fe96c472-25d1-4f88-a538-1b8d333cf4a7" providerId="AD" clId="Web-{53E5F28B-C256-1E80-D2D5-2D74DAE678F5}" dt="2023-07-10T02:13:15.290" v="475" actId="20577"/>
          <ac:spMkLst>
            <pc:docMk/>
            <pc:sldMk cId="2466297233" sldId="263"/>
            <ac:spMk id="3" creationId="{DBD2413F-17B9-01B8-39FC-F75C3DE93838}"/>
          </ac:spMkLst>
        </pc:spChg>
      </pc:sldChg>
      <pc:sldChg chg="modSp">
        <pc:chgData name="Olson, John A" userId="S::sd4217fx@go.minnstate.edu::fe96c472-25d1-4f88-a538-1b8d333cf4a7" providerId="AD" clId="Web-{53E5F28B-C256-1E80-D2D5-2D74DAE678F5}" dt="2023-07-10T02:13:32.869" v="487" actId="20577"/>
        <pc:sldMkLst>
          <pc:docMk/>
          <pc:sldMk cId="3159019184" sldId="264"/>
        </pc:sldMkLst>
        <pc:spChg chg="mod">
          <ac:chgData name="Olson, John A" userId="S::sd4217fx@go.minnstate.edu::fe96c472-25d1-4f88-a538-1b8d333cf4a7" providerId="AD" clId="Web-{53E5F28B-C256-1E80-D2D5-2D74DAE678F5}" dt="2023-07-10T02:13:32.869" v="487" actId="20577"/>
          <ac:spMkLst>
            <pc:docMk/>
            <pc:sldMk cId="3159019184" sldId="264"/>
            <ac:spMk id="3" creationId="{AD53F059-0ADF-43DC-523C-7E094A4C2113}"/>
          </ac:spMkLst>
        </pc:spChg>
      </pc:sldChg>
      <pc:sldChg chg="modSp">
        <pc:chgData name="Olson, John A" userId="S::sd4217fx@go.minnstate.edu::fe96c472-25d1-4f88-a538-1b8d333cf4a7" providerId="AD" clId="Web-{53E5F28B-C256-1E80-D2D5-2D74DAE678F5}" dt="2023-07-10T02:13:49.979" v="509" actId="20577"/>
        <pc:sldMkLst>
          <pc:docMk/>
          <pc:sldMk cId="1608512991" sldId="265"/>
        </pc:sldMkLst>
        <pc:spChg chg="mod">
          <ac:chgData name="Olson, John A" userId="S::sd4217fx@go.minnstate.edu::fe96c472-25d1-4f88-a538-1b8d333cf4a7" providerId="AD" clId="Web-{53E5F28B-C256-1E80-D2D5-2D74DAE678F5}" dt="2023-07-10T02:13:49.979" v="509" actId="20577"/>
          <ac:spMkLst>
            <pc:docMk/>
            <pc:sldMk cId="1608512991" sldId="265"/>
            <ac:spMk id="3" creationId="{131A516F-0322-8C2C-F3F0-010DEFFCE6EA}"/>
          </ac:spMkLst>
        </pc:spChg>
      </pc:sldChg>
      <pc:sldChg chg="modSp">
        <pc:chgData name="Olson, John A" userId="S::sd4217fx@go.minnstate.edu::fe96c472-25d1-4f88-a538-1b8d333cf4a7" providerId="AD" clId="Web-{53E5F28B-C256-1E80-D2D5-2D74DAE678F5}" dt="2023-07-10T02:13:39.556" v="496" actId="20577"/>
        <pc:sldMkLst>
          <pc:docMk/>
          <pc:sldMk cId="1237936554" sldId="274"/>
        </pc:sldMkLst>
        <pc:spChg chg="mod">
          <ac:chgData name="Olson, John A" userId="S::sd4217fx@go.minnstate.edu::fe96c472-25d1-4f88-a538-1b8d333cf4a7" providerId="AD" clId="Web-{53E5F28B-C256-1E80-D2D5-2D74DAE678F5}" dt="2023-07-10T02:13:39.556" v="496" actId="20577"/>
          <ac:spMkLst>
            <pc:docMk/>
            <pc:sldMk cId="1237936554" sldId="274"/>
            <ac:spMk id="3" creationId="{FF29C36C-0215-7351-5606-CA5A0E749A08}"/>
          </ac:spMkLst>
        </pc:spChg>
      </pc:sldChg>
      <pc:sldChg chg="modSp">
        <pc:chgData name="Olson, John A" userId="S::sd4217fx@go.minnstate.edu::fe96c472-25d1-4f88-a538-1b8d333cf4a7" providerId="AD" clId="Web-{53E5F28B-C256-1E80-D2D5-2D74DAE678F5}" dt="2023-07-10T02:13:44.260" v="503" actId="20577"/>
        <pc:sldMkLst>
          <pc:docMk/>
          <pc:sldMk cId="3257711165" sldId="275"/>
        </pc:sldMkLst>
        <pc:spChg chg="mod">
          <ac:chgData name="Olson, John A" userId="S::sd4217fx@go.minnstate.edu::fe96c472-25d1-4f88-a538-1b8d333cf4a7" providerId="AD" clId="Web-{53E5F28B-C256-1E80-D2D5-2D74DAE678F5}" dt="2023-07-10T02:13:44.260" v="503" actId="20577"/>
          <ac:spMkLst>
            <pc:docMk/>
            <pc:sldMk cId="3257711165" sldId="275"/>
            <ac:spMk id="3" creationId="{7F453084-9ACF-8C11-C1F0-63326B7472C8}"/>
          </ac:spMkLst>
        </pc:spChg>
      </pc:sldChg>
      <pc:sldChg chg="modSp">
        <pc:chgData name="Olson, John A" userId="S::sd4217fx@go.minnstate.edu::fe96c472-25d1-4f88-a538-1b8d333cf4a7" providerId="AD" clId="Web-{53E5F28B-C256-1E80-D2D5-2D74DAE678F5}" dt="2023-07-10T02:13:57.697" v="516" actId="20577"/>
        <pc:sldMkLst>
          <pc:docMk/>
          <pc:sldMk cId="392891954" sldId="276"/>
        </pc:sldMkLst>
        <pc:spChg chg="mod">
          <ac:chgData name="Olson, John A" userId="S::sd4217fx@go.minnstate.edu::fe96c472-25d1-4f88-a538-1b8d333cf4a7" providerId="AD" clId="Web-{53E5F28B-C256-1E80-D2D5-2D74DAE678F5}" dt="2023-07-10T02:13:57.697" v="516" actId="20577"/>
          <ac:spMkLst>
            <pc:docMk/>
            <pc:sldMk cId="392891954" sldId="276"/>
            <ac:spMk id="3" creationId="{67E8F36E-9737-A29E-A4CE-10BF462D1B5F}"/>
          </ac:spMkLst>
        </pc:spChg>
      </pc:sldChg>
      <pc:sldChg chg="modSp">
        <pc:chgData name="Olson, John A" userId="S::sd4217fx@go.minnstate.edu::fe96c472-25d1-4f88-a538-1b8d333cf4a7" providerId="AD" clId="Web-{53E5F28B-C256-1E80-D2D5-2D74DAE678F5}" dt="2023-07-10T02:14:13.370" v="524" actId="20577"/>
        <pc:sldMkLst>
          <pc:docMk/>
          <pc:sldMk cId="2136020556" sldId="277"/>
        </pc:sldMkLst>
        <pc:spChg chg="mod">
          <ac:chgData name="Olson, John A" userId="S::sd4217fx@go.minnstate.edu::fe96c472-25d1-4f88-a538-1b8d333cf4a7" providerId="AD" clId="Web-{53E5F28B-C256-1E80-D2D5-2D74DAE678F5}" dt="2023-07-10T02:14:13.370" v="524" actId="20577"/>
          <ac:spMkLst>
            <pc:docMk/>
            <pc:sldMk cId="2136020556" sldId="277"/>
            <ac:spMk id="3" creationId="{DCF9E60D-C1B3-33CD-AD01-0AEA47D022F7}"/>
          </ac:spMkLst>
        </pc:spChg>
      </pc:sldChg>
      <pc:sldChg chg="modSp">
        <pc:chgData name="Olson, John A" userId="S::sd4217fx@go.minnstate.edu::fe96c472-25d1-4f88-a538-1b8d333cf4a7" providerId="AD" clId="Web-{53E5F28B-C256-1E80-D2D5-2D74DAE678F5}" dt="2023-07-10T02:14:22.885" v="532" actId="20577"/>
        <pc:sldMkLst>
          <pc:docMk/>
          <pc:sldMk cId="3185250884" sldId="280"/>
        </pc:sldMkLst>
        <pc:spChg chg="mod">
          <ac:chgData name="Olson, John A" userId="S::sd4217fx@go.minnstate.edu::fe96c472-25d1-4f88-a538-1b8d333cf4a7" providerId="AD" clId="Web-{53E5F28B-C256-1E80-D2D5-2D74DAE678F5}" dt="2023-07-10T02:14:22.885" v="532" actId="20577"/>
          <ac:spMkLst>
            <pc:docMk/>
            <pc:sldMk cId="3185250884" sldId="280"/>
            <ac:spMk id="3" creationId="{181C9285-FD3C-34CE-DF5E-E401BE391D11}"/>
          </ac:spMkLst>
        </pc:spChg>
      </pc:sldChg>
      <pc:sldChg chg="ord">
        <pc:chgData name="Olson, John A" userId="S::sd4217fx@go.minnstate.edu::fe96c472-25d1-4f88-a538-1b8d333cf4a7" providerId="AD" clId="Web-{53E5F28B-C256-1E80-D2D5-2D74DAE678F5}" dt="2023-07-10T01:59:35.944" v="198"/>
        <pc:sldMkLst>
          <pc:docMk/>
          <pc:sldMk cId="2275948379" sldId="324"/>
        </pc:sldMkLst>
      </pc:sldChg>
      <pc:sldChg chg="ord">
        <pc:chgData name="Olson, John A" userId="S::sd4217fx@go.minnstate.edu::fe96c472-25d1-4f88-a538-1b8d333cf4a7" providerId="AD" clId="Web-{53E5F28B-C256-1E80-D2D5-2D74DAE678F5}" dt="2023-07-10T02:35:40.459" v="567"/>
        <pc:sldMkLst>
          <pc:docMk/>
          <pc:sldMk cId="1302091501" sldId="332"/>
        </pc:sldMkLst>
      </pc:sldChg>
      <pc:sldChg chg="modSp">
        <pc:chgData name="Olson, John A" userId="S::sd4217fx@go.minnstate.edu::fe96c472-25d1-4f88-a538-1b8d333cf4a7" providerId="AD" clId="Web-{53E5F28B-C256-1E80-D2D5-2D74DAE678F5}" dt="2023-07-10T02:32:57.127" v="561" actId="20577"/>
        <pc:sldMkLst>
          <pc:docMk/>
          <pc:sldMk cId="3542316335" sldId="347"/>
        </pc:sldMkLst>
        <pc:spChg chg="mod">
          <ac:chgData name="Olson, John A" userId="S::sd4217fx@go.minnstate.edu::fe96c472-25d1-4f88-a538-1b8d333cf4a7" providerId="AD" clId="Web-{53E5F28B-C256-1E80-D2D5-2D74DAE678F5}" dt="2023-07-10T02:32:57.127" v="561" actId="20577"/>
          <ac:spMkLst>
            <pc:docMk/>
            <pc:sldMk cId="3542316335" sldId="347"/>
            <ac:spMk id="2" creationId="{D8B53A85-141F-6BA9-F62D-921F31D5F9C9}"/>
          </ac:spMkLst>
        </pc:spChg>
      </pc:sldChg>
      <pc:sldChg chg="addSp delSp modSp new ord">
        <pc:chgData name="Olson, John A" userId="S::sd4217fx@go.minnstate.edu::fe96c472-25d1-4f88-a538-1b8d333cf4a7" providerId="AD" clId="Web-{53E5F28B-C256-1E80-D2D5-2D74DAE678F5}" dt="2023-07-10T02:35:36.756" v="565"/>
        <pc:sldMkLst>
          <pc:docMk/>
          <pc:sldMk cId="3309393989" sldId="348"/>
        </pc:sldMkLst>
        <pc:spChg chg="mod">
          <ac:chgData name="Olson, John A" userId="S::sd4217fx@go.minnstate.edu::fe96c472-25d1-4f88-a538-1b8d333cf4a7" providerId="AD" clId="Web-{53E5F28B-C256-1E80-D2D5-2D74DAE678F5}" dt="2023-07-10T02:12:35.133" v="454" actId="20577"/>
          <ac:spMkLst>
            <pc:docMk/>
            <pc:sldMk cId="3309393989" sldId="348"/>
            <ac:spMk id="2" creationId="{B81DF2C1-F4D0-D1FD-83BC-E1CB20EF3D2C}"/>
          </ac:spMkLst>
        </pc:spChg>
        <pc:spChg chg="del">
          <ac:chgData name="Olson, John A" userId="S::sd4217fx@go.minnstate.edu::fe96c472-25d1-4f88-a538-1b8d333cf4a7" providerId="AD" clId="Web-{53E5F28B-C256-1E80-D2D5-2D74DAE678F5}" dt="2023-07-10T01:56:43.143" v="180"/>
          <ac:spMkLst>
            <pc:docMk/>
            <pc:sldMk cId="3309393989" sldId="348"/>
            <ac:spMk id="3" creationId="{321A443B-E326-B721-427B-2108B515C7BA}"/>
          </ac:spMkLst>
        </pc:spChg>
        <pc:spChg chg="mod">
          <ac:chgData name="Olson, John A" userId="S::sd4217fx@go.minnstate.edu::fe96c472-25d1-4f88-a538-1b8d333cf4a7" providerId="AD" clId="Web-{53E5F28B-C256-1E80-D2D5-2D74DAE678F5}" dt="2023-07-10T01:53:21.327" v="117" actId="20577"/>
          <ac:spMkLst>
            <pc:docMk/>
            <pc:sldMk cId="3309393989" sldId="348"/>
            <ac:spMk id="4" creationId="{6F4026D7-8246-0974-0D15-6DD7EC53B22D}"/>
          </ac:spMkLst>
        </pc:spChg>
        <pc:picChg chg="add mod">
          <ac:chgData name="Olson, John A" userId="S::sd4217fx@go.minnstate.edu::fe96c472-25d1-4f88-a538-1b8d333cf4a7" providerId="AD" clId="Web-{53E5F28B-C256-1E80-D2D5-2D74DAE678F5}" dt="2023-07-10T01:53:57.953" v="120" actId="1076"/>
          <ac:picMkLst>
            <pc:docMk/>
            <pc:sldMk cId="3309393989" sldId="348"/>
            <ac:picMk id="6" creationId="{EF215193-4FAF-1204-C9D6-AB1E1E5836E5}"/>
          </ac:picMkLst>
        </pc:picChg>
      </pc:sldChg>
    </pc:docChg>
  </pc:docChgLst>
  <pc:docChgLst>
    <pc:chgData name="Johnson, Sasha" userId="S::vh1795lr@go.minnstate.edu::166892a1-d693-448a-af9d-eca12d756a86" providerId="AD" clId="Web-{2DEEA807-6192-5B63-0006-013CAC8C0875}"/>
    <pc:docChg chg="addSld delSld modSld modSection">
      <pc:chgData name="Johnson, Sasha" userId="S::vh1795lr@go.minnstate.edu::166892a1-d693-448a-af9d-eca12d756a86" providerId="AD" clId="Web-{2DEEA807-6192-5B63-0006-013CAC8C0875}" dt="2023-07-10T04:59:15.160" v="366" actId="20577"/>
      <pc:docMkLst>
        <pc:docMk/>
      </pc:docMkLst>
      <pc:sldChg chg="modSp">
        <pc:chgData name="Johnson, Sasha" userId="S::vh1795lr@go.minnstate.edu::166892a1-d693-448a-af9d-eca12d756a86" providerId="AD" clId="Web-{2DEEA807-6192-5B63-0006-013CAC8C0875}" dt="2023-07-10T01:40:32.225" v="49" actId="20577"/>
        <pc:sldMkLst>
          <pc:docMk/>
          <pc:sldMk cId="2455916933" sldId="257"/>
        </pc:sldMkLst>
        <pc:spChg chg="mod">
          <ac:chgData name="Johnson, Sasha" userId="S::vh1795lr@go.minnstate.edu::166892a1-d693-448a-af9d-eca12d756a86" providerId="AD" clId="Web-{2DEEA807-6192-5B63-0006-013CAC8C0875}" dt="2023-07-10T01:40:32.225" v="49" actId="20577"/>
          <ac:spMkLst>
            <pc:docMk/>
            <pc:sldMk cId="2455916933" sldId="257"/>
            <ac:spMk id="3" creationId="{D3AD0A1E-463C-779A-8F55-A44199119254}"/>
          </ac:spMkLst>
        </pc:spChg>
      </pc:sldChg>
      <pc:sldChg chg="modSp new">
        <pc:chgData name="Johnson, Sasha" userId="S::vh1795lr@go.minnstate.edu::166892a1-d693-448a-af9d-eca12d756a86" providerId="AD" clId="Web-{2DEEA807-6192-5B63-0006-013CAC8C0875}" dt="2023-07-10T03:49:08.549" v="151" actId="20577"/>
        <pc:sldMkLst>
          <pc:docMk/>
          <pc:sldMk cId="1546528287" sldId="349"/>
        </pc:sldMkLst>
        <pc:spChg chg="mod">
          <ac:chgData name="Johnson, Sasha" userId="S::vh1795lr@go.minnstate.edu::166892a1-d693-448a-af9d-eca12d756a86" providerId="AD" clId="Web-{2DEEA807-6192-5B63-0006-013CAC8C0875}" dt="2023-07-10T03:46:34.943" v="54" actId="20577"/>
          <ac:spMkLst>
            <pc:docMk/>
            <pc:sldMk cId="1546528287" sldId="349"/>
            <ac:spMk id="2" creationId="{5347253F-1A33-44BA-BFF3-C35968252765}"/>
          </ac:spMkLst>
        </pc:spChg>
        <pc:spChg chg="mod">
          <ac:chgData name="Johnson, Sasha" userId="S::vh1795lr@go.minnstate.edu::166892a1-d693-448a-af9d-eca12d756a86" providerId="AD" clId="Web-{2DEEA807-6192-5B63-0006-013CAC8C0875}" dt="2023-07-10T03:49:08.549" v="151" actId="20577"/>
          <ac:spMkLst>
            <pc:docMk/>
            <pc:sldMk cId="1546528287" sldId="349"/>
            <ac:spMk id="3" creationId="{71AAEF82-2213-E542-2AC9-46CCF852CF77}"/>
          </ac:spMkLst>
        </pc:spChg>
      </pc:sldChg>
      <pc:sldChg chg="new del">
        <pc:chgData name="Johnson, Sasha" userId="S::vh1795lr@go.minnstate.edu::166892a1-d693-448a-af9d-eca12d756a86" providerId="AD" clId="Web-{2DEEA807-6192-5B63-0006-013CAC8C0875}" dt="2023-07-10T04:56:17.594" v="175"/>
        <pc:sldMkLst>
          <pc:docMk/>
          <pc:sldMk cId="3541032412" sldId="350"/>
        </pc:sldMkLst>
      </pc:sldChg>
      <pc:sldChg chg="modSp new del">
        <pc:chgData name="Johnson, Sasha" userId="S::vh1795lr@go.minnstate.edu::166892a1-d693-448a-af9d-eca12d756a86" providerId="AD" clId="Web-{2DEEA807-6192-5B63-0006-013CAC8C0875}" dt="2023-07-10T04:56:05.718" v="173"/>
        <pc:sldMkLst>
          <pc:docMk/>
          <pc:sldMk cId="3575949255" sldId="350"/>
        </pc:sldMkLst>
        <pc:spChg chg="mod">
          <ac:chgData name="Johnson, Sasha" userId="S::vh1795lr@go.minnstate.edu::166892a1-d693-448a-af9d-eca12d756a86" providerId="AD" clId="Web-{2DEEA807-6192-5B63-0006-013CAC8C0875}" dt="2023-07-10T04:56:04.750" v="172" actId="20577"/>
          <ac:spMkLst>
            <pc:docMk/>
            <pc:sldMk cId="3575949255" sldId="350"/>
            <ac:spMk id="3" creationId="{20E251F0-E1AB-4A94-4A83-45F72E5E8C69}"/>
          </ac:spMkLst>
        </pc:spChg>
      </pc:sldChg>
      <pc:sldChg chg="modSp new">
        <pc:chgData name="Johnson, Sasha" userId="S::vh1795lr@go.minnstate.edu::166892a1-d693-448a-af9d-eca12d756a86" providerId="AD" clId="Web-{2DEEA807-6192-5B63-0006-013CAC8C0875}" dt="2023-07-10T04:58:31.768" v="357" actId="20577"/>
        <pc:sldMkLst>
          <pc:docMk/>
          <pc:sldMk cId="3814072227" sldId="350"/>
        </pc:sldMkLst>
        <pc:spChg chg="mod">
          <ac:chgData name="Johnson, Sasha" userId="S::vh1795lr@go.minnstate.edu::166892a1-d693-448a-af9d-eca12d756a86" providerId="AD" clId="Web-{2DEEA807-6192-5B63-0006-013CAC8C0875}" dt="2023-07-10T04:56:52.485" v="186" actId="20577"/>
          <ac:spMkLst>
            <pc:docMk/>
            <pc:sldMk cId="3814072227" sldId="350"/>
            <ac:spMk id="2" creationId="{AD7E3688-BA0F-A6DF-DD99-F4A4FF38F6C6}"/>
          </ac:spMkLst>
        </pc:spChg>
        <pc:spChg chg="mod">
          <ac:chgData name="Johnson, Sasha" userId="S::vh1795lr@go.minnstate.edu::166892a1-d693-448a-af9d-eca12d756a86" providerId="AD" clId="Web-{2DEEA807-6192-5B63-0006-013CAC8C0875}" dt="2023-07-10T04:58:31.768" v="357" actId="20577"/>
          <ac:spMkLst>
            <pc:docMk/>
            <pc:sldMk cId="3814072227" sldId="350"/>
            <ac:spMk id="3" creationId="{76306565-D15C-4D3E-7691-001AC2A7D2C5}"/>
          </ac:spMkLst>
        </pc:spChg>
      </pc:sldChg>
      <pc:sldChg chg="modSp new">
        <pc:chgData name="Johnson, Sasha" userId="S::vh1795lr@go.minnstate.edu::166892a1-d693-448a-af9d-eca12d756a86" providerId="AD" clId="Web-{2DEEA807-6192-5B63-0006-013CAC8C0875}" dt="2023-07-10T04:59:15.160" v="366" actId="20577"/>
        <pc:sldMkLst>
          <pc:docMk/>
          <pc:sldMk cId="2475570733" sldId="351"/>
        </pc:sldMkLst>
        <pc:spChg chg="mod">
          <ac:chgData name="Johnson, Sasha" userId="S::vh1795lr@go.minnstate.edu::166892a1-d693-448a-af9d-eca12d756a86" providerId="AD" clId="Web-{2DEEA807-6192-5B63-0006-013CAC8C0875}" dt="2023-07-10T04:59:15.160" v="366" actId="20577"/>
          <ac:spMkLst>
            <pc:docMk/>
            <pc:sldMk cId="2475570733" sldId="351"/>
            <ac:spMk id="2" creationId="{62AD26B2-8229-2ADB-B095-569CA06BD0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C00B9-8153-9C4D-97A9-8BB0DE6DBA41}"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2325A-872B-A04F-94D4-EE878492BCEE}" type="slidenum">
              <a:rPr lang="en-US" smtClean="0"/>
              <a:t>‹#›</a:t>
            </a:fld>
            <a:endParaRPr lang="en-US"/>
          </a:p>
        </p:txBody>
      </p:sp>
    </p:spTree>
    <p:extLst>
      <p:ext uri="{BB962C8B-B14F-4D97-AF65-F5344CB8AC3E}">
        <p14:creationId xmlns:p14="http://schemas.microsoft.com/office/powerpoint/2010/main" val="3679921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F2325A-872B-A04F-94D4-EE878492BCEE}" type="slidenum">
              <a:rPr lang="en-US" smtClean="0"/>
              <a:t>32</a:t>
            </a:fld>
            <a:endParaRPr lang="en-US"/>
          </a:p>
        </p:txBody>
      </p:sp>
    </p:spTree>
    <p:extLst>
      <p:ext uri="{BB962C8B-B14F-4D97-AF65-F5344CB8AC3E}">
        <p14:creationId xmlns:p14="http://schemas.microsoft.com/office/powerpoint/2010/main" val="229479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F2325A-872B-A04F-94D4-EE878492BCEE}" type="slidenum">
              <a:rPr lang="en-US" smtClean="0"/>
              <a:t>71</a:t>
            </a:fld>
            <a:endParaRPr lang="en-US"/>
          </a:p>
        </p:txBody>
      </p:sp>
    </p:spTree>
    <p:extLst>
      <p:ext uri="{BB962C8B-B14F-4D97-AF65-F5344CB8AC3E}">
        <p14:creationId xmlns:p14="http://schemas.microsoft.com/office/powerpoint/2010/main" val="11525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7/10/2023</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8824834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87550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64380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64919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27706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474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90297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00838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38015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105824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7/10/2023</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209725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7/10/2023</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5044523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datatracker.ietf.org/doc/html/rfc822"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mailto:imap@cac.washington.edu" TargetMode="External"/><Relationship Id="rId2" Type="http://schemas.openxmlformats.org/officeDocument/2006/relationships/hyperlink" Target="mailto:gray@cac.washington.edu" TargetMode="External"/><Relationship Id="rId1" Type="http://schemas.openxmlformats.org/officeDocument/2006/relationships/slideLayout" Target="../slideLayouts/slideLayout2.xml"/><Relationship Id="rId5" Type="http://schemas.openxmlformats.org/officeDocument/2006/relationships/hyperlink" Target="mailto:B27397-0100000@cac.washington.edu" TargetMode="External"/><Relationship Id="rId4" Type="http://schemas.openxmlformats.org/officeDocument/2006/relationships/hyperlink" Target="mailto:KLENSIN@MIT.EDU"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hyperlink" Target="https://www.networkworld.com/article/3657734/what-is-ethernet.html" TargetMode="External"/><Relationship Id="rId3" Type="http://schemas.openxmlformats.org/officeDocument/2006/relationships/hyperlink" Target="https://www.geeksforgeeks.org/what-is-an-ip-address/" TargetMode="External"/><Relationship Id="rId7" Type="http://schemas.openxmlformats.org/officeDocument/2006/relationships/hyperlink" Target="https://ns1.com/resources/dns-zones-explained" TargetMode="External"/><Relationship Id="rId2" Type="http://schemas.openxmlformats.org/officeDocument/2006/relationships/hyperlink" Target="https://blog.smartbuildingsacademy.com/what-is-the-osi-model" TargetMode="External"/><Relationship Id="rId1" Type="http://schemas.openxmlformats.org/officeDocument/2006/relationships/slideLayout" Target="../slideLayouts/slideLayout7.xml"/><Relationship Id="rId6" Type="http://schemas.openxmlformats.org/officeDocument/2006/relationships/hyperlink" Target="https://ns1.com/resources/dns-protocol" TargetMode="External"/><Relationship Id="rId5" Type="http://schemas.openxmlformats.org/officeDocument/2006/relationships/hyperlink" Target="https://learn.microsoft.com/en-us/windows-server/networking/technologies/dhcp/dhcp-top" TargetMode="External"/><Relationship Id="rId10" Type="http://schemas.openxmlformats.org/officeDocument/2006/relationships/hyperlink" Target="https://www.meridianoutpost.com/resources/articles/IP-classes.php" TargetMode="External"/><Relationship Id="rId4" Type="http://schemas.openxmlformats.org/officeDocument/2006/relationships/hyperlink" Target="https://www.geeksforgeeks.org/differences-between-ipv4-and-ipv6/" TargetMode="External"/><Relationship Id="rId9" Type="http://schemas.openxmlformats.org/officeDocument/2006/relationships/hyperlink" Target="http://Www.meridianoutpos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etwork&#10;&#10;Description automatically generated with low confidence">
            <a:extLst>
              <a:ext uri="{FF2B5EF4-FFF2-40B4-BE49-F238E27FC236}">
                <a16:creationId xmlns:a16="http://schemas.microsoft.com/office/drawing/2014/main" id="{A0451805-9F53-718D-A0B4-5135DEC53025}"/>
              </a:ext>
            </a:extLst>
          </p:cNvPr>
          <p:cNvPicPr>
            <a:picLocks noChangeAspect="1"/>
          </p:cNvPicPr>
          <p:nvPr/>
        </p:nvPicPr>
        <p:blipFill rotWithShape="1">
          <a:blip r:embed="rId2">
            <a:alphaModFix/>
          </a:blip>
          <a:srcRect l="19574"/>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p:cNvSpPr>
            <a:spLocks noGrp="1"/>
          </p:cNvSpPr>
          <p:nvPr>
            <p:ph type="ctrTitle"/>
          </p:nvPr>
        </p:nvSpPr>
        <p:spPr>
          <a:xfrm>
            <a:off x="758952" y="876562"/>
            <a:ext cx="3447288" cy="3342290"/>
          </a:xfrm>
        </p:spPr>
        <p:txBody>
          <a:bodyPr anchor="b">
            <a:normAutofit/>
          </a:bodyPr>
          <a:lstStyle/>
          <a:p>
            <a:r>
              <a:rPr lang="en-US" sz="3800"/>
              <a:t>Fundamentals of Computer Network Organization and Architecture</a:t>
            </a:r>
          </a:p>
        </p:txBody>
      </p:sp>
      <p:sp>
        <p:nvSpPr>
          <p:cNvPr id="1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DB1A-5D6E-1C7B-4706-696B138182FC}"/>
              </a:ext>
            </a:extLst>
          </p:cNvPr>
          <p:cNvSpPr>
            <a:spLocks noGrp="1"/>
          </p:cNvSpPr>
          <p:nvPr>
            <p:ph type="title"/>
          </p:nvPr>
        </p:nvSpPr>
        <p:spPr/>
        <p:txBody>
          <a:bodyPr/>
          <a:lstStyle/>
          <a:p>
            <a:r>
              <a:rPr lang="en-US"/>
              <a:t>Physical Network Structure</a:t>
            </a:r>
          </a:p>
        </p:txBody>
      </p:sp>
      <p:sp>
        <p:nvSpPr>
          <p:cNvPr id="3" name="Content Placeholder 2">
            <a:extLst>
              <a:ext uri="{FF2B5EF4-FFF2-40B4-BE49-F238E27FC236}">
                <a16:creationId xmlns:a16="http://schemas.microsoft.com/office/drawing/2014/main" id="{78FEE7DD-E0A9-B719-99FB-EB6291DB7788}"/>
              </a:ext>
            </a:extLst>
          </p:cNvPr>
          <p:cNvSpPr>
            <a:spLocks noGrp="1"/>
          </p:cNvSpPr>
          <p:nvPr>
            <p:ph idx="1"/>
          </p:nvPr>
        </p:nvSpPr>
        <p:spPr/>
        <p:txBody>
          <a:bodyPr>
            <a:normAutofit lnSpcReduction="10000"/>
          </a:bodyPr>
          <a:lstStyle/>
          <a:p>
            <a:r>
              <a:rPr lang="en-US"/>
              <a:t>Again, so long as a medium can reliably transmit a byte stream between a source and a destination, it can function (in theory) as hardware. As a humorous example, IP over Avian Carriers has an official specification (RFC 1149).</a:t>
            </a:r>
          </a:p>
          <a:p>
            <a:r>
              <a:rPr lang="en-US"/>
              <a:t>Typically, in wired systems, a modem is used to translate a given byte stream into an electrical signal, which is transmitted across the wire. Transfer rates are limited by the bandwidth of the wire.</a:t>
            </a:r>
          </a:p>
          <a:p>
            <a:r>
              <a:rPr lang="en-US"/>
              <a:t>Routers are special servers that forward network packets between smaller sub-networks. Their only responsibility is to direct a byte stream to the requested destination.</a:t>
            </a:r>
          </a:p>
        </p:txBody>
      </p:sp>
    </p:spTree>
    <p:extLst>
      <p:ext uri="{BB962C8B-B14F-4D97-AF65-F5344CB8AC3E}">
        <p14:creationId xmlns:p14="http://schemas.microsoft.com/office/powerpoint/2010/main" val="88054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98DA-F837-05DE-4642-DD3118B1E5EB}"/>
              </a:ext>
            </a:extLst>
          </p:cNvPr>
          <p:cNvSpPr>
            <a:spLocks noGrp="1"/>
          </p:cNvSpPr>
          <p:nvPr>
            <p:ph type="title"/>
          </p:nvPr>
        </p:nvSpPr>
        <p:spPr/>
        <p:txBody>
          <a:bodyPr/>
          <a:lstStyle/>
          <a:p>
            <a:r>
              <a:rPr lang="en-US"/>
              <a:t>Link Layer</a:t>
            </a:r>
          </a:p>
        </p:txBody>
      </p:sp>
      <p:sp>
        <p:nvSpPr>
          <p:cNvPr id="3" name="Content Placeholder 2">
            <a:extLst>
              <a:ext uri="{FF2B5EF4-FFF2-40B4-BE49-F238E27FC236}">
                <a16:creationId xmlns:a16="http://schemas.microsoft.com/office/drawing/2014/main" id="{14C031F0-0982-D3FC-2ED1-E08D28BAA6A0}"/>
              </a:ext>
            </a:extLst>
          </p:cNvPr>
          <p:cNvSpPr>
            <a:spLocks noGrp="1"/>
          </p:cNvSpPr>
          <p:nvPr>
            <p:ph idx="1"/>
          </p:nvPr>
        </p:nvSpPr>
        <p:spPr/>
        <p:txBody>
          <a:bodyPr/>
          <a:lstStyle/>
          <a:p>
            <a:r>
              <a:rPr lang="en-US"/>
              <a:t>The Link Layer is the set of all computers that are connected to each other for which networked communication does not require a router.</a:t>
            </a:r>
          </a:p>
          <a:p>
            <a:r>
              <a:rPr lang="en-US"/>
              <a:t>Transmitting data through the Link Layer is controlled by device drivers on the individual machines, firmware, and specialized chipsets (e.g., those in modems/</a:t>
            </a:r>
            <a:r>
              <a:rPr lang="en-US" err="1"/>
              <a:t>WiFi</a:t>
            </a:r>
            <a:r>
              <a:rPr lang="en-US"/>
              <a:t> antennae).</a:t>
            </a:r>
          </a:p>
          <a:p>
            <a:r>
              <a:rPr lang="en-US"/>
              <a:t>Link Layer addressing typically uses Media Access Control (MAC) addressing.</a:t>
            </a:r>
          </a:p>
        </p:txBody>
      </p:sp>
    </p:spTree>
    <p:extLst>
      <p:ext uri="{BB962C8B-B14F-4D97-AF65-F5344CB8AC3E}">
        <p14:creationId xmlns:p14="http://schemas.microsoft.com/office/powerpoint/2010/main" val="271254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FE6A-13A0-33F3-A2EE-870117CD7999}"/>
              </a:ext>
            </a:extLst>
          </p:cNvPr>
          <p:cNvSpPr>
            <a:spLocks noGrp="1"/>
          </p:cNvSpPr>
          <p:nvPr>
            <p:ph type="title"/>
          </p:nvPr>
        </p:nvSpPr>
        <p:spPr/>
        <p:txBody>
          <a:bodyPr>
            <a:normAutofit/>
          </a:bodyPr>
          <a:lstStyle/>
          <a:p>
            <a:r>
              <a:rPr lang="en-US" sz="5600"/>
              <a:t>IP Addresses</a:t>
            </a:r>
          </a:p>
        </p:txBody>
      </p:sp>
      <p:sp>
        <p:nvSpPr>
          <p:cNvPr id="3" name="Content Placeholder 2">
            <a:extLst>
              <a:ext uri="{FF2B5EF4-FFF2-40B4-BE49-F238E27FC236}">
                <a16:creationId xmlns:a16="http://schemas.microsoft.com/office/drawing/2014/main" id="{B2FBA051-990A-7BD2-CC8E-3550BEF5912C}"/>
              </a:ext>
            </a:extLst>
          </p:cNvPr>
          <p:cNvSpPr>
            <a:spLocks noGrp="1"/>
          </p:cNvSpPr>
          <p:nvPr>
            <p:ph idx="1"/>
          </p:nvPr>
        </p:nvSpPr>
        <p:spPr/>
        <p:txBody>
          <a:bodyPr vert="horz" lIns="91440" tIns="45720" rIns="91440" bIns="45720" rtlCol="0" anchor="t">
            <a:normAutofit/>
          </a:bodyPr>
          <a:lstStyle/>
          <a:p>
            <a:r>
              <a:rPr lang="en-US"/>
              <a:t>An IP address is a unique address that's assigned to every device connected to the Internet.</a:t>
            </a:r>
          </a:p>
          <a:p>
            <a:r>
              <a:rPr lang="en-US"/>
              <a:t>Stands for Internet Protocol Address.</a:t>
            </a:r>
          </a:p>
          <a:p>
            <a:r>
              <a:rPr lang="en-US"/>
              <a:t>Assigned by IANA.</a:t>
            </a:r>
          </a:p>
          <a:p>
            <a:r>
              <a:rPr lang="en-US"/>
              <a:t>There are various types of IP addresses.  These include public, private, shared, and dedicated.</a:t>
            </a:r>
          </a:p>
          <a:p>
            <a:pPr>
              <a:buFont typeface="Calibri" panose="020B0604020202020204" pitchFamily="34" charset="0"/>
              <a:buChar char="-"/>
            </a:pPr>
            <a:r>
              <a:rPr lang="en-US"/>
              <a:t>Public IPs can be further broken down into dynamic (used by DHCP) and static (used by DNS).  These IPs are also assigned by your ISP.</a:t>
            </a:r>
          </a:p>
        </p:txBody>
      </p:sp>
    </p:spTree>
    <p:extLst>
      <p:ext uri="{BB962C8B-B14F-4D97-AF65-F5344CB8AC3E}">
        <p14:creationId xmlns:p14="http://schemas.microsoft.com/office/powerpoint/2010/main" val="326115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5B47-F617-18A5-EDD0-3ACD2941D740}"/>
              </a:ext>
            </a:extLst>
          </p:cNvPr>
          <p:cNvSpPr>
            <a:spLocks noGrp="1"/>
          </p:cNvSpPr>
          <p:nvPr>
            <p:ph type="title"/>
          </p:nvPr>
        </p:nvSpPr>
        <p:spPr/>
        <p:txBody>
          <a:bodyPr/>
          <a:lstStyle/>
          <a:p>
            <a:r>
              <a:rPr lang="en-US"/>
              <a:t>Public IP</a:t>
            </a:r>
          </a:p>
        </p:txBody>
      </p:sp>
      <p:sp>
        <p:nvSpPr>
          <p:cNvPr id="3" name="Content Placeholder 2">
            <a:extLst>
              <a:ext uri="{FF2B5EF4-FFF2-40B4-BE49-F238E27FC236}">
                <a16:creationId xmlns:a16="http://schemas.microsoft.com/office/drawing/2014/main" id="{530CBA86-8D6C-07E0-5E5E-564AAA2BD730}"/>
              </a:ext>
            </a:extLst>
          </p:cNvPr>
          <p:cNvSpPr>
            <a:spLocks noGrp="1"/>
          </p:cNvSpPr>
          <p:nvPr>
            <p:ph idx="1"/>
          </p:nvPr>
        </p:nvSpPr>
        <p:spPr/>
        <p:txBody>
          <a:bodyPr vert="horz" lIns="91440" tIns="45720" rIns="91440" bIns="45720" rtlCol="0" anchor="t">
            <a:normAutofit/>
          </a:bodyPr>
          <a:lstStyle/>
          <a:p>
            <a:r>
              <a:rPr lang="en-US"/>
              <a:t>Dynamic IP addresses are useful in receiving content on your device from the internet.  More secure than static.</a:t>
            </a:r>
          </a:p>
          <a:p>
            <a:r>
              <a:rPr lang="en-US"/>
              <a:t>Static IP addresses are used by DNS servers to help you connect to websites on your device.  Static IPs provide information such as ISP and location.  Less secure than dynamic because static IPs don't change making them easier to track.</a:t>
            </a:r>
          </a:p>
        </p:txBody>
      </p:sp>
    </p:spTree>
    <p:extLst>
      <p:ext uri="{BB962C8B-B14F-4D97-AF65-F5344CB8AC3E}">
        <p14:creationId xmlns:p14="http://schemas.microsoft.com/office/powerpoint/2010/main" val="95134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DEE6-CFDD-B563-572C-696A72871A12}"/>
              </a:ext>
            </a:extLst>
          </p:cNvPr>
          <p:cNvSpPr>
            <a:spLocks noGrp="1"/>
          </p:cNvSpPr>
          <p:nvPr>
            <p:ph type="title"/>
          </p:nvPr>
        </p:nvSpPr>
        <p:spPr/>
        <p:txBody>
          <a:bodyPr/>
          <a:lstStyle/>
          <a:p>
            <a:r>
              <a:rPr lang="en-US" sz="5400"/>
              <a:t>Private, Shared, and Dedicated IP</a:t>
            </a:r>
          </a:p>
        </p:txBody>
      </p:sp>
      <p:sp>
        <p:nvSpPr>
          <p:cNvPr id="3" name="Content Placeholder 2">
            <a:extLst>
              <a:ext uri="{FF2B5EF4-FFF2-40B4-BE49-F238E27FC236}">
                <a16:creationId xmlns:a16="http://schemas.microsoft.com/office/drawing/2014/main" id="{A1B92465-5B58-93AF-76F8-DC27087C4B5B}"/>
              </a:ext>
            </a:extLst>
          </p:cNvPr>
          <p:cNvSpPr>
            <a:spLocks noGrp="1"/>
          </p:cNvSpPr>
          <p:nvPr>
            <p:ph idx="1"/>
          </p:nvPr>
        </p:nvSpPr>
        <p:spPr/>
        <p:txBody>
          <a:bodyPr vert="horz" lIns="91440" tIns="45720" rIns="91440" bIns="45720" rtlCol="0" anchor="t">
            <a:normAutofit lnSpcReduction="10000"/>
          </a:bodyPr>
          <a:lstStyle/>
          <a:p>
            <a:r>
              <a:rPr lang="en-US"/>
              <a:t>A private IP address is an internal address to your device.  </a:t>
            </a:r>
            <a:r>
              <a:rPr lang="en-US">
                <a:ea typeface="+mn-lt"/>
                <a:cs typeface="+mn-lt"/>
              </a:rPr>
              <a:t>Typically used for business/corporate networks to create a secure private line of communication which can only be accessed from within one private network.  Cannot be used for the Internet.</a:t>
            </a:r>
          </a:p>
          <a:p>
            <a:r>
              <a:rPr lang="en-US"/>
              <a:t>A shared IP address is used to cut costs for low-traffic websites.  They're able to share 1 IP for multiple domains since none of them will be overloaded with traffic.</a:t>
            </a:r>
          </a:p>
          <a:p>
            <a:r>
              <a:rPr lang="en-US"/>
              <a:t>A dedicated IP address is used by a single company or individual.  Allows access to a website by FTP using an IP address instead of domain name.</a:t>
            </a:r>
          </a:p>
        </p:txBody>
      </p:sp>
    </p:spTree>
    <p:extLst>
      <p:ext uri="{BB962C8B-B14F-4D97-AF65-F5344CB8AC3E}">
        <p14:creationId xmlns:p14="http://schemas.microsoft.com/office/powerpoint/2010/main" val="105662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AB55-B0E9-34DA-3460-337906388439}"/>
              </a:ext>
            </a:extLst>
          </p:cNvPr>
          <p:cNvSpPr>
            <a:spLocks noGrp="1"/>
          </p:cNvSpPr>
          <p:nvPr>
            <p:ph type="title"/>
          </p:nvPr>
        </p:nvSpPr>
        <p:spPr/>
        <p:txBody>
          <a:bodyPr/>
          <a:lstStyle/>
          <a:p>
            <a:r>
              <a:rPr lang="en-US"/>
              <a:t>Steps to Internet Connection</a:t>
            </a:r>
          </a:p>
        </p:txBody>
      </p:sp>
      <p:sp>
        <p:nvSpPr>
          <p:cNvPr id="3" name="Content Placeholder 2">
            <a:extLst>
              <a:ext uri="{FF2B5EF4-FFF2-40B4-BE49-F238E27FC236}">
                <a16:creationId xmlns:a16="http://schemas.microsoft.com/office/drawing/2014/main" id="{DBD2413F-17B9-01B8-39FC-F75C3DE93838}"/>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a:t>Your device directly requests your Internet Service Provider.</a:t>
            </a:r>
          </a:p>
          <a:p>
            <a:pPr marL="457200" indent="-457200">
              <a:buAutoNum type="arabicPeriod"/>
            </a:pPr>
            <a:r>
              <a:rPr lang="en-US"/>
              <a:t>Your ISP gives your device a unique IP address.</a:t>
            </a:r>
          </a:p>
          <a:p>
            <a:pPr marL="457200" indent="-457200">
              <a:buAutoNum type="arabicPeriod"/>
            </a:pPr>
            <a:r>
              <a:rPr lang="en-US"/>
              <a:t>Your ISP grants access to the web.</a:t>
            </a:r>
          </a:p>
          <a:p>
            <a:pPr marL="457200" indent="-457200">
              <a:buAutoNum type="arabicPeriod"/>
            </a:pPr>
            <a:r>
              <a:rPr lang="en-US"/>
              <a:t>Internet activity is routed through your ISP back to you using your IP address.</a:t>
            </a:r>
          </a:p>
        </p:txBody>
      </p:sp>
    </p:spTree>
    <p:extLst>
      <p:ext uri="{BB962C8B-B14F-4D97-AF65-F5344CB8AC3E}">
        <p14:creationId xmlns:p14="http://schemas.microsoft.com/office/powerpoint/2010/main" val="246629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772D-F8BB-B23D-F0D3-C0DC5C023AB8}"/>
              </a:ext>
            </a:extLst>
          </p:cNvPr>
          <p:cNvSpPr>
            <a:spLocks noGrp="1"/>
          </p:cNvSpPr>
          <p:nvPr>
            <p:ph type="title"/>
          </p:nvPr>
        </p:nvSpPr>
        <p:spPr/>
        <p:txBody>
          <a:bodyPr/>
          <a:lstStyle/>
          <a:p>
            <a:r>
              <a:rPr lang="en-US"/>
              <a:t>IPv4</a:t>
            </a:r>
          </a:p>
        </p:txBody>
      </p:sp>
      <p:sp>
        <p:nvSpPr>
          <p:cNvPr id="3" name="Content Placeholder 2">
            <a:extLst>
              <a:ext uri="{FF2B5EF4-FFF2-40B4-BE49-F238E27FC236}">
                <a16:creationId xmlns:a16="http://schemas.microsoft.com/office/drawing/2014/main" id="{879316AA-1532-F79D-BCFB-E83D8A4BC30F}"/>
              </a:ext>
            </a:extLst>
          </p:cNvPr>
          <p:cNvSpPr>
            <a:spLocks noGrp="1"/>
          </p:cNvSpPr>
          <p:nvPr>
            <p:ph idx="1"/>
          </p:nvPr>
        </p:nvSpPr>
        <p:spPr/>
        <p:txBody>
          <a:bodyPr vert="horz" lIns="91440" tIns="45720" rIns="91440" bIns="45720" rtlCol="0" anchor="t">
            <a:normAutofit/>
          </a:bodyPr>
          <a:lstStyle/>
          <a:p>
            <a:r>
              <a:rPr lang="en-US"/>
              <a:t>Internet Protocol version 4 or IPv4 generates an address consisting of 4 8-bit numbers separated by periods. (0-255.0-255.0-255.0-255 in decimal form)</a:t>
            </a:r>
          </a:p>
          <a:p>
            <a:r>
              <a:rPr lang="en-US"/>
              <a:t>A full IPv4 address is 32 bits long, therefore IPv4 can assigned 2^32 or 4,294,967,296 unique addresses.</a:t>
            </a:r>
          </a:p>
        </p:txBody>
      </p:sp>
    </p:spTree>
    <p:extLst>
      <p:ext uri="{BB962C8B-B14F-4D97-AF65-F5344CB8AC3E}">
        <p14:creationId xmlns:p14="http://schemas.microsoft.com/office/powerpoint/2010/main" val="2963536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7F11-38F5-B864-1F53-62379E3A98FD}"/>
              </a:ext>
            </a:extLst>
          </p:cNvPr>
          <p:cNvSpPr>
            <a:spLocks noGrp="1"/>
          </p:cNvSpPr>
          <p:nvPr>
            <p:ph type="title"/>
          </p:nvPr>
        </p:nvSpPr>
        <p:spPr/>
        <p:txBody>
          <a:bodyPr/>
          <a:lstStyle/>
          <a:p>
            <a:r>
              <a:rPr lang="en-US"/>
              <a:t>IPv4 Classes</a:t>
            </a:r>
          </a:p>
        </p:txBody>
      </p:sp>
      <p:sp>
        <p:nvSpPr>
          <p:cNvPr id="3" name="Content Placeholder 2">
            <a:extLst>
              <a:ext uri="{FF2B5EF4-FFF2-40B4-BE49-F238E27FC236}">
                <a16:creationId xmlns:a16="http://schemas.microsoft.com/office/drawing/2014/main" id="{AD53F059-0ADF-43DC-523C-7E094A4C2113}"/>
              </a:ext>
            </a:extLst>
          </p:cNvPr>
          <p:cNvSpPr>
            <a:spLocks noGrp="1"/>
          </p:cNvSpPr>
          <p:nvPr>
            <p:ph idx="1"/>
          </p:nvPr>
        </p:nvSpPr>
        <p:spPr/>
        <p:txBody>
          <a:bodyPr vert="horz" lIns="91440" tIns="45720" rIns="91440" bIns="45720" rtlCol="0" anchor="t">
            <a:normAutofit/>
          </a:bodyPr>
          <a:lstStyle/>
          <a:p>
            <a:r>
              <a:rPr lang="en-US"/>
              <a:t>Since there are 4.3 billion IPv4 addresses, we need a management scheme</a:t>
            </a:r>
          </a:p>
          <a:p>
            <a:r>
              <a:rPr lang="en-US"/>
              <a:t>There are 5 IPv4 Classes A-E.</a:t>
            </a:r>
          </a:p>
          <a:p>
            <a:r>
              <a:rPr lang="en-US"/>
              <a:t>Loopback addresses reserve the 127 (first bit) and allow for transmitting and receiving data packets, essentially for local development.</a:t>
            </a:r>
          </a:p>
        </p:txBody>
      </p:sp>
      <p:pic>
        <p:nvPicPr>
          <p:cNvPr id="4" name="Picture 4" descr="A black and white table with white text&#10;&#10;Description automatically generated">
            <a:extLst>
              <a:ext uri="{FF2B5EF4-FFF2-40B4-BE49-F238E27FC236}">
                <a16:creationId xmlns:a16="http://schemas.microsoft.com/office/drawing/2014/main" id="{981E7643-8FF5-0DB1-B67C-1C7C2D1F41F2}"/>
              </a:ext>
            </a:extLst>
          </p:cNvPr>
          <p:cNvPicPr>
            <a:picLocks noChangeAspect="1"/>
          </p:cNvPicPr>
          <p:nvPr/>
        </p:nvPicPr>
        <p:blipFill>
          <a:blip r:embed="rId2"/>
          <a:stretch>
            <a:fillRect/>
          </a:stretch>
        </p:blipFill>
        <p:spPr>
          <a:xfrm>
            <a:off x="762000" y="2551291"/>
            <a:ext cx="3683940" cy="2212286"/>
          </a:xfrm>
          <a:prstGeom prst="rect">
            <a:avLst/>
          </a:prstGeom>
        </p:spPr>
      </p:pic>
    </p:spTree>
    <p:extLst>
      <p:ext uri="{BB962C8B-B14F-4D97-AF65-F5344CB8AC3E}">
        <p14:creationId xmlns:p14="http://schemas.microsoft.com/office/powerpoint/2010/main" val="315901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32F1-25DE-64D6-DF73-36445B8BD537}"/>
              </a:ext>
            </a:extLst>
          </p:cNvPr>
          <p:cNvSpPr>
            <a:spLocks noGrp="1"/>
          </p:cNvSpPr>
          <p:nvPr>
            <p:ph type="title"/>
          </p:nvPr>
        </p:nvSpPr>
        <p:spPr/>
        <p:txBody>
          <a:bodyPr/>
          <a:lstStyle/>
          <a:p>
            <a:r>
              <a:rPr lang="en-US"/>
              <a:t>IPv6</a:t>
            </a:r>
          </a:p>
        </p:txBody>
      </p:sp>
      <p:sp>
        <p:nvSpPr>
          <p:cNvPr id="3" name="Content Placeholder 2">
            <a:extLst>
              <a:ext uri="{FF2B5EF4-FFF2-40B4-BE49-F238E27FC236}">
                <a16:creationId xmlns:a16="http://schemas.microsoft.com/office/drawing/2014/main" id="{131A516F-0322-8C2C-F3F0-010DEFFCE6EA}"/>
              </a:ext>
            </a:extLst>
          </p:cNvPr>
          <p:cNvSpPr>
            <a:spLocks noGrp="1"/>
          </p:cNvSpPr>
          <p:nvPr>
            <p:ph idx="1"/>
          </p:nvPr>
        </p:nvSpPr>
        <p:spPr/>
        <p:txBody>
          <a:bodyPr vert="horz" lIns="91440" tIns="45720" rIns="91440" bIns="45720" rtlCol="0" anchor="t">
            <a:normAutofit/>
          </a:bodyPr>
          <a:lstStyle/>
          <a:p>
            <a:r>
              <a:rPr lang="en-US"/>
              <a:t>Since IPv4 can only assign 4.3 billion unique addresses, we need more.  Remember that every single device in the world on the internet needs a unique IP.</a:t>
            </a:r>
          </a:p>
          <a:p>
            <a:r>
              <a:rPr lang="en-US"/>
              <a:t>Internet Protocol version 6 generates an address consisting of 8 16-bit numbers separated by colons.</a:t>
            </a:r>
          </a:p>
          <a:p>
            <a:r>
              <a:rPr lang="en-US"/>
              <a:t>For humans, IPv6 is written and read in hexadecimal instead of decimal like IPv4.</a:t>
            </a:r>
          </a:p>
        </p:txBody>
      </p:sp>
    </p:spTree>
    <p:extLst>
      <p:ext uri="{BB962C8B-B14F-4D97-AF65-F5344CB8AC3E}">
        <p14:creationId xmlns:p14="http://schemas.microsoft.com/office/powerpoint/2010/main" val="160851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E92E-F553-C91B-C1A1-33153014520E}"/>
              </a:ext>
            </a:extLst>
          </p:cNvPr>
          <p:cNvSpPr>
            <a:spLocks noGrp="1"/>
          </p:cNvSpPr>
          <p:nvPr>
            <p:ph type="title"/>
          </p:nvPr>
        </p:nvSpPr>
        <p:spPr/>
        <p:txBody>
          <a:bodyPr>
            <a:normAutofit/>
          </a:bodyPr>
          <a:lstStyle/>
          <a:p>
            <a:r>
              <a:rPr lang="en-US" sz="5000"/>
              <a:t>Key Differences of IPv4 &amp; IPv6</a:t>
            </a:r>
          </a:p>
        </p:txBody>
      </p:sp>
      <p:sp>
        <p:nvSpPr>
          <p:cNvPr id="3" name="Content Placeholder 2">
            <a:extLst>
              <a:ext uri="{FF2B5EF4-FFF2-40B4-BE49-F238E27FC236}">
                <a16:creationId xmlns:a16="http://schemas.microsoft.com/office/drawing/2014/main" id="{FF29C36C-0215-7351-5606-CA5A0E749A08}"/>
              </a:ext>
            </a:extLst>
          </p:cNvPr>
          <p:cNvSpPr>
            <a:spLocks noGrp="1"/>
          </p:cNvSpPr>
          <p:nvPr>
            <p:ph idx="1"/>
          </p:nvPr>
        </p:nvSpPr>
        <p:spPr/>
        <p:txBody>
          <a:bodyPr vert="horz" lIns="91440" tIns="45720" rIns="91440" bIns="45720" rtlCol="0" anchor="t">
            <a:normAutofit/>
          </a:bodyPr>
          <a:lstStyle/>
          <a:p>
            <a:r>
              <a:rPr lang="en-US"/>
              <a:t>32-bit vs 128-bit length</a:t>
            </a:r>
          </a:p>
          <a:p>
            <a:r>
              <a:rPr lang="en-US"/>
              <a:t>IPv6 is more secure with built in encryption and authentication, as well as the IPSEC security feature.</a:t>
            </a:r>
          </a:p>
          <a:p>
            <a:r>
              <a:rPr lang="en-US"/>
              <a:t>Overall, IPv6 is the future and outperforms IPv4 in most regards.</a:t>
            </a:r>
          </a:p>
        </p:txBody>
      </p:sp>
    </p:spTree>
    <p:extLst>
      <p:ext uri="{BB962C8B-B14F-4D97-AF65-F5344CB8AC3E}">
        <p14:creationId xmlns:p14="http://schemas.microsoft.com/office/powerpoint/2010/main" val="123793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C130-DEC2-F215-3B04-D705A5752DF3}"/>
              </a:ext>
            </a:extLst>
          </p:cNvPr>
          <p:cNvSpPr>
            <a:spLocks noGrp="1"/>
          </p:cNvSpPr>
          <p:nvPr>
            <p:ph type="title"/>
          </p:nvPr>
        </p:nvSpPr>
        <p:spPr/>
        <p:txBody>
          <a:bodyPr/>
          <a:lstStyle/>
          <a:p>
            <a:r>
              <a:rPr lang="en-US"/>
              <a:t>Group Members and Roles</a:t>
            </a:r>
          </a:p>
        </p:txBody>
      </p:sp>
      <p:sp>
        <p:nvSpPr>
          <p:cNvPr id="3" name="Content Placeholder 2">
            <a:extLst>
              <a:ext uri="{FF2B5EF4-FFF2-40B4-BE49-F238E27FC236}">
                <a16:creationId xmlns:a16="http://schemas.microsoft.com/office/drawing/2014/main" id="{D3AD0A1E-463C-779A-8F55-A44199119254}"/>
              </a:ext>
            </a:extLst>
          </p:cNvPr>
          <p:cNvSpPr>
            <a:spLocks noGrp="1"/>
          </p:cNvSpPr>
          <p:nvPr>
            <p:ph idx="1"/>
          </p:nvPr>
        </p:nvSpPr>
        <p:spPr/>
        <p:txBody>
          <a:bodyPr vert="horz" lIns="91440" tIns="45720" rIns="91440" bIns="45720" rtlCol="0" anchor="t">
            <a:normAutofit/>
          </a:bodyPr>
          <a:lstStyle/>
          <a:p>
            <a:r>
              <a:rPr lang="en-US"/>
              <a:t>Cabaas Abdulkadir</a:t>
            </a:r>
          </a:p>
          <a:p>
            <a:r>
              <a:rPr lang="en-US"/>
              <a:t>Joselyn Fear (She/Her): Historical </a:t>
            </a:r>
            <a:br>
              <a:rPr lang="en-US"/>
            </a:br>
            <a:r>
              <a:rPr lang="en-US"/>
              <a:t>Highlights, Link Layer, Session Layer, Application Layer</a:t>
            </a:r>
          </a:p>
          <a:p>
            <a:r>
              <a:rPr lang="en-US"/>
              <a:t>Sasha Johnson: Packet Fragmentation / Reassembly, Control Flow</a:t>
            </a:r>
          </a:p>
          <a:p>
            <a:r>
              <a:rPr lang="en-US"/>
              <a:t>John Olson: IP Addresses including IPv4 vs IPv6, DNS Protocol, DHCP, and TCP/IP/Ethernet Layered Structure vs OSI Model (with Cabaas)</a:t>
            </a:r>
          </a:p>
          <a:p>
            <a:r>
              <a:rPr lang="en-US"/>
              <a:t>Kenny Pham</a:t>
            </a:r>
          </a:p>
        </p:txBody>
      </p:sp>
    </p:spTree>
    <p:extLst>
      <p:ext uri="{BB962C8B-B14F-4D97-AF65-F5344CB8AC3E}">
        <p14:creationId xmlns:p14="http://schemas.microsoft.com/office/powerpoint/2010/main" val="245591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08E9-FF59-5B9F-8854-BD3896040429}"/>
              </a:ext>
            </a:extLst>
          </p:cNvPr>
          <p:cNvSpPr>
            <a:spLocks noGrp="1"/>
          </p:cNvSpPr>
          <p:nvPr>
            <p:ph type="title"/>
          </p:nvPr>
        </p:nvSpPr>
        <p:spPr/>
        <p:txBody>
          <a:bodyPr/>
          <a:lstStyle/>
          <a:p>
            <a:r>
              <a:rPr lang="en-US"/>
              <a:t>DNS Protocol</a:t>
            </a:r>
          </a:p>
        </p:txBody>
      </p:sp>
      <p:sp>
        <p:nvSpPr>
          <p:cNvPr id="3" name="Content Placeholder 2">
            <a:extLst>
              <a:ext uri="{FF2B5EF4-FFF2-40B4-BE49-F238E27FC236}">
                <a16:creationId xmlns:a16="http://schemas.microsoft.com/office/drawing/2014/main" id="{7F453084-9ACF-8C11-C1F0-63326B7472C8}"/>
              </a:ext>
            </a:extLst>
          </p:cNvPr>
          <p:cNvSpPr>
            <a:spLocks noGrp="1"/>
          </p:cNvSpPr>
          <p:nvPr>
            <p:ph idx="1"/>
          </p:nvPr>
        </p:nvSpPr>
        <p:spPr/>
        <p:txBody>
          <a:bodyPr vert="horz" lIns="91440" tIns="45720" rIns="91440" bIns="45720" rtlCol="0" anchor="t">
            <a:normAutofit lnSpcReduction="10000"/>
          </a:bodyPr>
          <a:lstStyle/>
          <a:p>
            <a:r>
              <a:rPr lang="en-US"/>
              <a:t>Stands for "Domain Name System"</a:t>
            </a:r>
            <a:endParaRPr lang="en-US" b="1"/>
          </a:p>
          <a:p>
            <a:pPr marL="457200" indent="-457200">
              <a:buAutoNum type="arabicPeriod"/>
            </a:pPr>
            <a:r>
              <a:rPr lang="en-US" b="1"/>
              <a:t>DNS client</a:t>
            </a:r>
            <a:r>
              <a:rPr lang="en-US"/>
              <a:t> issues a </a:t>
            </a:r>
            <a:r>
              <a:rPr lang="en-US" b="1"/>
              <a:t>DNS request</a:t>
            </a:r>
            <a:r>
              <a:rPr lang="en-US"/>
              <a:t> providing a hostname i.e. "example.com"</a:t>
            </a:r>
          </a:p>
          <a:p>
            <a:pPr marL="457200" indent="-457200">
              <a:buAutoNum type="arabicPeriod"/>
            </a:pPr>
            <a:r>
              <a:rPr lang="en-US"/>
              <a:t>The request is received by a </a:t>
            </a:r>
            <a:r>
              <a:rPr lang="en-US" b="1"/>
              <a:t>DNS resolver</a:t>
            </a:r>
            <a:r>
              <a:rPr lang="en-US"/>
              <a:t>.</a:t>
            </a:r>
          </a:p>
          <a:p>
            <a:pPr marL="457200" indent="-457200">
              <a:buAutoNum type="arabicPeriod"/>
            </a:pPr>
            <a:r>
              <a:rPr lang="en-US"/>
              <a:t>The DNS resolver starts at the Internet's </a:t>
            </a:r>
            <a:r>
              <a:rPr lang="en-US" b="1"/>
              <a:t>root DNS server</a:t>
            </a:r>
            <a:r>
              <a:rPr lang="en-US"/>
              <a:t>, and works down to </a:t>
            </a:r>
            <a:r>
              <a:rPr lang="en-US" b="1"/>
              <a:t>Top Level Domain DNS servers</a:t>
            </a:r>
            <a:r>
              <a:rPr lang="en-US"/>
              <a:t>, then finally to the nameserver it's looking for.</a:t>
            </a:r>
          </a:p>
          <a:p>
            <a:pPr marL="457200" indent="-457200">
              <a:buAutoNum type="arabicPeriod"/>
            </a:pPr>
            <a:r>
              <a:rPr lang="en-US"/>
              <a:t>Once the resolver finds the </a:t>
            </a:r>
            <a:r>
              <a:rPr lang="en-US" b="1"/>
              <a:t>authoritative DNS name server</a:t>
            </a:r>
            <a:r>
              <a:rPr lang="en-US"/>
              <a:t>, it returns the IP address to the client.</a:t>
            </a:r>
          </a:p>
          <a:p>
            <a:pPr marL="457200" indent="-457200">
              <a:buAutoNum type="arabicPeriod"/>
            </a:pPr>
            <a:r>
              <a:rPr lang="en-US"/>
              <a:t>The request is now resolved, and the client connects directly via the IP address.</a:t>
            </a:r>
          </a:p>
        </p:txBody>
      </p:sp>
    </p:spTree>
    <p:extLst>
      <p:ext uri="{BB962C8B-B14F-4D97-AF65-F5344CB8AC3E}">
        <p14:creationId xmlns:p14="http://schemas.microsoft.com/office/powerpoint/2010/main" val="3257711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443E-1B73-10A4-E52E-08AC6944FEFE}"/>
              </a:ext>
            </a:extLst>
          </p:cNvPr>
          <p:cNvSpPr>
            <a:spLocks noGrp="1"/>
          </p:cNvSpPr>
          <p:nvPr>
            <p:ph type="title"/>
          </p:nvPr>
        </p:nvSpPr>
        <p:spPr/>
        <p:txBody>
          <a:bodyPr/>
          <a:lstStyle/>
          <a:p>
            <a:r>
              <a:rPr lang="en-US"/>
              <a:t>Domain Names &amp; Tree Structure</a:t>
            </a:r>
          </a:p>
        </p:txBody>
      </p:sp>
      <p:sp>
        <p:nvSpPr>
          <p:cNvPr id="3" name="Content Placeholder 2">
            <a:extLst>
              <a:ext uri="{FF2B5EF4-FFF2-40B4-BE49-F238E27FC236}">
                <a16:creationId xmlns:a16="http://schemas.microsoft.com/office/drawing/2014/main" id="{67E8F36E-9737-A29E-A4CE-10BF462D1B5F}"/>
              </a:ext>
            </a:extLst>
          </p:cNvPr>
          <p:cNvSpPr>
            <a:spLocks noGrp="1"/>
          </p:cNvSpPr>
          <p:nvPr>
            <p:ph idx="1"/>
          </p:nvPr>
        </p:nvSpPr>
        <p:spPr/>
        <p:txBody>
          <a:bodyPr vert="horz" lIns="91440" tIns="45720" rIns="91440" bIns="45720" rtlCol="0" anchor="t">
            <a:normAutofit/>
          </a:bodyPr>
          <a:lstStyle/>
          <a:p>
            <a:r>
              <a:rPr lang="en-US"/>
              <a:t>"forum.support.example.com"</a:t>
            </a:r>
          </a:p>
          <a:p>
            <a:r>
              <a:rPr lang="en-US"/>
              <a:t>Hierarchy is exposed by reading right to left, each domain/node is separated by a period.</a:t>
            </a:r>
          </a:p>
          <a:p>
            <a:r>
              <a:rPr lang="en-US"/>
              <a:t>This is how the DNS resolver searches for an IP address given a domain name.</a:t>
            </a:r>
          </a:p>
        </p:txBody>
      </p:sp>
    </p:spTree>
    <p:extLst>
      <p:ext uri="{BB962C8B-B14F-4D97-AF65-F5344CB8AC3E}">
        <p14:creationId xmlns:p14="http://schemas.microsoft.com/office/powerpoint/2010/main" val="39289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7ADD-72E8-578F-55B9-D617C0DE4368}"/>
              </a:ext>
            </a:extLst>
          </p:cNvPr>
          <p:cNvSpPr>
            <a:spLocks noGrp="1"/>
          </p:cNvSpPr>
          <p:nvPr>
            <p:ph type="title"/>
          </p:nvPr>
        </p:nvSpPr>
        <p:spPr/>
        <p:txBody>
          <a:bodyPr>
            <a:normAutofit/>
          </a:bodyPr>
          <a:lstStyle/>
          <a:p>
            <a:r>
              <a:rPr lang="en-US" sz="5000"/>
              <a:t>An Extremely Short History of DNS</a:t>
            </a:r>
          </a:p>
        </p:txBody>
      </p:sp>
      <p:sp>
        <p:nvSpPr>
          <p:cNvPr id="3" name="Content Placeholder 2">
            <a:extLst>
              <a:ext uri="{FF2B5EF4-FFF2-40B4-BE49-F238E27FC236}">
                <a16:creationId xmlns:a16="http://schemas.microsoft.com/office/drawing/2014/main" id="{DCF9E60D-C1B3-33CD-AD01-0AEA47D022F7}"/>
              </a:ext>
            </a:extLst>
          </p:cNvPr>
          <p:cNvSpPr>
            <a:spLocks noGrp="1"/>
          </p:cNvSpPr>
          <p:nvPr>
            <p:ph idx="1"/>
          </p:nvPr>
        </p:nvSpPr>
        <p:spPr/>
        <p:txBody>
          <a:bodyPr vert="horz" lIns="91440" tIns="45720" rIns="91440" bIns="45720" rtlCol="0" anchor="t">
            <a:normAutofit/>
          </a:bodyPr>
          <a:lstStyle/>
          <a:p>
            <a:r>
              <a:rPr lang="en-US"/>
              <a:t>In the 70s, SRI had a text file called hosts.txt, which contained all current hostnames to computer addresses for ARPANET.</a:t>
            </a:r>
          </a:p>
          <a:p>
            <a:r>
              <a:rPr lang="en-US"/>
              <a:t>In the 80s, it was understood that this approach would not scale.  John Postel from USC delegated the task of creating an automatic system to his colleague Paul Mockapetris.</a:t>
            </a:r>
          </a:p>
          <a:p>
            <a:r>
              <a:rPr lang="en-US"/>
              <a:t>Paul ignored the 5 competing solutions he was told to follow, and he created his own: DNS.</a:t>
            </a:r>
          </a:p>
        </p:txBody>
      </p:sp>
    </p:spTree>
    <p:extLst>
      <p:ext uri="{BB962C8B-B14F-4D97-AF65-F5344CB8AC3E}">
        <p14:creationId xmlns:p14="http://schemas.microsoft.com/office/powerpoint/2010/main" val="2136020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D9FB-2CB8-96BF-2956-4F35AAB0494B}"/>
              </a:ext>
            </a:extLst>
          </p:cNvPr>
          <p:cNvSpPr>
            <a:spLocks noGrp="1"/>
          </p:cNvSpPr>
          <p:nvPr>
            <p:ph type="title"/>
          </p:nvPr>
        </p:nvSpPr>
        <p:spPr/>
        <p:txBody>
          <a:bodyPr/>
          <a:lstStyle/>
          <a:p>
            <a:r>
              <a:rPr lang="en-US" sz="5000"/>
              <a:t>Architecture of DNS Resolver and Name Server</a:t>
            </a:r>
          </a:p>
        </p:txBody>
      </p:sp>
      <p:sp>
        <p:nvSpPr>
          <p:cNvPr id="3" name="Content Placeholder 2">
            <a:extLst>
              <a:ext uri="{FF2B5EF4-FFF2-40B4-BE49-F238E27FC236}">
                <a16:creationId xmlns:a16="http://schemas.microsoft.com/office/drawing/2014/main" id="{8AC79113-2DDC-59FB-3FE5-F3FBF56C5E02}"/>
              </a:ext>
            </a:extLst>
          </p:cNvPr>
          <p:cNvSpPr>
            <a:spLocks noGrp="1"/>
          </p:cNvSpPr>
          <p:nvPr>
            <p:ph idx="1"/>
          </p:nvPr>
        </p:nvSpPr>
        <p:spPr/>
        <p:txBody>
          <a:bodyPr vert="horz" lIns="91440" tIns="45720" rIns="91440" bIns="45720" rtlCol="0" anchor="t">
            <a:normAutofit/>
          </a:bodyPr>
          <a:lstStyle/>
          <a:p>
            <a:r>
              <a:rPr lang="en-US"/>
              <a:t>To maximize efficiency, the DNS resolver follows an "algorithm" to resolve DNS requests as follows:</a:t>
            </a:r>
          </a:p>
          <a:p>
            <a:pPr marL="457200" indent="-457200">
              <a:buAutoNum type="arabicPeriod"/>
            </a:pPr>
            <a:r>
              <a:rPr lang="en-US"/>
              <a:t>The resolver checks its local cache or operating system on the device for the resource record of the given domain name.</a:t>
            </a:r>
          </a:p>
          <a:p>
            <a:pPr marL="457200" indent="-457200">
              <a:buAutoNum type="arabicPeriod"/>
            </a:pPr>
            <a:r>
              <a:rPr lang="en-US"/>
              <a:t>If that doesn't work, then it looks for a direct reference to the authoritative name server of the domains DNS zone (the name in the address).</a:t>
            </a:r>
          </a:p>
          <a:p>
            <a:pPr marL="457200" indent="-457200">
              <a:buAutoNum type="arabicPeriod"/>
            </a:pPr>
            <a:r>
              <a:rPr lang="en-US"/>
              <a:t>If that doesn't work, the resolver reaches of the 13 DNS root servers and checks for a reference at the TLD </a:t>
            </a:r>
            <a:r>
              <a:rPr lang="en-US">
                <a:ea typeface="+mn-lt"/>
                <a:cs typeface="+mn-lt"/>
              </a:rPr>
              <a:t>i.e. (.com, .org, </a:t>
            </a:r>
            <a:r>
              <a:rPr lang="en-US" err="1">
                <a:ea typeface="+mn-lt"/>
                <a:cs typeface="+mn-lt"/>
              </a:rPr>
              <a:t>.net</a:t>
            </a:r>
            <a:r>
              <a:rPr lang="en-US">
                <a:ea typeface="+mn-lt"/>
                <a:cs typeface="+mn-lt"/>
              </a:rPr>
              <a:t>, etc.).</a:t>
            </a:r>
            <a:endParaRPr lang="en-US"/>
          </a:p>
        </p:txBody>
      </p:sp>
    </p:spTree>
    <p:extLst>
      <p:ext uri="{BB962C8B-B14F-4D97-AF65-F5344CB8AC3E}">
        <p14:creationId xmlns:p14="http://schemas.microsoft.com/office/powerpoint/2010/main" val="35869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D5B2-A069-FE81-74E9-4D133F191131}"/>
              </a:ext>
            </a:extLst>
          </p:cNvPr>
          <p:cNvSpPr>
            <a:spLocks noGrp="1"/>
          </p:cNvSpPr>
          <p:nvPr>
            <p:ph type="title"/>
          </p:nvPr>
        </p:nvSpPr>
        <p:spPr/>
        <p:txBody>
          <a:bodyPr/>
          <a:lstStyle/>
          <a:p>
            <a:r>
              <a:rPr lang="en-US"/>
              <a:t>DHCP</a:t>
            </a:r>
          </a:p>
        </p:txBody>
      </p:sp>
      <p:sp>
        <p:nvSpPr>
          <p:cNvPr id="3" name="Content Placeholder 2">
            <a:extLst>
              <a:ext uri="{FF2B5EF4-FFF2-40B4-BE49-F238E27FC236}">
                <a16:creationId xmlns:a16="http://schemas.microsoft.com/office/drawing/2014/main" id="{181C9285-FD3C-34CE-DF5E-E401BE391D11}"/>
              </a:ext>
            </a:extLst>
          </p:cNvPr>
          <p:cNvSpPr>
            <a:spLocks noGrp="1"/>
          </p:cNvSpPr>
          <p:nvPr>
            <p:ph idx="1"/>
          </p:nvPr>
        </p:nvSpPr>
        <p:spPr/>
        <p:txBody>
          <a:bodyPr vert="horz" lIns="91440" tIns="45720" rIns="91440" bIns="45720" rtlCol="0" anchor="t">
            <a:normAutofit fontScale="92500"/>
          </a:bodyPr>
          <a:lstStyle/>
          <a:p>
            <a:r>
              <a:rPr lang="en-US"/>
              <a:t>Dynamic Host Configuration Protocol is a set of rules for assigning dynamic IP addresses to devices on a network.</a:t>
            </a:r>
          </a:p>
          <a:p>
            <a:pPr marL="457200" indent="-457200">
              <a:buAutoNum type="arabicPeriod"/>
            </a:pPr>
            <a:r>
              <a:rPr lang="en-US"/>
              <a:t>The DHCP server has a pool of potential dynamic IP addresses both IPv4 and IPv6.</a:t>
            </a:r>
          </a:p>
          <a:p>
            <a:pPr marL="457200" indent="-457200">
              <a:buAutoNum type="arabicPeriod"/>
            </a:pPr>
            <a:r>
              <a:rPr lang="en-US"/>
              <a:t>The server leases an address to a DHCP enabled client when they connect to a network.</a:t>
            </a:r>
          </a:p>
          <a:p>
            <a:pPr marL="457200" indent="-457200">
              <a:buAutoNum type="arabicPeriod"/>
            </a:pPr>
            <a:r>
              <a:rPr lang="en-US"/>
              <a:t>When a client leaves the network and the address is no longer being used, it's stored back into the pool on the DHCP server to be reallocated.</a:t>
            </a:r>
          </a:p>
          <a:p>
            <a:r>
              <a:rPr lang="en-US"/>
              <a:t>Your public dynamic IP addresses assigned via DHCP are what allow your ISP to connect you to a website/application.</a:t>
            </a:r>
          </a:p>
        </p:txBody>
      </p:sp>
    </p:spTree>
    <p:extLst>
      <p:ext uri="{BB962C8B-B14F-4D97-AF65-F5344CB8AC3E}">
        <p14:creationId xmlns:p14="http://schemas.microsoft.com/office/powerpoint/2010/main" val="3185250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4D722B12-25B9-470E-F852-F63BB4E0E1D1}"/>
              </a:ext>
            </a:extLst>
          </p:cNvPr>
          <p:cNvPicPr>
            <a:picLocks noChangeAspect="1"/>
          </p:cNvPicPr>
          <p:nvPr/>
        </p:nvPicPr>
        <p:blipFill rotWithShape="1">
          <a:blip r:embed="rId2">
            <a:duotone>
              <a:schemeClr val="bg2">
                <a:shade val="45000"/>
                <a:satMod val="135000"/>
              </a:schemeClr>
              <a:prstClr val="white"/>
            </a:duotone>
            <a:alphaModFix amt="30000"/>
          </a:blip>
          <a:srcRect t="15730"/>
          <a:stretch/>
        </p:blipFill>
        <p:spPr>
          <a:xfrm>
            <a:off x="8701" y="10"/>
            <a:ext cx="12192000" cy="6857990"/>
          </a:xfrm>
          <a:prstGeom prst="rect">
            <a:avLst/>
          </a:prstGeom>
        </p:spPr>
      </p:pic>
      <p:sp>
        <p:nvSpPr>
          <p:cNvPr id="2" name="Title 1">
            <a:extLst>
              <a:ext uri="{FF2B5EF4-FFF2-40B4-BE49-F238E27FC236}">
                <a16:creationId xmlns:a16="http://schemas.microsoft.com/office/drawing/2014/main" id="{5347253F-1A33-44BA-BFF3-C35968252765}"/>
              </a:ext>
            </a:extLst>
          </p:cNvPr>
          <p:cNvSpPr>
            <a:spLocks noGrp="1"/>
          </p:cNvSpPr>
          <p:nvPr>
            <p:ph type="title"/>
          </p:nvPr>
        </p:nvSpPr>
        <p:spPr>
          <a:xfrm>
            <a:off x="758952" y="1201002"/>
            <a:ext cx="3831335" cy="4312829"/>
          </a:xfrm>
        </p:spPr>
        <p:txBody>
          <a:bodyPr>
            <a:normAutofit/>
          </a:bodyPr>
          <a:lstStyle/>
          <a:p>
            <a:r>
              <a:rPr lang="en-US"/>
              <a:t>IP Packets</a:t>
            </a:r>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AAEF82-2213-E542-2AC9-46CCF852CF77}"/>
              </a:ext>
            </a:extLst>
          </p:cNvPr>
          <p:cNvSpPr>
            <a:spLocks noGrp="1"/>
          </p:cNvSpPr>
          <p:nvPr>
            <p:ph idx="1"/>
          </p:nvPr>
        </p:nvSpPr>
        <p:spPr>
          <a:xfrm>
            <a:off x="5232992" y="1201002"/>
            <a:ext cx="6197007" cy="4312829"/>
          </a:xfrm>
        </p:spPr>
        <p:txBody>
          <a:bodyPr vert="horz" lIns="91440" tIns="45720" rIns="91440" bIns="45720" rtlCol="0">
            <a:normAutofit/>
          </a:bodyPr>
          <a:lstStyle/>
          <a:p>
            <a:r>
              <a:rPr lang="en-US"/>
              <a:t>What are packets?</a:t>
            </a:r>
          </a:p>
          <a:p>
            <a:r>
              <a:rPr lang="en-US"/>
              <a:t>IPv4 vs IPv6</a:t>
            </a:r>
          </a:p>
          <a:p>
            <a:r>
              <a:rPr lang="en-US"/>
              <a:t>Packet Structure/assembly</a:t>
            </a:r>
          </a:p>
          <a:p>
            <a:r>
              <a:rPr lang="en-US"/>
              <a:t>Packet fragmentation</a:t>
            </a:r>
          </a:p>
          <a:p>
            <a:r>
              <a:rPr lang="en-US"/>
              <a:t>Packet Re-assembly?</a:t>
            </a:r>
          </a:p>
          <a:p>
            <a:pPr marL="0" indent="0">
              <a:buNone/>
            </a:pPr>
            <a:endParaRPr lang="en-US"/>
          </a:p>
          <a:p>
            <a:r>
              <a:rPr lang="en-US"/>
              <a:t>Why are these even useful?</a:t>
            </a:r>
          </a:p>
          <a:p>
            <a:endParaRPr lang="en-US"/>
          </a:p>
          <a:p>
            <a:r>
              <a:rPr lang="en-US"/>
              <a:t>Packet loss : The plight of the modern gamer</a:t>
            </a:r>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46528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E3688-BA0F-A6DF-DD99-F4A4FF38F6C6}"/>
              </a:ext>
            </a:extLst>
          </p:cNvPr>
          <p:cNvSpPr>
            <a:spLocks noGrp="1"/>
          </p:cNvSpPr>
          <p:nvPr>
            <p:ph type="title"/>
          </p:nvPr>
        </p:nvSpPr>
        <p:spPr>
          <a:xfrm>
            <a:off x="758952" y="420625"/>
            <a:ext cx="10667998" cy="1326814"/>
          </a:xfrm>
        </p:spPr>
        <p:txBody>
          <a:bodyPr anchor="ctr">
            <a:normAutofit/>
          </a:bodyPr>
          <a:lstStyle/>
          <a:p>
            <a:r>
              <a:rPr lang="en-US"/>
              <a:t>What are packets</a:t>
            </a:r>
          </a:p>
        </p:txBody>
      </p:sp>
      <p:cxnSp>
        <p:nvCxnSpPr>
          <p:cNvPr id="12" name="Straight Connector 11">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9E4E871-DD27-9B70-4E76-9A6189DBF745}"/>
              </a:ext>
            </a:extLst>
          </p:cNvPr>
          <p:cNvPicPr>
            <a:picLocks noChangeAspect="1"/>
          </p:cNvPicPr>
          <p:nvPr/>
        </p:nvPicPr>
        <p:blipFill>
          <a:blip r:embed="rId2"/>
          <a:stretch>
            <a:fillRect/>
          </a:stretch>
        </p:blipFill>
        <p:spPr>
          <a:xfrm>
            <a:off x="758952" y="2617472"/>
            <a:ext cx="6775703" cy="2913551"/>
          </a:xfrm>
          <a:prstGeom prst="rect">
            <a:avLst/>
          </a:prstGeom>
        </p:spPr>
      </p:pic>
      <p:sp>
        <p:nvSpPr>
          <p:cNvPr id="3" name="Content Placeholder 2">
            <a:extLst>
              <a:ext uri="{FF2B5EF4-FFF2-40B4-BE49-F238E27FC236}">
                <a16:creationId xmlns:a16="http://schemas.microsoft.com/office/drawing/2014/main" id="{76306565-D15C-4D3E-7691-001AC2A7D2C5}"/>
              </a:ext>
            </a:extLst>
          </p:cNvPr>
          <p:cNvSpPr>
            <a:spLocks noGrp="1"/>
          </p:cNvSpPr>
          <p:nvPr>
            <p:ph idx="1"/>
          </p:nvPr>
        </p:nvSpPr>
        <p:spPr>
          <a:xfrm>
            <a:off x="7888666" y="2202302"/>
            <a:ext cx="3541205" cy="3579788"/>
          </a:xfrm>
        </p:spPr>
        <p:txBody>
          <a:bodyPr vert="horz" lIns="91440" tIns="45720" rIns="91440" bIns="45720" rtlCol="0">
            <a:normAutofit/>
          </a:bodyPr>
          <a:lstStyle/>
          <a:p>
            <a:pPr>
              <a:lnSpc>
                <a:spcPct val="100000"/>
              </a:lnSpc>
            </a:pPr>
            <a:r>
              <a:rPr lang="en-US" sz="1400"/>
              <a:t>Information is not sent as a constant stream though the internet, it travels in broken up blocks of data</a:t>
            </a:r>
          </a:p>
          <a:p>
            <a:pPr>
              <a:lnSpc>
                <a:spcPct val="100000"/>
              </a:lnSpc>
            </a:pPr>
            <a:r>
              <a:rPr lang="en-US" sz="1400"/>
              <a:t>These discrete segments of data are called "Packets"</a:t>
            </a:r>
          </a:p>
          <a:p>
            <a:pPr>
              <a:lnSpc>
                <a:spcPct val="100000"/>
              </a:lnSpc>
            </a:pPr>
            <a:r>
              <a:rPr lang="en-US" sz="1400"/>
              <a:t>The packets are assembled, sent as standalone information over the web and reassembled at the destination.</a:t>
            </a:r>
          </a:p>
          <a:p>
            <a:pPr>
              <a:lnSpc>
                <a:spcPct val="100000"/>
              </a:lnSpc>
            </a:pPr>
            <a:endParaRPr lang="en-US" sz="1400"/>
          </a:p>
          <a:p>
            <a:pPr>
              <a:lnSpc>
                <a:spcPct val="100000"/>
              </a:lnSpc>
            </a:pPr>
            <a:r>
              <a:rPr lang="en-US" sz="1400" i="1"/>
              <a:t>While not entirely accurate, it can be helpful to think of them similar to mail envelopes</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TextBox 5">
            <a:extLst>
              <a:ext uri="{FF2B5EF4-FFF2-40B4-BE49-F238E27FC236}">
                <a16:creationId xmlns:a16="http://schemas.microsoft.com/office/drawing/2014/main" id="{EDE7FE20-4CAD-8445-78E7-F31719C2B455}"/>
              </a:ext>
            </a:extLst>
          </p:cNvPr>
          <p:cNvSpPr txBox="1"/>
          <p:nvPr/>
        </p:nvSpPr>
        <p:spPr>
          <a:xfrm>
            <a:off x="758952" y="5535869"/>
            <a:ext cx="7045518" cy="200055"/>
          </a:xfrm>
          <a:prstGeom prst="rect">
            <a:avLst/>
          </a:prstGeom>
          <a:noFill/>
        </p:spPr>
        <p:txBody>
          <a:bodyPr wrap="none" rtlCol="0">
            <a:spAutoFit/>
          </a:bodyPr>
          <a:lstStyle/>
          <a:p>
            <a:r>
              <a:rPr lang="en-US" sz="700"/>
              <a:t>Source : https://</a:t>
            </a:r>
            <a:r>
              <a:rPr lang="en-US" sz="700" err="1"/>
              <a:t>www.khanacademy.org</a:t>
            </a:r>
            <a:r>
              <a:rPr lang="en-US" sz="700"/>
              <a:t>/computing/computers-and-internet/xcae6f4a7ff015e7d:the-internet/xcae6f4a7ff015e7d:routing-with-redundancy/a/</a:t>
            </a:r>
            <a:r>
              <a:rPr lang="en-US" sz="700" err="1"/>
              <a:t>ip</a:t>
            </a:r>
            <a:r>
              <a:rPr lang="en-US" sz="700"/>
              <a:t>-packets</a:t>
            </a:r>
          </a:p>
        </p:txBody>
      </p:sp>
    </p:spTree>
    <p:extLst>
      <p:ext uri="{BB962C8B-B14F-4D97-AF65-F5344CB8AC3E}">
        <p14:creationId xmlns:p14="http://schemas.microsoft.com/office/powerpoint/2010/main" val="381407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01" name="Rectangle 310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D26B2-8229-2ADB-B095-569CA06BD0DD}"/>
              </a:ext>
            </a:extLst>
          </p:cNvPr>
          <p:cNvSpPr>
            <a:spLocks noGrp="1"/>
          </p:cNvSpPr>
          <p:nvPr>
            <p:ph type="title"/>
          </p:nvPr>
        </p:nvSpPr>
        <p:spPr>
          <a:xfrm>
            <a:off x="758952" y="420625"/>
            <a:ext cx="10667998" cy="1326814"/>
          </a:xfrm>
        </p:spPr>
        <p:txBody>
          <a:bodyPr anchor="ctr">
            <a:normAutofit/>
          </a:bodyPr>
          <a:lstStyle/>
          <a:p>
            <a:r>
              <a:rPr lang="en-US"/>
              <a:t>IPv4 vs IPv6</a:t>
            </a:r>
          </a:p>
        </p:txBody>
      </p:sp>
      <p:cxnSp>
        <p:nvCxnSpPr>
          <p:cNvPr id="3103" name="Straight Connector 3102">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E039F98B-CAB5-8158-E866-CA1CBD03E0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36760" y="2352776"/>
            <a:ext cx="6313923" cy="34095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3FFEBEC-1A54-FC54-3175-6DF4EB5BF057}"/>
              </a:ext>
            </a:extLst>
          </p:cNvPr>
          <p:cNvSpPr>
            <a:spLocks noGrp="1"/>
          </p:cNvSpPr>
          <p:nvPr>
            <p:ph idx="1"/>
          </p:nvPr>
        </p:nvSpPr>
        <p:spPr>
          <a:xfrm>
            <a:off x="758952" y="2381941"/>
            <a:ext cx="3541205" cy="3579788"/>
          </a:xfrm>
        </p:spPr>
        <p:txBody>
          <a:bodyPr>
            <a:normAutofit/>
          </a:bodyPr>
          <a:lstStyle/>
          <a:p>
            <a:pPr>
              <a:lnSpc>
                <a:spcPct val="100000"/>
              </a:lnSpc>
            </a:pPr>
            <a:r>
              <a:rPr lang="en-US" sz="1700"/>
              <a:t>As discussed earlier main difference is size of information</a:t>
            </a:r>
          </a:p>
          <a:p>
            <a:pPr marL="0" indent="0">
              <a:lnSpc>
                <a:spcPct val="100000"/>
              </a:lnSpc>
              <a:buNone/>
            </a:pPr>
            <a:r>
              <a:rPr lang="en-US" sz="1700"/>
              <a:t>    -  32 bit (IPv4) vs 128 bit (IPv6)</a:t>
            </a:r>
          </a:p>
          <a:p>
            <a:pPr marL="0" indent="0">
              <a:lnSpc>
                <a:spcPct val="100000"/>
              </a:lnSpc>
              <a:buNone/>
            </a:pPr>
            <a:r>
              <a:rPr lang="en-US" sz="1700"/>
              <a:t>    - Address Space (header)</a:t>
            </a:r>
          </a:p>
          <a:p>
            <a:pPr marL="0" indent="0">
              <a:lnSpc>
                <a:spcPct val="100000"/>
              </a:lnSpc>
              <a:buNone/>
            </a:pPr>
            <a:endParaRPr lang="en-US" sz="1700"/>
          </a:p>
          <a:p>
            <a:pPr>
              <a:lnSpc>
                <a:spcPct val="100000"/>
              </a:lnSpc>
            </a:pPr>
            <a:r>
              <a:rPr lang="en-US" sz="1700"/>
              <a:t>IPv6 packets will need to be fragmented if sent to an IPv4 router as they contain too much information</a:t>
            </a:r>
          </a:p>
          <a:p>
            <a:pPr>
              <a:lnSpc>
                <a:spcPct val="100000"/>
              </a:lnSpc>
            </a:pPr>
            <a:endParaRPr lang="en-US" sz="1700"/>
          </a:p>
        </p:txBody>
      </p:sp>
      <p:sp>
        <p:nvSpPr>
          <p:cNvPr id="310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BDC84E55-F99A-3E31-E67C-80ADC4D51CCA}"/>
              </a:ext>
            </a:extLst>
          </p:cNvPr>
          <p:cNvSpPr txBox="1"/>
          <p:nvPr/>
        </p:nvSpPr>
        <p:spPr>
          <a:xfrm>
            <a:off x="0" y="6596232"/>
            <a:ext cx="7914346" cy="246221"/>
          </a:xfrm>
          <a:prstGeom prst="rect">
            <a:avLst/>
          </a:prstGeom>
          <a:noFill/>
        </p:spPr>
        <p:txBody>
          <a:bodyPr wrap="none" rtlCol="0">
            <a:spAutoFit/>
          </a:bodyPr>
          <a:lstStyle/>
          <a:p>
            <a:pPr>
              <a:spcAft>
                <a:spcPts val="600"/>
              </a:spcAft>
            </a:pPr>
            <a:r>
              <a:rPr lang="en-US" sz="1000"/>
              <a:t>Source : https://</a:t>
            </a:r>
            <a:r>
              <a:rPr lang="en-US" sz="1000" err="1"/>
              <a:t>techhub.hpe.com</a:t>
            </a:r>
            <a:r>
              <a:rPr lang="en-US" sz="1000"/>
              <a:t>/</a:t>
            </a:r>
            <a:r>
              <a:rPr lang="en-US" sz="1000" err="1"/>
              <a:t>eginfolib</a:t>
            </a:r>
            <a:r>
              <a:rPr lang="en-US" sz="1000"/>
              <a:t>/networking/docs/switches/5120si/cg/5998-8491_l3-ip-svcs_cg/content/436042794.htm</a:t>
            </a:r>
          </a:p>
        </p:txBody>
      </p:sp>
    </p:spTree>
    <p:extLst>
      <p:ext uri="{BB962C8B-B14F-4D97-AF65-F5344CB8AC3E}">
        <p14:creationId xmlns:p14="http://schemas.microsoft.com/office/powerpoint/2010/main" val="2475570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5" name="Rectangle 205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2C683-A99B-B54F-74A9-D9A75F05F680}"/>
              </a:ext>
            </a:extLst>
          </p:cNvPr>
          <p:cNvSpPr>
            <a:spLocks noGrp="1"/>
          </p:cNvSpPr>
          <p:nvPr>
            <p:ph type="title"/>
          </p:nvPr>
        </p:nvSpPr>
        <p:spPr>
          <a:xfrm>
            <a:off x="758952" y="420625"/>
            <a:ext cx="10667998" cy="1326814"/>
          </a:xfrm>
        </p:spPr>
        <p:txBody>
          <a:bodyPr anchor="ctr">
            <a:normAutofit/>
          </a:bodyPr>
          <a:lstStyle/>
          <a:p>
            <a:r>
              <a:rPr lang="en-US" sz="2900"/>
              <a:t>Packet Structure</a:t>
            </a:r>
            <a:br>
              <a:rPr lang="en-US" sz="2900"/>
            </a:br>
            <a:br>
              <a:rPr lang="en-US" sz="2900"/>
            </a:br>
            <a:r>
              <a:rPr lang="en-US" sz="2900"/>
              <a:t>AKA Encapsulation</a:t>
            </a:r>
          </a:p>
        </p:txBody>
      </p:sp>
      <p:cxnSp>
        <p:nvCxnSpPr>
          <p:cNvPr id="2066" name="Straight Connector 2060">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054" name="Picture 6" descr="What is an IP Packet - IP Packets Explained - Civo.com">
            <a:extLst>
              <a:ext uri="{FF2B5EF4-FFF2-40B4-BE49-F238E27FC236}">
                <a16:creationId xmlns:a16="http://schemas.microsoft.com/office/drawing/2014/main" id="{FAF36AC0-DC0E-2267-0216-CE52611E2C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68" y="2369489"/>
            <a:ext cx="5729403" cy="406787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1EE302-4DA9-F383-5CA2-D362337FEC42}"/>
              </a:ext>
            </a:extLst>
          </p:cNvPr>
          <p:cNvSpPr>
            <a:spLocks noGrp="1"/>
          </p:cNvSpPr>
          <p:nvPr>
            <p:ph idx="1"/>
          </p:nvPr>
        </p:nvSpPr>
        <p:spPr>
          <a:xfrm>
            <a:off x="6877878" y="2202301"/>
            <a:ext cx="4551993" cy="4235057"/>
          </a:xfrm>
        </p:spPr>
        <p:txBody>
          <a:bodyPr>
            <a:normAutofit lnSpcReduction="10000"/>
          </a:bodyPr>
          <a:lstStyle/>
          <a:p>
            <a:r>
              <a:rPr lang="en-US"/>
              <a:t>Packets generally consist of 3 major components</a:t>
            </a:r>
          </a:p>
          <a:p>
            <a:endParaRPr lang="en-US"/>
          </a:p>
          <a:p>
            <a:pPr marL="457200" indent="-457200">
              <a:buFont typeface="+mj-lt"/>
              <a:buAutoNum type="arabicPeriod"/>
            </a:pPr>
            <a:r>
              <a:rPr lang="en-US"/>
              <a:t>Header – max 24 bytes</a:t>
            </a:r>
          </a:p>
          <a:p>
            <a:pPr marL="457200" indent="-457200">
              <a:buFont typeface="+mj-lt"/>
              <a:buAutoNum type="arabicPeriod"/>
            </a:pPr>
            <a:r>
              <a:rPr lang="en-US"/>
              <a:t>Payload Some packets will carry a termination segment (not majority)</a:t>
            </a:r>
          </a:p>
          <a:p>
            <a:pPr marL="457200" indent="-457200">
              <a:buFont typeface="+mj-lt"/>
              <a:buAutoNum type="arabicPeriod"/>
            </a:pPr>
            <a:r>
              <a:rPr lang="en-US"/>
              <a:t>Termination segment on last packet</a:t>
            </a:r>
          </a:p>
          <a:p>
            <a:pPr marL="457200" indent="-457200">
              <a:buFont typeface="+mj-lt"/>
              <a:buAutoNum type="arabicPeriod"/>
            </a:pPr>
            <a:endParaRPr lang="en-US"/>
          </a:p>
          <a:p>
            <a:r>
              <a:rPr lang="en-US"/>
              <a:t>4 bytes (32 bit) width – IPv4</a:t>
            </a:r>
          </a:p>
          <a:p>
            <a:pPr marL="457200" indent="-457200">
              <a:buFont typeface="+mj-lt"/>
              <a:buAutoNum type="arabicPeriod"/>
            </a:pPr>
            <a:endParaRPr lang="en-US"/>
          </a:p>
        </p:txBody>
      </p:sp>
      <p:sp>
        <p:nvSpPr>
          <p:cNvPr id="206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7" name="TextBox 6">
            <a:extLst>
              <a:ext uri="{FF2B5EF4-FFF2-40B4-BE49-F238E27FC236}">
                <a16:creationId xmlns:a16="http://schemas.microsoft.com/office/drawing/2014/main" id="{96DE5387-B1C0-FA83-6578-4EE45F87B2C5}"/>
              </a:ext>
            </a:extLst>
          </p:cNvPr>
          <p:cNvSpPr txBox="1"/>
          <p:nvPr/>
        </p:nvSpPr>
        <p:spPr>
          <a:xfrm>
            <a:off x="818468" y="6464214"/>
            <a:ext cx="3514424" cy="276999"/>
          </a:xfrm>
          <a:prstGeom prst="rect">
            <a:avLst/>
          </a:prstGeom>
          <a:noFill/>
        </p:spPr>
        <p:txBody>
          <a:bodyPr wrap="none" rtlCol="0">
            <a:spAutoFit/>
          </a:bodyPr>
          <a:lstStyle/>
          <a:p>
            <a:r>
              <a:rPr lang="en-US" sz="1200"/>
              <a:t>Source : https://</a:t>
            </a:r>
            <a:r>
              <a:rPr lang="en-US" sz="1200" err="1"/>
              <a:t>www.civo.com</a:t>
            </a:r>
            <a:r>
              <a:rPr lang="en-US" sz="1200"/>
              <a:t>/learn/</a:t>
            </a:r>
            <a:r>
              <a:rPr lang="en-US" sz="1200" err="1"/>
              <a:t>ip</a:t>
            </a:r>
            <a:r>
              <a:rPr lang="en-US" sz="1200"/>
              <a:t>-packets</a:t>
            </a:r>
          </a:p>
        </p:txBody>
      </p:sp>
    </p:spTree>
    <p:extLst>
      <p:ext uri="{BB962C8B-B14F-4D97-AF65-F5344CB8AC3E}">
        <p14:creationId xmlns:p14="http://schemas.microsoft.com/office/powerpoint/2010/main" val="1363111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CB7D-46C7-F97B-6902-B74DDF12E780}"/>
              </a:ext>
            </a:extLst>
          </p:cNvPr>
          <p:cNvSpPr>
            <a:spLocks noGrp="1"/>
          </p:cNvSpPr>
          <p:nvPr>
            <p:ph type="title"/>
          </p:nvPr>
        </p:nvSpPr>
        <p:spPr>
          <a:xfrm>
            <a:off x="6523648" y="1051560"/>
            <a:ext cx="5337048" cy="4754880"/>
          </a:xfrm>
        </p:spPr>
        <p:txBody>
          <a:bodyPr>
            <a:normAutofit/>
          </a:bodyPr>
          <a:lstStyle/>
          <a:p>
            <a:pPr marL="342900" indent="-342900">
              <a:buFont typeface="Arial" panose="020B0604020202020204" pitchFamily="34" charset="0"/>
              <a:buChar char="•"/>
            </a:pPr>
            <a:r>
              <a:rPr lang="en-US" sz="2000"/>
              <a:t>Flow chart of how a packet may be processed upon reception</a:t>
            </a:r>
            <a:br>
              <a:rPr lang="en-US" sz="2000"/>
            </a:br>
            <a:br>
              <a:rPr lang="en-US" sz="2000"/>
            </a:br>
            <a:br>
              <a:rPr lang="en-US" sz="2000"/>
            </a:br>
            <a:r>
              <a:rPr lang="en-US" sz="2000"/>
              <a:t>- DF = Discard Flag : If set to 1, the packet may be discarded</a:t>
            </a:r>
            <a:br>
              <a:rPr lang="en-US" sz="2000"/>
            </a:br>
            <a:br>
              <a:rPr lang="en-US" sz="2000"/>
            </a:br>
            <a:r>
              <a:rPr lang="en-US" sz="2000"/>
              <a:t>- MTU = Maximum Transmission Unit</a:t>
            </a:r>
            <a:br>
              <a:rPr lang="en-US" sz="2000"/>
            </a:br>
            <a:br>
              <a:rPr lang="en-US" sz="2000"/>
            </a:br>
            <a:r>
              <a:rPr lang="en-US" sz="2000"/>
              <a:t>- Following page includes further fragmentation example</a:t>
            </a:r>
          </a:p>
        </p:txBody>
      </p:sp>
      <p:pic>
        <p:nvPicPr>
          <p:cNvPr id="4" name="Content Placeholder 3" descr="A diagram of a process&#10;&#10;Description automatically generated">
            <a:extLst>
              <a:ext uri="{FF2B5EF4-FFF2-40B4-BE49-F238E27FC236}">
                <a16:creationId xmlns:a16="http://schemas.microsoft.com/office/drawing/2014/main" id="{C43B5982-46D6-42E7-4E14-68D963B57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4" y="0"/>
            <a:ext cx="5919876" cy="6858000"/>
          </a:xfrm>
          <a:prstGeom prst="rect">
            <a:avLst/>
          </a:prstGeom>
        </p:spPr>
      </p:pic>
      <p:sp>
        <p:nvSpPr>
          <p:cNvPr id="5" name="TextBox 4">
            <a:extLst>
              <a:ext uri="{FF2B5EF4-FFF2-40B4-BE49-F238E27FC236}">
                <a16:creationId xmlns:a16="http://schemas.microsoft.com/office/drawing/2014/main" id="{6B2C7538-5A4D-BCE0-1800-B503FFC12154}"/>
              </a:ext>
            </a:extLst>
          </p:cNvPr>
          <p:cNvSpPr txBox="1"/>
          <p:nvPr/>
        </p:nvSpPr>
        <p:spPr>
          <a:xfrm>
            <a:off x="5526156" y="6611779"/>
            <a:ext cx="6742551" cy="246221"/>
          </a:xfrm>
          <a:prstGeom prst="rect">
            <a:avLst/>
          </a:prstGeom>
          <a:noFill/>
        </p:spPr>
        <p:txBody>
          <a:bodyPr wrap="none" rtlCol="0">
            <a:spAutoFit/>
          </a:bodyPr>
          <a:lstStyle/>
          <a:p>
            <a:r>
              <a:rPr lang="en-US" sz="1000"/>
              <a:t>Source : Michel </a:t>
            </a:r>
            <a:r>
              <a:rPr lang="en-US" sz="1000" err="1"/>
              <a:t>Bakni</a:t>
            </a:r>
            <a:r>
              <a:rPr lang="en-US" sz="1000"/>
              <a:t> - Own work, CC BY-SA 4.0, https://</a:t>
            </a:r>
            <a:r>
              <a:rPr lang="en-US" sz="1000" err="1"/>
              <a:t>commons.wikimedia.org</a:t>
            </a:r>
            <a:r>
              <a:rPr lang="en-US" sz="1000"/>
              <a:t>/w/</a:t>
            </a:r>
            <a:r>
              <a:rPr lang="en-US" sz="1000" err="1"/>
              <a:t>index.php?curid</a:t>
            </a:r>
            <a:r>
              <a:rPr lang="en-US" sz="1000"/>
              <a:t>=70675763</a:t>
            </a:r>
          </a:p>
        </p:txBody>
      </p:sp>
    </p:spTree>
    <p:extLst>
      <p:ext uri="{BB962C8B-B14F-4D97-AF65-F5344CB8AC3E}">
        <p14:creationId xmlns:p14="http://schemas.microsoft.com/office/powerpoint/2010/main" val="9226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CEBD-E2F3-2AA5-83C7-F7835C14947A}"/>
              </a:ext>
            </a:extLst>
          </p:cNvPr>
          <p:cNvSpPr>
            <a:spLocks noGrp="1"/>
          </p:cNvSpPr>
          <p:nvPr>
            <p:ph type="title"/>
          </p:nvPr>
        </p:nvSpPr>
        <p:spPr/>
        <p:txBody>
          <a:bodyPr>
            <a:normAutofit/>
          </a:bodyPr>
          <a:lstStyle/>
          <a:p>
            <a:r>
              <a:rPr lang="en-US" sz="5400"/>
              <a:t>Presentation Overview</a:t>
            </a:r>
          </a:p>
        </p:txBody>
      </p:sp>
      <p:sp>
        <p:nvSpPr>
          <p:cNvPr id="3" name="Content Placeholder 2">
            <a:extLst>
              <a:ext uri="{FF2B5EF4-FFF2-40B4-BE49-F238E27FC236}">
                <a16:creationId xmlns:a16="http://schemas.microsoft.com/office/drawing/2014/main" id="{FCC6D9E1-74D6-3874-4351-363CF7A75F37}"/>
              </a:ext>
            </a:extLst>
          </p:cNvPr>
          <p:cNvSpPr>
            <a:spLocks noGrp="1"/>
          </p:cNvSpPr>
          <p:nvPr>
            <p:ph idx="1"/>
          </p:nvPr>
        </p:nvSpPr>
        <p:spPr/>
        <p:txBody>
          <a:bodyPr>
            <a:normAutofit fontScale="85000" lnSpcReduction="20000"/>
          </a:bodyPr>
          <a:lstStyle/>
          <a:p>
            <a:r>
              <a:rPr lang="en-US"/>
              <a:t>Historical Highlights that Influenced Computer Network Architecture and Organization</a:t>
            </a:r>
          </a:p>
          <a:p>
            <a:r>
              <a:rPr lang="en-US"/>
              <a:t>Layered Network Communication Structure and the OSI Model</a:t>
            </a:r>
          </a:p>
          <a:p>
            <a:r>
              <a:rPr lang="en-US"/>
              <a:t>Physical Structure of a Computer Network</a:t>
            </a:r>
          </a:p>
          <a:p>
            <a:r>
              <a:rPr lang="en-US"/>
              <a:t>Data Link Layer</a:t>
            </a:r>
          </a:p>
          <a:p>
            <a:r>
              <a:rPr lang="en-US"/>
              <a:t>Network Layer: Internet Protocol</a:t>
            </a:r>
          </a:p>
          <a:p>
            <a:r>
              <a:rPr lang="en-US"/>
              <a:t>Transport Protocols: Transmission Control Protocol, User Datagram Protocol and QUIC</a:t>
            </a:r>
          </a:p>
          <a:p>
            <a:r>
              <a:rPr lang="en-US"/>
              <a:t>Session Protocols: SSL /TCL</a:t>
            </a:r>
          </a:p>
          <a:p>
            <a:r>
              <a:rPr lang="en-US"/>
              <a:t>Presentation Layer: Multipurpose Internet Mail Extensions (MIME)</a:t>
            </a:r>
          </a:p>
          <a:p>
            <a:r>
              <a:rPr lang="en-US"/>
              <a:t>Common Application-Level Protocols: Hypertext Transfer Protocol (HTTP), File Transfer Protocol (FTP), Mail Protocols (SMTP, POP, and IMAP)</a:t>
            </a:r>
          </a:p>
          <a:p>
            <a:r>
              <a:rPr lang="en-US"/>
              <a:t>Some Examples (Wireshark Analyzer Captures)</a:t>
            </a:r>
          </a:p>
        </p:txBody>
      </p:sp>
    </p:spTree>
    <p:extLst>
      <p:ext uri="{BB962C8B-B14F-4D97-AF65-F5344CB8AC3E}">
        <p14:creationId xmlns:p14="http://schemas.microsoft.com/office/powerpoint/2010/main" val="906982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0321-534A-F09A-9145-807638F07C97}"/>
              </a:ext>
            </a:extLst>
          </p:cNvPr>
          <p:cNvSpPr>
            <a:spLocks noGrp="1"/>
          </p:cNvSpPr>
          <p:nvPr>
            <p:ph type="title"/>
          </p:nvPr>
        </p:nvSpPr>
        <p:spPr>
          <a:xfrm>
            <a:off x="3042267" y="467404"/>
            <a:ext cx="6107464" cy="831308"/>
          </a:xfrm>
        </p:spPr>
        <p:txBody>
          <a:bodyPr>
            <a:normAutofit fontScale="90000"/>
          </a:bodyPr>
          <a:lstStyle/>
          <a:p>
            <a:r>
              <a:rPr lang="en-US"/>
              <a:t>Packet Fragmentation</a:t>
            </a:r>
          </a:p>
        </p:txBody>
      </p:sp>
      <p:pic>
        <p:nvPicPr>
          <p:cNvPr id="1026" name="Picture 2">
            <a:extLst>
              <a:ext uri="{FF2B5EF4-FFF2-40B4-BE49-F238E27FC236}">
                <a16:creationId xmlns:a16="http://schemas.microsoft.com/office/drawing/2014/main" id="{41EA9994-DC20-CFE8-E578-5272A4C45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51" y="1298713"/>
            <a:ext cx="9156095" cy="5559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A38AF5-095D-B6C9-2A70-A0F3C5A10BF4}"/>
              </a:ext>
            </a:extLst>
          </p:cNvPr>
          <p:cNvSpPr txBox="1"/>
          <p:nvPr/>
        </p:nvSpPr>
        <p:spPr>
          <a:xfrm>
            <a:off x="0" y="6611778"/>
            <a:ext cx="8808555" cy="246221"/>
          </a:xfrm>
          <a:prstGeom prst="rect">
            <a:avLst/>
          </a:prstGeom>
          <a:noFill/>
        </p:spPr>
        <p:txBody>
          <a:bodyPr wrap="square">
            <a:spAutoFit/>
          </a:bodyPr>
          <a:lstStyle/>
          <a:p>
            <a:r>
              <a:rPr lang="en-US" sz="1000"/>
              <a:t>Source : Michel </a:t>
            </a:r>
            <a:r>
              <a:rPr lang="en-US" sz="1000" err="1"/>
              <a:t>Bakni</a:t>
            </a:r>
            <a:r>
              <a:rPr lang="en-US" sz="1000"/>
              <a:t> - Own work, CC BY-SA 4.0, https://</a:t>
            </a:r>
            <a:r>
              <a:rPr lang="en-US" sz="1000" err="1"/>
              <a:t>commons.wikimedia.org</a:t>
            </a:r>
            <a:r>
              <a:rPr lang="en-US" sz="1000"/>
              <a:t>/w/</a:t>
            </a:r>
            <a:r>
              <a:rPr lang="en-US" sz="1000" err="1"/>
              <a:t>index.php?curid</a:t>
            </a:r>
            <a:r>
              <a:rPr lang="en-US" sz="1000"/>
              <a:t>=70675763</a:t>
            </a:r>
          </a:p>
        </p:txBody>
      </p:sp>
    </p:spTree>
    <p:extLst>
      <p:ext uri="{BB962C8B-B14F-4D97-AF65-F5344CB8AC3E}">
        <p14:creationId xmlns:p14="http://schemas.microsoft.com/office/powerpoint/2010/main" val="4127052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D9C0E-62DA-01D1-87E3-140ACEA69AB5}"/>
              </a:ext>
            </a:extLst>
          </p:cNvPr>
          <p:cNvSpPr>
            <a:spLocks noGrp="1"/>
          </p:cNvSpPr>
          <p:nvPr>
            <p:ph type="title"/>
          </p:nvPr>
        </p:nvSpPr>
        <p:spPr>
          <a:xfrm>
            <a:off x="758952" y="758951"/>
            <a:ext cx="4782039" cy="1966747"/>
          </a:xfrm>
        </p:spPr>
        <p:txBody>
          <a:bodyPr anchor="ctr">
            <a:normAutofit/>
          </a:bodyPr>
          <a:lstStyle/>
          <a:p>
            <a:r>
              <a:rPr lang="en-US" i="0"/>
              <a:t>2-layer Fragmentation</a:t>
            </a:r>
          </a:p>
        </p:txBody>
      </p:sp>
      <p:cxnSp>
        <p:nvCxnSpPr>
          <p:cNvPr id="4107" name="Straight Connector 4106">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02" name="Content Placeholder 4101">
            <a:extLst>
              <a:ext uri="{FF2B5EF4-FFF2-40B4-BE49-F238E27FC236}">
                <a16:creationId xmlns:a16="http://schemas.microsoft.com/office/drawing/2014/main" id="{558C85D6-E494-D41A-A826-83C4F36AA04E}"/>
              </a:ext>
            </a:extLst>
          </p:cNvPr>
          <p:cNvSpPr>
            <a:spLocks noGrp="1"/>
          </p:cNvSpPr>
          <p:nvPr>
            <p:ph idx="1"/>
          </p:nvPr>
        </p:nvSpPr>
        <p:spPr>
          <a:xfrm>
            <a:off x="758826" y="3161684"/>
            <a:ext cx="4782166" cy="2620405"/>
          </a:xfrm>
        </p:spPr>
        <p:txBody>
          <a:bodyPr>
            <a:normAutofit/>
          </a:bodyPr>
          <a:lstStyle/>
          <a:p>
            <a:r>
              <a:rPr lang="en-US"/>
              <a:t>Router #1 MTU is 4000</a:t>
            </a:r>
          </a:p>
          <a:p>
            <a:r>
              <a:rPr lang="en-US"/>
              <a:t>Router #2 MTU is 2500</a:t>
            </a:r>
          </a:p>
          <a:p>
            <a:pPr marL="0" indent="0">
              <a:buNone/>
            </a:pPr>
            <a:endParaRPr lang="en-US"/>
          </a:p>
          <a:p>
            <a:r>
              <a:rPr lang="en-US"/>
              <a:t>Original Payload is 10,000 bytes and must be broken down to the MTU accepted by R1 and then again for R2</a:t>
            </a:r>
          </a:p>
        </p:txBody>
      </p:sp>
      <p:pic>
        <p:nvPicPr>
          <p:cNvPr id="4098" name="Picture 2">
            <a:extLst>
              <a:ext uri="{FF2B5EF4-FFF2-40B4-BE49-F238E27FC236}">
                <a16:creationId xmlns:a16="http://schemas.microsoft.com/office/drawing/2014/main" id="{B4295FE2-C9FF-C0A0-E8F8-58DEEBAE1C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2641" y="758951"/>
            <a:ext cx="5140101" cy="5022900"/>
          </a:xfrm>
          <a:prstGeom prst="rect">
            <a:avLst/>
          </a:prstGeom>
          <a:noFill/>
          <a:extLst>
            <a:ext uri="{909E8E84-426E-40DD-AFC4-6F175D3DCCD1}">
              <a14:hiddenFill xmlns:a14="http://schemas.microsoft.com/office/drawing/2010/main">
                <a:solidFill>
                  <a:srgbClr val="FFFFFF"/>
                </a:solidFill>
              </a14:hiddenFill>
            </a:ext>
          </a:extLst>
        </p:spPr>
      </p:pic>
      <p:sp>
        <p:nvSpPr>
          <p:cNvPr id="410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F81AD209-FE77-B929-81A6-DCC5CD621AE8}"/>
              </a:ext>
            </a:extLst>
          </p:cNvPr>
          <p:cNvSpPr txBox="1"/>
          <p:nvPr/>
        </p:nvSpPr>
        <p:spPr>
          <a:xfrm>
            <a:off x="0" y="6578880"/>
            <a:ext cx="7832035" cy="246221"/>
          </a:xfrm>
          <a:prstGeom prst="rect">
            <a:avLst/>
          </a:prstGeom>
          <a:noFill/>
        </p:spPr>
        <p:txBody>
          <a:bodyPr wrap="square">
            <a:spAutoFit/>
          </a:bodyPr>
          <a:lstStyle/>
          <a:p>
            <a:r>
              <a:rPr lang="en-US" sz="1000"/>
              <a:t>Source : Michel </a:t>
            </a:r>
            <a:r>
              <a:rPr lang="en-US" sz="1000" err="1"/>
              <a:t>Bakni</a:t>
            </a:r>
            <a:r>
              <a:rPr lang="en-US" sz="1000"/>
              <a:t> - Own work, CC BY-SA 4.0,  https://</a:t>
            </a:r>
            <a:r>
              <a:rPr lang="en-US" sz="1000" err="1"/>
              <a:t>commons.wikimedia.org</a:t>
            </a:r>
            <a:r>
              <a:rPr lang="en-US" sz="1000"/>
              <a:t>/wiki/File:IPv4_Fragmentation_example_-en.svg</a:t>
            </a:r>
          </a:p>
        </p:txBody>
      </p:sp>
    </p:spTree>
    <p:extLst>
      <p:ext uri="{BB962C8B-B14F-4D97-AF65-F5344CB8AC3E}">
        <p14:creationId xmlns:p14="http://schemas.microsoft.com/office/powerpoint/2010/main" val="342206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FF5728C3-6B3E-5977-57F8-9649E39E4758}"/>
              </a:ext>
            </a:extLst>
          </p:cNvPr>
          <p:cNvPicPr>
            <a:picLocks noChangeAspect="1"/>
          </p:cNvPicPr>
          <p:nvPr/>
        </p:nvPicPr>
        <p:blipFill rotWithShape="1">
          <a:blip r:embed="rId3">
            <a:duotone>
              <a:schemeClr val="bg2">
                <a:shade val="45000"/>
                <a:satMod val="135000"/>
              </a:schemeClr>
              <a:prstClr val="white"/>
            </a:duotone>
            <a:alphaModFix amt="30000"/>
          </a:blip>
          <a:srcRect t="25000"/>
          <a:stretch/>
        </p:blipFill>
        <p:spPr>
          <a:xfrm>
            <a:off x="8701" y="10"/>
            <a:ext cx="12192000" cy="6857990"/>
          </a:xfrm>
          <a:prstGeom prst="rect">
            <a:avLst/>
          </a:prstGeom>
        </p:spPr>
      </p:pic>
      <p:sp>
        <p:nvSpPr>
          <p:cNvPr id="2" name="Title 1">
            <a:extLst>
              <a:ext uri="{FF2B5EF4-FFF2-40B4-BE49-F238E27FC236}">
                <a16:creationId xmlns:a16="http://schemas.microsoft.com/office/drawing/2014/main" id="{92507DAC-8CC2-4693-F5E2-66DC14848A08}"/>
              </a:ext>
            </a:extLst>
          </p:cNvPr>
          <p:cNvSpPr>
            <a:spLocks noGrp="1"/>
          </p:cNvSpPr>
          <p:nvPr>
            <p:ph type="title"/>
          </p:nvPr>
        </p:nvSpPr>
        <p:spPr>
          <a:xfrm>
            <a:off x="758952" y="1201002"/>
            <a:ext cx="3831335" cy="4312829"/>
          </a:xfrm>
        </p:spPr>
        <p:txBody>
          <a:bodyPr>
            <a:normAutofit/>
          </a:bodyPr>
          <a:lstStyle/>
          <a:p>
            <a:r>
              <a:rPr lang="en-US"/>
              <a:t>Packet Reassembly</a:t>
            </a:r>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628038-2640-5C89-FD41-1F4A7D7C9DBC}"/>
              </a:ext>
            </a:extLst>
          </p:cNvPr>
          <p:cNvSpPr>
            <a:spLocks noGrp="1"/>
          </p:cNvSpPr>
          <p:nvPr>
            <p:ph idx="1"/>
          </p:nvPr>
        </p:nvSpPr>
        <p:spPr>
          <a:xfrm>
            <a:off x="5232992" y="1201002"/>
            <a:ext cx="6197007" cy="4312829"/>
          </a:xfrm>
        </p:spPr>
        <p:txBody>
          <a:bodyPr>
            <a:normAutofit/>
          </a:bodyPr>
          <a:lstStyle/>
          <a:p>
            <a:pPr>
              <a:lnSpc>
                <a:spcPct val="100000"/>
              </a:lnSpc>
            </a:pPr>
            <a:r>
              <a:rPr lang="en-US" sz="1700"/>
              <a:t>Reassembly can only be performed at the destination as not all packets will follow the same path</a:t>
            </a:r>
          </a:p>
          <a:p>
            <a:pPr>
              <a:lnSpc>
                <a:spcPct val="100000"/>
              </a:lnSpc>
            </a:pPr>
            <a:r>
              <a:rPr lang="en-US" sz="1700"/>
              <a:t>When packets are fragmented, they are given their own header information to be reassembled at the destination</a:t>
            </a:r>
          </a:p>
          <a:p>
            <a:pPr>
              <a:lnSpc>
                <a:spcPct val="100000"/>
              </a:lnSpc>
            </a:pPr>
            <a:r>
              <a:rPr lang="en-US" sz="1700"/>
              <a:t>Sequence Numbers, Offset fields, Fragment flags, ID, etc. are all used to properly order packets</a:t>
            </a:r>
          </a:p>
          <a:p>
            <a:pPr>
              <a:lnSpc>
                <a:spcPct val="100000"/>
              </a:lnSpc>
            </a:pPr>
            <a:endParaRPr lang="en-US" sz="1700"/>
          </a:p>
          <a:p>
            <a:pPr>
              <a:lnSpc>
                <a:spcPct val="100000"/>
              </a:lnSpc>
            </a:pPr>
            <a:endParaRPr lang="en-US" sz="1700"/>
          </a:p>
          <a:p>
            <a:pPr>
              <a:lnSpc>
                <a:spcPct val="100000"/>
              </a:lnSpc>
            </a:pPr>
            <a:r>
              <a:rPr lang="en-US" sz="1700"/>
              <a:t>Path MTU Discovery is used by operating systems to determine the lowest MTU on the path and send packets at that length to avoid fragmentation</a:t>
            </a:r>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22568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0F2C9-F2AE-E435-4B8F-C016C48D2DE5}"/>
              </a:ext>
            </a:extLst>
          </p:cNvPr>
          <p:cNvSpPr>
            <a:spLocks noGrp="1"/>
          </p:cNvSpPr>
          <p:nvPr>
            <p:ph type="title"/>
          </p:nvPr>
        </p:nvSpPr>
        <p:spPr>
          <a:xfrm>
            <a:off x="758952" y="420625"/>
            <a:ext cx="10667998" cy="1326814"/>
          </a:xfrm>
        </p:spPr>
        <p:txBody>
          <a:bodyPr anchor="ctr">
            <a:normAutofit/>
          </a:bodyPr>
          <a:lstStyle/>
          <a:p>
            <a:r>
              <a:rPr lang="en-US"/>
              <a:t>Advantages of packets</a:t>
            </a:r>
          </a:p>
        </p:txBody>
      </p:sp>
      <p:cxnSp>
        <p:nvCxnSpPr>
          <p:cNvPr id="5129" name="Straight Connector 5128">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Packet Switching">
            <a:extLst>
              <a:ext uri="{FF2B5EF4-FFF2-40B4-BE49-F238E27FC236}">
                <a16:creationId xmlns:a16="http://schemas.microsoft.com/office/drawing/2014/main" id="{D5651337-A6CE-F332-19EA-79EE7C1FF6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9573" y="2369489"/>
            <a:ext cx="5754461" cy="34095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21C386E-1160-9CE0-1CDA-625B1B3BB2D8}"/>
              </a:ext>
            </a:extLst>
          </p:cNvPr>
          <p:cNvSpPr>
            <a:spLocks noGrp="1"/>
          </p:cNvSpPr>
          <p:nvPr>
            <p:ph idx="1"/>
          </p:nvPr>
        </p:nvSpPr>
        <p:spPr>
          <a:xfrm>
            <a:off x="7888666" y="2202302"/>
            <a:ext cx="3541205" cy="3579788"/>
          </a:xfrm>
        </p:spPr>
        <p:txBody>
          <a:bodyPr>
            <a:normAutofit lnSpcReduction="10000"/>
          </a:bodyPr>
          <a:lstStyle/>
          <a:p>
            <a:pPr>
              <a:lnSpc>
                <a:spcPct val="100000"/>
              </a:lnSpc>
            </a:pPr>
            <a:r>
              <a:rPr lang="en-US" sz="1300"/>
              <a:t>Redundancy !!!</a:t>
            </a:r>
          </a:p>
          <a:p>
            <a:pPr marL="0" indent="0">
              <a:lnSpc>
                <a:spcPct val="100000"/>
              </a:lnSpc>
              <a:buNone/>
            </a:pPr>
            <a:r>
              <a:rPr lang="en-US" sz="1300"/>
              <a:t>	- If a packet is lost, it can be 	requested 	without having to 	re-send the rest of the 	surrounding data</a:t>
            </a:r>
          </a:p>
          <a:p>
            <a:pPr marL="0" indent="0">
              <a:lnSpc>
                <a:spcPct val="100000"/>
              </a:lnSpc>
              <a:buNone/>
            </a:pPr>
            <a:endParaRPr lang="en-US" sz="1300"/>
          </a:p>
          <a:p>
            <a:pPr>
              <a:lnSpc>
                <a:spcPct val="100000"/>
              </a:lnSpc>
            </a:pPr>
            <a:r>
              <a:rPr lang="en-US" sz="1300"/>
              <a:t>Path of least resistance</a:t>
            </a:r>
          </a:p>
          <a:p>
            <a:pPr lvl="1">
              <a:lnSpc>
                <a:spcPct val="100000"/>
              </a:lnSpc>
            </a:pPr>
            <a:r>
              <a:rPr lang="en-US" sz="1300"/>
              <a:t>	- Packets will be sent along the 	best path</a:t>
            </a:r>
          </a:p>
          <a:p>
            <a:pPr lvl="1">
              <a:lnSpc>
                <a:spcPct val="100000"/>
              </a:lnSpc>
            </a:pPr>
            <a:endParaRPr lang="en-US" sz="1300"/>
          </a:p>
          <a:p>
            <a:pPr>
              <a:lnSpc>
                <a:spcPct val="100000"/>
              </a:lnSpc>
            </a:pPr>
            <a:r>
              <a:rPr lang="en-US" sz="1300"/>
              <a:t>Speed</a:t>
            </a:r>
          </a:p>
          <a:p>
            <a:pPr lvl="1">
              <a:lnSpc>
                <a:spcPct val="100000"/>
              </a:lnSpc>
            </a:pPr>
            <a:r>
              <a:rPr lang="en-US" sz="1300"/>
              <a:t>	- Packets travel concurrently, 	slowdowns in certain 	areas 	do not affect the overall data 	stream</a:t>
            </a:r>
          </a:p>
        </p:txBody>
      </p:sp>
      <p:sp>
        <p:nvSpPr>
          <p:cNvPr id="513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36893810-CA2B-3ADF-1407-0C7A9CD6F0E8}"/>
              </a:ext>
            </a:extLst>
          </p:cNvPr>
          <p:cNvSpPr txBox="1"/>
          <p:nvPr/>
        </p:nvSpPr>
        <p:spPr>
          <a:xfrm>
            <a:off x="0" y="6602714"/>
            <a:ext cx="3762568" cy="246221"/>
          </a:xfrm>
          <a:prstGeom prst="rect">
            <a:avLst/>
          </a:prstGeom>
          <a:noFill/>
        </p:spPr>
        <p:txBody>
          <a:bodyPr wrap="none" rtlCol="0">
            <a:spAutoFit/>
          </a:bodyPr>
          <a:lstStyle/>
          <a:p>
            <a:r>
              <a:rPr lang="en-US" sz="1000"/>
              <a:t>Source : https://</a:t>
            </a:r>
            <a:r>
              <a:rPr lang="en-US" sz="1000" err="1"/>
              <a:t>networkencyclopedia.com</a:t>
            </a:r>
            <a:r>
              <a:rPr lang="en-US" sz="1000"/>
              <a:t>/packet-switching/</a:t>
            </a:r>
          </a:p>
        </p:txBody>
      </p:sp>
    </p:spTree>
    <p:extLst>
      <p:ext uri="{BB962C8B-B14F-4D97-AF65-F5344CB8AC3E}">
        <p14:creationId xmlns:p14="http://schemas.microsoft.com/office/powerpoint/2010/main" val="1261967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7FE8-0439-03A5-D4EB-5501E7C64B41}"/>
              </a:ext>
            </a:extLst>
          </p:cNvPr>
          <p:cNvSpPr>
            <a:spLocks noGrp="1"/>
          </p:cNvSpPr>
          <p:nvPr>
            <p:ph type="title"/>
          </p:nvPr>
        </p:nvSpPr>
        <p:spPr/>
        <p:txBody>
          <a:bodyPr/>
          <a:lstStyle/>
          <a:p>
            <a:r>
              <a:rPr lang="en-US"/>
              <a:t>Packet Loss</a:t>
            </a:r>
          </a:p>
        </p:txBody>
      </p:sp>
      <p:sp>
        <p:nvSpPr>
          <p:cNvPr id="3" name="Content Placeholder 2">
            <a:extLst>
              <a:ext uri="{FF2B5EF4-FFF2-40B4-BE49-F238E27FC236}">
                <a16:creationId xmlns:a16="http://schemas.microsoft.com/office/drawing/2014/main" id="{E20E21B9-A9CC-4475-51C6-048D1CB2CF82}"/>
              </a:ext>
            </a:extLst>
          </p:cNvPr>
          <p:cNvSpPr>
            <a:spLocks noGrp="1"/>
          </p:cNvSpPr>
          <p:nvPr>
            <p:ph idx="1"/>
          </p:nvPr>
        </p:nvSpPr>
        <p:spPr/>
        <p:txBody>
          <a:bodyPr>
            <a:normAutofit/>
          </a:bodyPr>
          <a:lstStyle/>
          <a:p>
            <a:r>
              <a:rPr lang="en-US"/>
              <a:t>Most noticeable in online games where reaction time is critical – FPS games</a:t>
            </a:r>
          </a:p>
          <a:p>
            <a:r>
              <a:rPr lang="en-US"/>
              <a:t>Some data packets are lost in transmission</a:t>
            </a:r>
          </a:p>
          <a:p>
            <a:pPr lvl="1"/>
            <a:r>
              <a:rPr lang="en-US"/>
              <a:t>	- This is usually not an issue for most aspects of 	the internet, unless at a substantial scale. Very 	noticeable in FPS games</a:t>
            </a:r>
          </a:p>
          <a:p>
            <a:r>
              <a:rPr lang="en-US"/>
              <a:t>Cause of “Rubber-Banding” – Packets on player position are not getting received and the rubber banding effect is the server trying to quickly relocate the player.</a:t>
            </a:r>
          </a:p>
          <a:p>
            <a:r>
              <a:rPr lang="en-US"/>
              <a:t>Erratic game behavior</a:t>
            </a:r>
          </a:p>
        </p:txBody>
      </p:sp>
      <p:pic>
        <p:nvPicPr>
          <p:cNvPr id="6146" name="Picture 2" descr="40% PACKET LOSS : r/G2eSports">
            <a:extLst>
              <a:ext uri="{FF2B5EF4-FFF2-40B4-BE49-F238E27FC236}">
                <a16:creationId xmlns:a16="http://schemas.microsoft.com/office/drawing/2014/main" id="{AA244BE7-8F00-4CB9-FC7E-4637BD327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70" y="3232377"/>
            <a:ext cx="4084718" cy="316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750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75D1-9324-47D5-865F-94E16024D4B6}"/>
              </a:ext>
            </a:extLst>
          </p:cNvPr>
          <p:cNvSpPr>
            <a:spLocks noGrp="1"/>
          </p:cNvSpPr>
          <p:nvPr>
            <p:ph type="title"/>
          </p:nvPr>
        </p:nvSpPr>
        <p:spPr/>
        <p:txBody>
          <a:bodyPr/>
          <a:lstStyle/>
          <a:p>
            <a:br>
              <a:rPr lang="en-US"/>
            </a:br>
            <a:r>
              <a:rPr lang="en-US"/>
              <a:t>TCP</a:t>
            </a:r>
            <a:br>
              <a:rPr lang="en-US"/>
            </a:br>
            <a:endParaRPr lang="en-US"/>
          </a:p>
        </p:txBody>
      </p:sp>
      <p:sp>
        <p:nvSpPr>
          <p:cNvPr id="3" name="Content Placeholder 2">
            <a:extLst>
              <a:ext uri="{FF2B5EF4-FFF2-40B4-BE49-F238E27FC236}">
                <a16:creationId xmlns:a16="http://schemas.microsoft.com/office/drawing/2014/main" id="{35715E5C-805A-D67C-9FB8-9B3E6501516D}"/>
              </a:ext>
            </a:extLst>
          </p:cNvPr>
          <p:cNvSpPr>
            <a:spLocks noGrp="1"/>
          </p:cNvSpPr>
          <p:nvPr>
            <p:ph idx="1"/>
          </p:nvPr>
        </p:nvSpPr>
        <p:spPr/>
        <p:txBody>
          <a:bodyPr vert="horz" lIns="91440" tIns="45720" rIns="91440" bIns="45720" rtlCol="0" anchor="t">
            <a:normAutofit/>
          </a:bodyPr>
          <a:lstStyle/>
          <a:p>
            <a:pPr marL="0" indent="0">
              <a:buNone/>
            </a:pPr>
            <a:r>
              <a:rPr lang="en-US" sz="2800" i="1" u="sng">
                <a:solidFill>
                  <a:schemeClr val="tx1"/>
                </a:solidFill>
                <a:latin typeface="Avenir Next LT Pro"/>
                <a:cs typeface="Times New Roman"/>
              </a:rPr>
              <a:t> </a:t>
            </a:r>
            <a:r>
              <a:rPr lang="en-US" sz="2800" b="1" i="1" u="sng">
                <a:solidFill>
                  <a:schemeClr val="tx1"/>
                </a:solidFill>
                <a:latin typeface="Avenir Next LT Pro"/>
                <a:cs typeface="Times New Roman"/>
              </a:rPr>
              <a:t>What is TCP</a:t>
            </a:r>
            <a:endParaRPr lang="en-US" b="1">
              <a:solidFill>
                <a:schemeClr val="tx1"/>
              </a:solidFill>
              <a:latin typeface="Avenir Next LT Pro"/>
              <a:cs typeface="Times New Roman"/>
            </a:endParaRPr>
          </a:p>
          <a:p>
            <a:endParaRPr lang="en-US" sz="2400" u="sng">
              <a:solidFill>
                <a:schemeClr val="tx1"/>
              </a:solidFill>
              <a:latin typeface="Avenir Next LT Pro"/>
              <a:cs typeface="Times New Roman"/>
            </a:endParaRPr>
          </a:p>
          <a:p>
            <a:pPr marL="0" indent="0">
              <a:buNone/>
            </a:pPr>
            <a:r>
              <a:rPr lang="en-US" sz="2400">
                <a:solidFill>
                  <a:schemeClr val="tx1"/>
                </a:solidFill>
                <a:latin typeface="Avenir Next LT Pro"/>
                <a:cs typeface="Times New Roman"/>
              </a:rPr>
              <a:t> TCP: stands for Transmission Control Protocol</a:t>
            </a:r>
            <a:endParaRPr lang="en-US" sz="2400" u="sng">
              <a:solidFill>
                <a:schemeClr val="tx1"/>
              </a:solidFill>
              <a:latin typeface="Avenir Next LT Pro"/>
              <a:cs typeface="Times New Roman"/>
            </a:endParaRPr>
          </a:p>
          <a:p>
            <a:r>
              <a:rPr lang="en-US" sz="2400">
                <a:solidFill>
                  <a:schemeClr val="tx1"/>
                </a:solidFill>
                <a:latin typeface="Avenir Next LT Pro"/>
                <a:cs typeface="Times New Roman"/>
              </a:rPr>
              <a:t>Reliable and connection based protocol </a:t>
            </a:r>
            <a:endParaRPr lang="en-US" sz="2400">
              <a:solidFill>
                <a:schemeClr val="tx1"/>
              </a:solidFill>
              <a:latin typeface="Avenir Next LT Pro"/>
            </a:endParaRPr>
          </a:p>
          <a:p>
            <a:r>
              <a:rPr lang="en-US" sz="2400">
                <a:solidFill>
                  <a:schemeClr val="tx1"/>
                </a:solidFill>
                <a:latin typeface="Avenir Next LT Pro"/>
                <a:cs typeface="Times New Roman"/>
              </a:rPr>
              <a:t>Operates on the transport layer on TCP/IP model</a:t>
            </a:r>
            <a:endParaRPr lang="en-US" sz="2400">
              <a:solidFill>
                <a:schemeClr val="tx1"/>
              </a:solidFill>
              <a:latin typeface="Avenir Next LT Pro"/>
            </a:endParaRPr>
          </a:p>
          <a:p>
            <a:r>
              <a:rPr lang="en-US" sz="2400">
                <a:solidFill>
                  <a:schemeClr val="tx1"/>
                </a:solidFill>
                <a:latin typeface="Avenir Next LT Pro"/>
                <a:cs typeface="Times New Roman"/>
              </a:rPr>
              <a:t>Widely used on the internet </a:t>
            </a:r>
            <a:endParaRPr lang="en-US" sz="2400">
              <a:solidFill>
                <a:schemeClr val="tx1"/>
              </a:solidFill>
            </a:endParaRPr>
          </a:p>
          <a:p>
            <a:endParaRPr lang="en-US" sz="2800" i="1" u="sng">
              <a:solidFill>
                <a:srgbClr val="1A1A1A"/>
              </a:solidFill>
              <a:latin typeface="Times New Roman"/>
              <a:cs typeface="Times New Roman"/>
            </a:endParaRPr>
          </a:p>
        </p:txBody>
      </p:sp>
    </p:spTree>
    <p:extLst>
      <p:ext uri="{BB962C8B-B14F-4D97-AF65-F5344CB8AC3E}">
        <p14:creationId xmlns:p14="http://schemas.microsoft.com/office/powerpoint/2010/main" val="1886242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5333-904F-471F-6D6E-39760C3150B7}"/>
              </a:ext>
            </a:extLst>
          </p:cNvPr>
          <p:cNvSpPr>
            <a:spLocks noGrp="1"/>
          </p:cNvSpPr>
          <p:nvPr>
            <p:ph type="title"/>
          </p:nvPr>
        </p:nvSpPr>
        <p:spPr>
          <a:xfrm>
            <a:off x="327632" y="758952"/>
            <a:ext cx="4478316" cy="4754880"/>
          </a:xfrm>
        </p:spPr>
        <p:txBody>
          <a:bodyPr/>
          <a:lstStyle/>
          <a:p>
            <a:br>
              <a:rPr lang="en-US"/>
            </a:br>
            <a:r>
              <a:rPr lang="en-US"/>
              <a:t>TCP Handshaking</a:t>
            </a:r>
          </a:p>
        </p:txBody>
      </p:sp>
      <p:sp>
        <p:nvSpPr>
          <p:cNvPr id="3" name="Content Placeholder 2">
            <a:extLst>
              <a:ext uri="{FF2B5EF4-FFF2-40B4-BE49-F238E27FC236}">
                <a16:creationId xmlns:a16="http://schemas.microsoft.com/office/drawing/2014/main" id="{3F55259D-98FF-FC91-3458-4016E0E8A08A}"/>
              </a:ext>
            </a:extLst>
          </p:cNvPr>
          <p:cNvSpPr>
            <a:spLocks noGrp="1"/>
          </p:cNvSpPr>
          <p:nvPr>
            <p:ph idx="1"/>
          </p:nvPr>
        </p:nvSpPr>
        <p:spPr>
          <a:xfrm>
            <a:off x="5155894" y="988990"/>
            <a:ext cx="6590408" cy="4970540"/>
          </a:xfrm>
        </p:spPr>
        <p:txBody>
          <a:bodyPr vert="horz" lIns="91440" tIns="45720" rIns="91440" bIns="45720" rtlCol="0" anchor="t">
            <a:normAutofit lnSpcReduction="10000"/>
          </a:bodyPr>
          <a:lstStyle/>
          <a:p>
            <a:pPr marL="0" indent="0">
              <a:buNone/>
            </a:pPr>
            <a:r>
              <a:rPr lang="en-US" sz="2800" b="1">
                <a:solidFill>
                  <a:srgbClr val="1A1A1A"/>
                </a:solidFill>
                <a:latin typeface="Times New Roman"/>
                <a:cs typeface="Times New Roman"/>
              </a:rPr>
              <a:t>What is TCP Handshaking</a:t>
            </a:r>
            <a:r>
              <a:rPr lang="en-US" b="1">
                <a:solidFill>
                  <a:srgbClr val="1A1A1A"/>
                </a:solidFill>
                <a:latin typeface="Times New Roman"/>
                <a:cs typeface="Times New Roman"/>
              </a:rPr>
              <a:t>? </a:t>
            </a:r>
            <a:endParaRPr lang="en-US">
              <a:solidFill>
                <a:srgbClr val="262626"/>
              </a:solidFill>
              <a:latin typeface="Avenir Next LT Pro"/>
              <a:cs typeface="Times New Roman"/>
            </a:endParaRPr>
          </a:p>
          <a:p>
            <a:pPr marL="0" indent="0">
              <a:buNone/>
            </a:pPr>
            <a:r>
              <a:rPr lang="en-US">
                <a:solidFill>
                  <a:srgbClr val="1A1A1A"/>
                </a:solidFill>
                <a:latin typeface="Times New Roman"/>
                <a:cs typeface="Times New Roman"/>
              </a:rPr>
              <a:t>     </a:t>
            </a:r>
            <a:r>
              <a:rPr lang="en-US" sz="2400">
                <a:solidFill>
                  <a:srgbClr val="1A1A1A"/>
                </a:solidFill>
                <a:latin typeface="Times New Roman"/>
                <a:cs typeface="Times New Roman"/>
              </a:rPr>
              <a:t>    a three-step procedure used to establish a reliable connection</a:t>
            </a:r>
            <a:endParaRPr lang="en-US" sz="2400"/>
          </a:p>
          <a:p>
            <a:pPr marL="0" indent="0">
              <a:buNone/>
            </a:pPr>
            <a:endParaRPr lang="en-US" sz="2400">
              <a:solidFill>
                <a:srgbClr val="1A1A1A"/>
              </a:solidFill>
              <a:latin typeface="Times New Roman"/>
              <a:cs typeface="Times New Roman"/>
            </a:endParaRPr>
          </a:p>
          <a:p>
            <a:endParaRPr lang="en-US" sz="2400">
              <a:solidFill>
                <a:srgbClr val="1A1A1A"/>
              </a:solidFill>
              <a:latin typeface="Times New Roman"/>
              <a:cs typeface="Times New Roman"/>
            </a:endParaRPr>
          </a:p>
          <a:p>
            <a:pPr marL="0" indent="0">
              <a:buNone/>
            </a:pPr>
            <a:r>
              <a:rPr lang="en-US" sz="2400">
                <a:solidFill>
                  <a:srgbClr val="1A1A1A"/>
                </a:solidFill>
                <a:latin typeface="Times New Roman"/>
                <a:cs typeface="Times New Roman"/>
              </a:rPr>
              <a:t>Steps:</a:t>
            </a:r>
            <a:endParaRPr lang="en-US" sz="2400"/>
          </a:p>
          <a:p>
            <a:pPr marL="0" indent="0">
              <a:buNone/>
            </a:pPr>
            <a:endParaRPr lang="en-US" sz="2400">
              <a:solidFill>
                <a:srgbClr val="1A1A1A"/>
              </a:solidFill>
              <a:latin typeface="Times New Roman"/>
              <a:cs typeface="Times New Roman"/>
            </a:endParaRPr>
          </a:p>
          <a:p>
            <a:r>
              <a:rPr lang="en-US" sz="2400">
                <a:solidFill>
                  <a:srgbClr val="1A1A1A"/>
                </a:solidFill>
                <a:latin typeface="Times New Roman"/>
                <a:cs typeface="Times New Roman"/>
              </a:rPr>
              <a:t>Sender initiates the connection with a SYN packet</a:t>
            </a:r>
            <a:endParaRPr lang="en-US" sz="2400"/>
          </a:p>
          <a:p>
            <a:r>
              <a:rPr lang="en-US" sz="2400">
                <a:solidFill>
                  <a:srgbClr val="1A1A1A"/>
                </a:solidFill>
                <a:latin typeface="Times New Roman"/>
                <a:cs typeface="Times New Roman"/>
              </a:rPr>
              <a:t>Receiver responds with a SYN-ACK packet</a:t>
            </a:r>
            <a:endParaRPr lang="en-US" sz="2400"/>
          </a:p>
          <a:p>
            <a:r>
              <a:rPr lang="en-US" sz="2400">
                <a:solidFill>
                  <a:srgbClr val="1A1A1A"/>
                </a:solidFill>
                <a:latin typeface="Times New Roman"/>
                <a:cs typeface="Times New Roman"/>
              </a:rPr>
              <a:t>Sender acknowledges with an ACK packet</a:t>
            </a:r>
            <a:endParaRPr lang="en-US" sz="2400"/>
          </a:p>
          <a:p>
            <a:endParaRPr lang="en-US"/>
          </a:p>
        </p:txBody>
      </p:sp>
    </p:spTree>
    <p:extLst>
      <p:ext uri="{BB962C8B-B14F-4D97-AF65-F5344CB8AC3E}">
        <p14:creationId xmlns:p14="http://schemas.microsoft.com/office/powerpoint/2010/main" val="408931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ECE7-0368-1DF3-1648-C8FE00F607AF}"/>
              </a:ext>
            </a:extLst>
          </p:cNvPr>
          <p:cNvSpPr>
            <a:spLocks noGrp="1"/>
          </p:cNvSpPr>
          <p:nvPr>
            <p:ph type="title"/>
          </p:nvPr>
        </p:nvSpPr>
        <p:spPr/>
        <p:txBody>
          <a:bodyPr/>
          <a:lstStyle/>
          <a:p>
            <a:r>
              <a:rPr lang="en-US"/>
              <a:t>TCP</a:t>
            </a:r>
          </a:p>
        </p:txBody>
      </p:sp>
      <p:sp>
        <p:nvSpPr>
          <p:cNvPr id="3" name="Content Placeholder 2">
            <a:extLst>
              <a:ext uri="{FF2B5EF4-FFF2-40B4-BE49-F238E27FC236}">
                <a16:creationId xmlns:a16="http://schemas.microsoft.com/office/drawing/2014/main" id="{3CFC07BC-915C-A893-FD4C-8C853C600CD2}"/>
              </a:ext>
            </a:extLst>
          </p:cNvPr>
          <p:cNvSpPr>
            <a:spLocks noGrp="1"/>
          </p:cNvSpPr>
          <p:nvPr>
            <p:ph idx="1"/>
          </p:nvPr>
        </p:nvSpPr>
        <p:spPr>
          <a:xfrm>
            <a:off x="5084007" y="758952"/>
            <a:ext cx="6345993" cy="5660652"/>
          </a:xfrm>
        </p:spPr>
        <p:txBody>
          <a:bodyPr vert="horz" lIns="91440" tIns="45720" rIns="91440" bIns="45720" rtlCol="0" anchor="t">
            <a:normAutofit/>
          </a:bodyPr>
          <a:lstStyle/>
          <a:p>
            <a:pPr marL="0" indent="0">
              <a:buNone/>
            </a:pPr>
            <a:r>
              <a:rPr lang="en-US" sz="2800" b="1" i="1" u="sng">
                <a:solidFill>
                  <a:srgbClr val="1A1A1A"/>
                </a:solidFill>
                <a:latin typeface="Avenir Next LT Pro"/>
                <a:cs typeface="Times New Roman"/>
              </a:rPr>
              <a:t> TCP Key features &amp; Characteristics</a:t>
            </a:r>
            <a:endParaRPr lang="en-US" b="1">
              <a:latin typeface="Avenir Next LT Pro"/>
            </a:endParaRPr>
          </a:p>
          <a:p>
            <a:endParaRPr lang="en-US" sz="2400">
              <a:solidFill>
                <a:srgbClr val="1A1A1A"/>
              </a:solidFill>
              <a:latin typeface="Avenir Next LT Pro"/>
              <a:cs typeface="Times New Roman"/>
            </a:endParaRPr>
          </a:p>
          <a:p>
            <a:endParaRPr lang="en-US" sz="2400">
              <a:solidFill>
                <a:srgbClr val="1A1A1A"/>
              </a:solidFill>
              <a:latin typeface="Avenir Next LT Pro"/>
              <a:cs typeface="Times New Roman"/>
            </a:endParaRPr>
          </a:p>
          <a:p>
            <a:r>
              <a:rPr lang="en-US" sz="2400">
                <a:solidFill>
                  <a:srgbClr val="1A1A1A"/>
                </a:solidFill>
                <a:latin typeface="Avenir Next LT Pro"/>
                <a:cs typeface="Times New Roman"/>
              </a:rPr>
              <a:t>Three-way handshake for connection establishment</a:t>
            </a:r>
            <a:endParaRPr lang="en-US" sz="2400">
              <a:latin typeface="Avenir Next LT Pro"/>
            </a:endParaRPr>
          </a:p>
          <a:p>
            <a:r>
              <a:rPr lang="en-US" sz="2400">
                <a:solidFill>
                  <a:srgbClr val="1A1A1A"/>
                </a:solidFill>
                <a:latin typeface="Avenir Next LT Pro"/>
                <a:cs typeface="Times New Roman"/>
              </a:rPr>
              <a:t>Reliability through error detection, retransmission, and in-order delivery</a:t>
            </a:r>
            <a:endParaRPr lang="en-US" sz="2400">
              <a:latin typeface="Avenir Next LT Pro"/>
            </a:endParaRPr>
          </a:p>
          <a:p>
            <a:r>
              <a:rPr lang="en-US" sz="2400">
                <a:solidFill>
                  <a:srgbClr val="1A1A1A"/>
                </a:solidFill>
                <a:latin typeface="Avenir Next LT Pro"/>
                <a:cs typeface="Times New Roman"/>
              </a:rPr>
              <a:t>Ordered delivery of data packets using sequence numbers</a:t>
            </a:r>
            <a:endParaRPr lang="en-US" sz="2400">
              <a:latin typeface="Avenir Next LT Pro"/>
            </a:endParaRPr>
          </a:p>
          <a:p>
            <a:r>
              <a:rPr lang="en-US" sz="2400">
                <a:solidFill>
                  <a:srgbClr val="1A1A1A"/>
                </a:solidFill>
                <a:latin typeface="Avenir Next LT Pro"/>
                <a:cs typeface="Times New Roman"/>
              </a:rPr>
              <a:t>Flow control mechanisms for optimal transmission</a:t>
            </a:r>
            <a:endParaRPr lang="en-US" sz="2400">
              <a:latin typeface="Avenir Next LT Pro"/>
            </a:endParaRPr>
          </a:p>
          <a:p>
            <a:pPr marL="0" indent="0">
              <a:buNone/>
            </a:pPr>
            <a:endParaRPr lang="en-US"/>
          </a:p>
        </p:txBody>
      </p:sp>
    </p:spTree>
    <p:extLst>
      <p:ext uri="{BB962C8B-B14F-4D97-AF65-F5344CB8AC3E}">
        <p14:creationId xmlns:p14="http://schemas.microsoft.com/office/powerpoint/2010/main" val="2275948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1724-5039-63DC-275A-FE5FE86589C3}"/>
              </a:ext>
            </a:extLst>
          </p:cNvPr>
          <p:cNvSpPr>
            <a:spLocks noGrp="1"/>
          </p:cNvSpPr>
          <p:nvPr>
            <p:ph type="title"/>
          </p:nvPr>
        </p:nvSpPr>
        <p:spPr/>
        <p:txBody>
          <a:bodyPr/>
          <a:lstStyle/>
          <a:p>
            <a:r>
              <a:rPr lang="en-US"/>
              <a:t>Windowing and flow control </a:t>
            </a:r>
          </a:p>
        </p:txBody>
      </p:sp>
      <p:sp>
        <p:nvSpPr>
          <p:cNvPr id="3" name="Content Placeholder 2">
            <a:extLst>
              <a:ext uri="{FF2B5EF4-FFF2-40B4-BE49-F238E27FC236}">
                <a16:creationId xmlns:a16="http://schemas.microsoft.com/office/drawing/2014/main" id="{7A1143B9-E7A6-0BA4-B89A-2A17DC46A0C3}"/>
              </a:ext>
            </a:extLst>
          </p:cNvPr>
          <p:cNvSpPr>
            <a:spLocks noGrp="1"/>
          </p:cNvSpPr>
          <p:nvPr>
            <p:ph idx="1"/>
          </p:nvPr>
        </p:nvSpPr>
        <p:spPr>
          <a:xfrm>
            <a:off x="4868347" y="758952"/>
            <a:ext cx="6561653" cy="5229332"/>
          </a:xfrm>
        </p:spPr>
        <p:txBody>
          <a:bodyPr vert="horz" lIns="91440" tIns="45720" rIns="91440" bIns="45720" rtlCol="0" anchor="t">
            <a:normAutofit fontScale="92500" lnSpcReduction="20000"/>
          </a:bodyPr>
          <a:lstStyle/>
          <a:p>
            <a:pPr marL="0" indent="0">
              <a:buNone/>
            </a:pPr>
            <a:r>
              <a:rPr lang="en-US">
                <a:solidFill>
                  <a:srgbClr val="1A1A1A"/>
                </a:solidFill>
                <a:latin typeface="Times New Roman"/>
                <a:cs typeface="Times New Roman"/>
              </a:rPr>
              <a:t>     </a:t>
            </a:r>
            <a:r>
              <a:rPr lang="en-US" sz="2400">
                <a:solidFill>
                  <a:srgbClr val="1A1A1A"/>
                </a:solidFill>
                <a:latin typeface="Times New Roman"/>
                <a:cs typeface="Times New Roman"/>
              </a:rPr>
              <a:t>   TCP </a:t>
            </a:r>
            <a:r>
              <a:rPr lang="en-US" sz="2400">
                <a:solidFill>
                  <a:srgbClr val="1A1A1A"/>
                </a:solidFill>
                <a:latin typeface="Avenir Next LT Pro"/>
                <a:cs typeface="Times New Roman"/>
              </a:rPr>
              <a:t>utilizes windowing and flow control mechanisms to optimize data transmission and prevent overwhelming the receiver or the network. </a:t>
            </a:r>
            <a:endParaRPr lang="en-US" sz="2400">
              <a:latin typeface="Avenir Next LT Pro"/>
            </a:endParaRPr>
          </a:p>
          <a:p>
            <a:pPr marL="0" indent="0">
              <a:buNone/>
            </a:pPr>
            <a:endParaRPr lang="en-US">
              <a:solidFill>
                <a:srgbClr val="1A1A1A"/>
              </a:solidFill>
              <a:latin typeface="Times New Roman"/>
              <a:cs typeface="Times New Roman"/>
            </a:endParaRPr>
          </a:p>
          <a:p>
            <a:pPr marL="0" indent="0">
              <a:buNone/>
            </a:pPr>
            <a:endParaRPr lang="en-US">
              <a:solidFill>
                <a:srgbClr val="1A1A1A"/>
              </a:solidFill>
              <a:latin typeface="Times New Roman"/>
              <a:cs typeface="Times New Roman"/>
            </a:endParaRPr>
          </a:p>
          <a:p>
            <a:r>
              <a:rPr lang="en-US" sz="2400">
                <a:solidFill>
                  <a:srgbClr val="1A1A1A"/>
                </a:solidFill>
                <a:latin typeface="Avenir Next LT Pro"/>
                <a:cs typeface="Times New Roman"/>
              </a:rPr>
              <a:t>Sliding window mechanism for optimizing data transmission</a:t>
            </a:r>
            <a:endParaRPr lang="en-US" sz="2400">
              <a:latin typeface="Avenir Next LT Pro"/>
            </a:endParaRPr>
          </a:p>
          <a:p>
            <a:r>
              <a:rPr lang="en-US" sz="2400">
                <a:solidFill>
                  <a:srgbClr val="1A1A1A"/>
                </a:solidFill>
                <a:latin typeface="Avenir Next LT Pro"/>
                <a:cs typeface="Times New Roman"/>
              </a:rPr>
              <a:t>Receiver advertises its available buffer space (window size)</a:t>
            </a:r>
            <a:endParaRPr lang="en-US" sz="2400">
              <a:latin typeface="Avenir Next LT Pro"/>
            </a:endParaRPr>
          </a:p>
          <a:p>
            <a:r>
              <a:rPr lang="en-US" sz="2400">
                <a:solidFill>
                  <a:srgbClr val="1A1A1A"/>
                </a:solidFill>
                <a:latin typeface="Avenir Next LT Pro"/>
                <a:cs typeface="Times New Roman"/>
              </a:rPr>
              <a:t>Sender adjusts transmission rate based on the receiver's window size</a:t>
            </a:r>
            <a:endParaRPr lang="en-US" sz="2400">
              <a:latin typeface="Avenir Next LT Pro"/>
            </a:endParaRPr>
          </a:p>
          <a:p>
            <a:r>
              <a:rPr lang="en-US" sz="2400">
                <a:solidFill>
                  <a:srgbClr val="1A1A1A"/>
                </a:solidFill>
                <a:latin typeface="Avenir Next LT Pro"/>
                <a:cs typeface="Times New Roman"/>
              </a:rPr>
              <a:t>Flow control prevents overwhelming the receiver or the network</a:t>
            </a:r>
            <a:endParaRPr lang="en-US" sz="2400">
              <a:latin typeface="Avenir Next LT Pro"/>
            </a:endParaRPr>
          </a:p>
          <a:p>
            <a:endParaRPr lang="en-US"/>
          </a:p>
        </p:txBody>
      </p:sp>
    </p:spTree>
    <p:extLst>
      <p:ext uri="{BB962C8B-B14F-4D97-AF65-F5344CB8AC3E}">
        <p14:creationId xmlns:p14="http://schemas.microsoft.com/office/powerpoint/2010/main" val="2371018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EE7-07C2-9488-B36E-5DAE31510252}"/>
              </a:ext>
            </a:extLst>
          </p:cNvPr>
          <p:cNvSpPr>
            <a:spLocks noGrp="1"/>
          </p:cNvSpPr>
          <p:nvPr>
            <p:ph type="title"/>
          </p:nvPr>
        </p:nvSpPr>
        <p:spPr/>
        <p:txBody>
          <a:bodyPr/>
          <a:lstStyle/>
          <a:p>
            <a:br>
              <a:rPr lang="en-US"/>
            </a:br>
            <a:r>
              <a:rPr lang="en-US"/>
              <a:t>Keep Alive </a:t>
            </a:r>
          </a:p>
        </p:txBody>
      </p:sp>
      <p:sp>
        <p:nvSpPr>
          <p:cNvPr id="3" name="Content Placeholder 2">
            <a:extLst>
              <a:ext uri="{FF2B5EF4-FFF2-40B4-BE49-F238E27FC236}">
                <a16:creationId xmlns:a16="http://schemas.microsoft.com/office/drawing/2014/main" id="{F8999D92-C4AB-F6E2-E1EC-70F96B9B5532}"/>
              </a:ext>
            </a:extLst>
          </p:cNvPr>
          <p:cNvSpPr>
            <a:spLocks noGrp="1"/>
          </p:cNvSpPr>
          <p:nvPr>
            <p:ph idx="1"/>
          </p:nvPr>
        </p:nvSpPr>
        <p:spPr>
          <a:xfrm>
            <a:off x="5184648" y="1132764"/>
            <a:ext cx="6245352" cy="4754880"/>
          </a:xfrm>
        </p:spPr>
        <p:txBody>
          <a:bodyPr vert="horz" lIns="91440" tIns="45720" rIns="91440" bIns="45720" rtlCol="0" anchor="t">
            <a:normAutofit fontScale="85000" lnSpcReduction="20000"/>
          </a:bodyPr>
          <a:lstStyle/>
          <a:p>
            <a:pPr marL="0" indent="0">
              <a:buNone/>
            </a:pPr>
            <a:r>
              <a:rPr lang="en-US" sz="2400" b="1">
                <a:solidFill>
                  <a:srgbClr val="1A1A1A"/>
                </a:solidFill>
                <a:latin typeface="Avenir Next LT Pro"/>
                <a:cs typeface="Times New Roman"/>
              </a:rPr>
              <a:t>What is Keep Alive? </a:t>
            </a:r>
            <a:r>
              <a:rPr lang="en-US" sz="2400">
                <a:solidFill>
                  <a:srgbClr val="1A1A1A"/>
                </a:solidFill>
                <a:latin typeface="Avenir Next LT Pro"/>
                <a:cs typeface="Times New Roman"/>
              </a:rPr>
              <a:t>Keep Alive in TCP is a mechanism used to ensure the liveliness and maintain the active state of a TCP connection. </a:t>
            </a:r>
            <a:endParaRPr lang="en-US" sz="2400">
              <a:latin typeface="Avenir Next LT Pro"/>
            </a:endParaRPr>
          </a:p>
          <a:p>
            <a:pPr marL="0" indent="0">
              <a:buNone/>
            </a:pPr>
            <a:r>
              <a:rPr lang="en-US" sz="2400" b="1">
                <a:solidFill>
                  <a:srgbClr val="1A1A1A"/>
                </a:solidFill>
                <a:latin typeface="Avenir Next LT Pro"/>
                <a:cs typeface="Times New Roman"/>
              </a:rPr>
              <a:t>    </a:t>
            </a:r>
            <a:endParaRPr lang="en-US" sz="2400">
              <a:solidFill>
                <a:srgbClr val="262626"/>
              </a:solidFill>
              <a:latin typeface="Avenir Next LT Pro"/>
              <a:cs typeface="Times New Roman"/>
            </a:endParaRPr>
          </a:p>
          <a:p>
            <a:pPr marL="0" indent="0">
              <a:buNone/>
            </a:pPr>
            <a:r>
              <a:rPr lang="en-US" sz="2400" b="1">
                <a:solidFill>
                  <a:srgbClr val="1A1A1A"/>
                </a:solidFill>
                <a:latin typeface="Avenir Next LT Pro"/>
                <a:cs typeface="Times New Roman"/>
              </a:rPr>
              <a:t>How it works</a:t>
            </a:r>
            <a:r>
              <a:rPr lang="en-US" sz="2400">
                <a:solidFill>
                  <a:srgbClr val="1A1A1A"/>
                </a:solidFill>
                <a:latin typeface="Avenir Next LT Pro"/>
                <a:cs typeface="Times New Roman"/>
              </a:rPr>
              <a:t> :</a:t>
            </a:r>
            <a:endParaRPr lang="en-US" sz="2400">
              <a:latin typeface="Avenir Next LT Pro"/>
            </a:endParaRPr>
          </a:p>
          <a:p>
            <a:endParaRPr lang="en-US" sz="2400">
              <a:solidFill>
                <a:srgbClr val="1A1A1A"/>
              </a:solidFill>
              <a:latin typeface="Avenir Next LT Pro"/>
              <a:cs typeface="Times New Roman"/>
            </a:endParaRPr>
          </a:p>
          <a:p>
            <a:r>
              <a:rPr lang="en-US" sz="2400">
                <a:solidFill>
                  <a:srgbClr val="1A1A1A"/>
                </a:solidFill>
                <a:latin typeface="Avenir Next LT Pro"/>
                <a:cs typeface="Times New Roman"/>
              </a:rPr>
              <a:t>Purpose of Keep Alive</a:t>
            </a:r>
            <a:endParaRPr lang="en-US" sz="2400">
              <a:latin typeface="Avenir Next LT Pro"/>
            </a:endParaRPr>
          </a:p>
          <a:p>
            <a:r>
              <a:rPr lang="en-US" sz="2400">
                <a:solidFill>
                  <a:srgbClr val="1A1A1A"/>
                </a:solidFill>
                <a:latin typeface="Avenir Next LT Pro"/>
                <a:cs typeface="Times New Roman"/>
              </a:rPr>
              <a:t>Sender periodically sends small packets to the receiver</a:t>
            </a:r>
            <a:endParaRPr lang="en-US" sz="2400">
              <a:latin typeface="Avenir Next LT Pro"/>
            </a:endParaRPr>
          </a:p>
          <a:p>
            <a:r>
              <a:rPr lang="en-US" sz="2400">
                <a:solidFill>
                  <a:srgbClr val="1A1A1A"/>
                </a:solidFill>
                <a:latin typeface="Avenir Next LT Pro"/>
                <a:cs typeface="Times New Roman"/>
              </a:rPr>
              <a:t>No response within a timeout period</a:t>
            </a:r>
            <a:endParaRPr lang="en-US" sz="2400">
              <a:latin typeface="Avenir Next LT Pro"/>
            </a:endParaRPr>
          </a:p>
          <a:p>
            <a:r>
              <a:rPr lang="en-US" sz="2400">
                <a:solidFill>
                  <a:srgbClr val="1A1A1A"/>
                </a:solidFill>
                <a:latin typeface="Avenir Next LT Pro"/>
                <a:cs typeface="Times New Roman"/>
              </a:rPr>
              <a:t>Connection considered inactive if no response received</a:t>
            </a:r>
            <a:endParaRPr lang="en-US" sz="2400">
              <a:latin typeface="Avenir Next LT Pro"/>
            </a:endParaRPr>
          </a:p>
          <a:p>
            <a:r>
              <a:rPr lang="en-US" sz="2400">
                <a:solidFill>
                  <a:srgbClr val="1A1A1A"/>
                </a:solidFill>
                <a:latin typeface="Avenir Next LT Pro"/>
                <a:cs typeface="Times New Roman"/>
              </a:rPr>
              <a:t>Actions taken based on Keep Alive results</a:t>
            </a:r>
            <a:endParaRPr lang="en-US" sz="2400">
              <a:latin typeface="Avenir Next LT Pro"/>
            </a:endParaRPr>
          </a:p>
          <a:p>
            <a:endParaRPr lang="en-US"/>
          </a:p>
        </p:txBody>
      </p:sp>
    </p:spTree>
    <p:extLst>
      <p:ext uri="{BB962C8B-B14F-4D97-AF65-F5344CB8AC3E}">
        <p14:creationId xmlns:p14="http://schemas.microsoft.com/office/powerpoint/2010/main" val="307024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9FEF-1BA0-4963-8FAD-DBBBAFC3B807}"/>
              </a:ext>
            </a:extLst>
          </p:cNvPr>
          <p:cNvSpPr>
            <a:spLocks noGrp="1"/>
          </p:cNvSpPr>
          <p:nvPr>
            <p:ph type="title"/>
          </p:nvPr>
        </p:nvSpPr>
        <p:spPr/>
        <p:txBody>
          <a:bodyPr>
            <a:normAutofit fontScale="90000"/>
          </a:bodyPr>
          <a:lstStyle/>
          <a:p>
            <a:r>
              <a:rPr lang="en-US"/>
              <a:t>Historical Highlights that Influenced Network Architecture</a:t>
            </a:r>
          </a:p>
        </p:txBody>
      </p:sp>
      <p:sp>
        <p:nvSpPr>
          <p:cNvPr id="3" name="Content Placeholder 2">
            <a:extLst>
              <a:ext uri="{FF2B5EF4-FFF2-40B4-BE49-F238E27FC236}">
                <a16:creationId xmlns:a16="http://schemas.microsoft.com/office/drawing/2014/main" id="{28140092-5559-9ADA-592C-B0B1BAC6144E}"/>
              </a:ext>
            </a:extLst>
          </p:cNvPr>
          <p:cNvSpPr>
            <a:spLocks noGrp="1"/>
          </p:cNvSpPr>
          <p:nvPr>
            <p:ph idx="1"/>
          </p:nvPr>
        </p:nvSpPr>
        <p:spPr/>
        <p:txBody>
          <a:bodyPr>
            <a:normAutofit lnSpcReduction="10000"/>
          </a:bodyPr>
          <a:lstStyle/>
          <a:p>
            <a:r>
              <a:rPr lang="en-US"/>
              <a:t>Early data networks relied on pre-existing telephone communication infrastructure. The Bell 101 (1958) was the first commercially available MODEM and among its first uses was the networking of a US Military RADAR system. Data transfer speed of ~100baud</a:t>
            </a:r>
          </a:p>
          <a:p>
            <a:r>
              <a:rPr lang="en-US"/>
              <a:t>Among the first non-government computer networks was the commercial airline reservation system (1960), which connected two mainframe computers.</a:t>
            </a:r>
          </a:p>
          <a:p>
            <a:r>
              <a:rPr lang="en-US"/>
              <a:t>Local Area Networks began to be installed in the 1960s at institutions like the National Physical Laboratory (UK) using dedicated lines. Data transfer speeds of ~800Kbaud</a:t>
            </a:r>
          </a:p>
        </p:txBody>
      </p:sp>
    </p:spTree>
    <p:extLst>
      <p:ext uri="{BB962C8B-B14F-4D97-AF65-F5344CB8AC3E}">
        <p14:creationId xmlns:p14="http://schemas.microsoft.com/office/powerpoint/2010/main" val="4219169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CA86-A2E4-7425-9862-6DD63A8FFD0D}"/>
              </a:ext>
            </a:extLst>
          </p:cNvPr>
          <p:cNvSpPr>
            <a:spLocks noGrp="1"/>
          </p:cNvSpPr>
          <p:nvPr>
            <p:ph type="title"/>
          </p:nvPr>
        </p:nvSpPr>
        <p:spPr/>
        <p:txBody>
          <a:bodyPr/>
          <a:lstStyle/>
          <a:p>
            <a:br>
              <a:rPr lang="en-US"/>
            </a:br>
            <a:r>
              <a:rPr lang="en-US"/>
              <a:t>UDP</a:t>
            </a:r>
          </a:p>
        </p:txBody>
      </p:sp>
      <p:sp>
        <p:nvSpPr>
          <p:cNvPr id="3" name="Content Placeholder 2">
            <a:extLst>
              <a:ext uri="{FF2B5EF4-FFF2-40B4-BE49-F238E27FC236}">
                <a16:creationId xmlns:a16="http://schemas.microsoft.com/office/drawing/2014/main" id="{6CA8C7EC-5802-528F-B10F-3F30965FBCD4}"/>
              </a:ext>
            </a:extLst>
          </p:cNvPr>
          <p:cNvSpPr>
            <a:spLocks noGrp="1"/>
          </p:cNvSpPr>
          <p:nvPr>
            <p:ph idx="1"/>
          </p:nvPr>
        </p:nvSpPr>
        <p:spPr>
          <a:xfrm>
            <a:off x="5213402" y="758952"/>
            <a:ext cx="6216598" cy="5675030"/>
          </a:xfrm>
        </p:spPr>
        <p:txBody>
          <a:bodyPr vert="horz" lIns="91440" tIns="45720" rIns="91440" bIns="45720" rtlCol="0" anchor="t">
            <a:normAutofit/>
          </a:bodyPr>
          <a:lstStyle/>
          <a:p>
            <a:pPr marL="0" indent="0">
              <a:buNone/>
            </a:pPr>
            <a:r>
              <a:rPr lang="en-US" sz="2800" b="1" i="1" u="sng">
                <a:solidFill>
                  <a:srgbClr val="1A1A1A"/>
                </a:solidFill>
                <a:latin typeface="Avenir Next LT Pro"/>
                <a:cs typeface="Times New Roman"/>
              </a:rPr>
              <a:t>What is UDP </a:t>
            </a:r>
            <a:endParaRPr lang="en-US" b="1">
              <a:latin typeface="Avenir Next LT Pro"/>
            </a:endParaRPr>
          </a:p>
          <a:p>
            <a:endParaRPr lang="en-US" sz="2400">
              <a:solidFill>
                <a:srgbClr val="1A1A1A"/>
              </a:solidFill>
              <a:latin typeface="Avenir Next LT Pro"/>
              <a:cs typeface="Times New Roman"/>
            </a:endParaRPr>
          </a:p>
          <a:p>
            <a:r>
              <a:rPr lang="en-US" sz="2400">
                <a:solidFill>
                  <a:srgbClr val="1A1A1A"/>
                </a:solidFill>
                <a:latin typeface="Avenir Next LT Pro"/>
                <a:cs typeface="Times New Roman"/>
              </a:rPr>
              <a:t>UDP: stands for User Datagram Protocol</a:t>
            </a:r>
            <a:endParaRPr lang="en-US" sz="2400">
              <a:latin typeface="Avenir Next LT Pro"/>
            </a:endParaRPr>
          </a:p>
          <a:p>
            <a:r>
              <a:rPr lang="en-US" sz="2400">
                <a:solidFill>
                  <a:srgbClr val="1A1A1A"/>
                </a:solidFill>
                <a:latin typeface="Avenir Next LT Pro"/>
                <a:cs typeface="Times New Roman"/>
              </a:rPr>
              <a:t>connectionless protocol</a:t>
            </a:r>
            <a:endParaRPr lang="en-US" sz="2400">
              <a:latin typeface="Avenir Next LT Pro"/>
            </a:endParaRPr>
          </a:p>
          <a:p>
            <a:r>
              <a:rPr lang="en-US" sz="2400">
                <a:solidFill>
                  <a:srgbClr val="1A1A1A"/>
                </a:solidFill>
                <a:latin typeface="Avenir Next LT Pro"/>
                <a:cs typeface="Times New Roman"/>
              </a:rPr>
              <a:t>Operates on the transport layer on TCP/IP model</a:t>
            </a:r>
            <a:endParaRPr lang="en-US" sz="2400">
              <a:latin typeface="Avenir Next LT Pro"/>
            </a:endParaRPr>
          </a:p>
          <a:p>
            <a:r>
              <a:rPr lang="en-US" sz="2400">
                <a:solidFill>
                  <a:srgbClr val="1A1A1A"/>
                </a:solidFill>
                <a:latin typeface="Avenir Next LT Pro"/>
                <a:cs typeface="Times New Roman"/>
              </a:rPr>
              <a:t>does not establish a connection before transmitting data and does not provide built-in reliability mechanisms</a:t>
            </a:r>
            <a:endParaRPr lang="en-US" sz="2400">
              <a:latin typeface="Avenir Next LT Pro"/>
            </a:endParaRPr>
          </a:p>
          <a:p>
            <a:endParaRPr lang="en-US"/>
          </a:p>
        </p:txBody>
      </p:sp>
    </p:spTree>
    <p:extLst>
      <p:ext uri="{BB962C8B-B14F-4D97-AF65-F5344CB8AC3E}">
        <p14:creationId xmlns:p14="http://schemas.microsoft.com/office/powerpoint/2010/main" val="4036783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6875-831E-7FA3-E62E-074E9C216793}"/>
              </a:ext>
            </a:extLst>
          </p:cNvPr>
          <p:cNvSpPr>
            <a:spLocks noGrp="1"/>
          </p:cNvSpPr>
          <p:nvPr>
            <p:ph type="title"/>
          </p:nvPr>
        </p:nvSpPr>
        <p:spPr/>
        <p:txBody>
          <a:bodyPr/>
          <a:lstStyle/>
          <a:p>
            <a:br>
              <a:rPr lang="en-US"/>
            </a:br>
            <a:r>
              <a:rPr lang="en-US"/>
              <a:t>UDP</a:t>
            </a:r>
          </a:p>
        </p:txBody>
      </p:sp>
      <p:sp>
        <p:nvSpPr>
          <p:cNvPr id="3" name="Content Placeholder 2">
            <a:extLst>
              <a:ext uri="{FF2B5EF4-FFF2-40B4-BE49-F238E27FC236}">
                <a16:creationId xmlns:a16="http://schemas.microsoft.com/office/drawing/2014/main" id="{A7A37BCD-81BF-ECF2-0E1B-2765DAAD7371}"/>
              </a:ext>
            </a:extLst>
          </p:cNvPr>
          <p:cNvSpPr>
            <a:spLocks noGrp="1"/>
          </p:cNvSpPr>
          <p:nvPr>
            <p:ph idx="1"/>
          </p:nvPr>
        </p:nvSpPr>
        <p:spPr/>
        <p:txBody>
          <a:bodyPr vert="horz" lIns="91440" tIns="45720" rIns="91440" bIns="45720" rtlCol="0" anchor="t">
            <a:normAutofit/>
          </a:bodyPr>
          <a:lstStyle/>
          <a:p>
            <a:pPr marL="0" indent="0">
              <a:buNone/>
            </a:pPr>
            <a:r>
              <a:rPr lang="en-US" sz="2800" b="1" i="1" u="sng">
                <a:solidFill>
                  <a:srgbClr val="1A1A1A"/>
                </a:solidFill>
                <a:latin typeface="Times New Roman"/>
                <a:cs typeface="Times New Roman"/>
              </a:rPr>
              <a:t>UDP Key features &amp; Characteristics</a:t>
            </a:r>
            <a:endParaRPr lang="en-US" b="1"/>
          </a:p>
          <a:p>
            <a:endParaRPr lang="en-US" sz="2400">
              <a:solidFill>
                <a:schemeClr val="tx1"/>
              </a:solidFill>
              <a:latin typeface="Avenir Next LT Pro"/>
              <a:cs typeface="Times New Roman"/>
            </a:endParaRPr>
          </a:p>
          <a:p>
            <a:r>
              <a:rPr lang="en-US" sz="2400">
                <a:solidFill>
                  <a:schemeClr val="tx1"/>
                </a:solidFill>
                <a:latin typeface="Avenir Next LT Pro"/>
                <a:cs typeface="Times New Roman"/>
              </a:rPr>
              <a:t>No connection establishment; each packet is treated independently</a:t>
            </a:r>
            <a:endParaRPr lang="en-US" sz="2400">
              <a:solidFill>
                <a:schemeClr val="tx1"/>
              </a:solidFill>
              <a:latin typeface="Avenir Next LT Pro"/>
            </a:endParaRPr>
          </a:p>
          <a:p>
            <a:r>
              <a:rPr lang="en-US" sz="2400">
                <a:solidFill>
                  <a:schemeClr val="tx1"/>
                </a:solidFill>
                <a:latin typeface="Avenir Next LT Pro"/>
                <a:cs typeface="Times New Roman"/>
              </a:rPr>
              <a:t>Lack of built-in reliability mechanisms; packets may be lost or arrive out of order</a:t>
            </a:r>
            <a:endParaRPr lang="en-US" sz="2400">
              <a:solidFill>
                <a:schemeClr val="tx1"/>
              </a:solidFill>
              <a:latin typeface="Avenir Next LT Pro"/>
            </a:endParaRPr>
          </a:p>
          <a:p>
            <a:r>
              <a:rPr lang="en-US" sz="2400">
                <a:solidFill>
                  <a:schemeClr val="tx1"/>
                </a:solidFill>
                <a:latin typeface="Avenir Next LT Pro"/>
                <a:cs typeface="Times New Roman"/>
              </a:rPr>
              <a:t>No flow control mechanisms; sender can transmit at its own rate</a:t>
            </a:r>
            <a:endParaRPr lang="en-US" sz="2400">
              <a:solidFill>
                <a:schemeClr val="tx1"/>
              </a:solidFill>
              <a:latin typeface="Avenir Next LT Pro"/>
            </a:endParaRPr>
          </a:p>
          <a:p>
            <a:r>
              <a:rPr lang="en-US" sz="2400">
                <a:solidFill>
                  <a:schemeClr val="tx1"/>
                </a:solidFill>
                <a:latin typeface="Avenir Next LT Pro"/>
                <a:cs typeface="Times New Roman"/>
              </a:rPr>
              <a:t>Suitable for applications prioritizing speed and low latency over reliability</a:t>
            </a:r>
            <a:endParaRPr lang="en-US" sz="2400">
              <a:solidFill>
                <a:schemeClr val="tx1"/>
              </a:solidFill>
              <a:latin typeface="Avenir Next LT Pro"/>
            </a:endParaRPr>
          </a:p>
          <a:p>
            <a:endParaRPr lang="en-US"/>
          </a:p>
        </p:txBody>
      </p:sp>
    </p:spTree>
    <p:extLst>
      <p:ext uri="{BB962C8B-B14F-4D97-AF65-F5344CB8AC3E}">
        <p14:creationId xmlns:p14="http://schemas.microsoft.com/office/powerpoint/2010/main" val="3651755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2F7660-C8DB-9001-8028-7AF941D0D114}"/>
              </a:ext>
            </a:extLst>
          </p:cNvPr>
          <p:cNvSpPr>
            <a:spLocks noGrp="1"/>
          </p:cNvSpPr>
          <p:nvPr>
            <p:ph sz="half" idx="1"/>
          </p:nvPr>
        </p:nvSpPr>
        <p:spPr/>
        <p:txBody>
          <a:bodyPr vert="horz" lIns="91440" tIns="45720" rIns="91440" bIns="45720" rtlCol="0" anchor="t">
            <a:normAutofit/>
          </a:bodyPr>
          <a:lstStyle/>
          <a:p>
            <a:pPr marL="0" indent="0">
              <a:buNone/>
            </a:pPr>
            <a:r>
              <a:rPr lang="en-US" sz="2400" b="1">
                <a:solidFill>
                  <a:srgbClr val="1A1A1A"/>
                </a:solidFill>
                <a:latin typeface="Avenir Next LT Pro"/>
                <a:cs typeface="Times New Roman"/>
              </a:rPr>
              <a:t>       UDP Examples</a:t>
            </a:r>
            <a:endParaRPr lang="en-US" sz="2400">
              <a:latin typeface="Avenir Next LT Pro"/>
            </a:endParaRPr>
          </a:p>
          <a:p>
            <a:r>
              <a:rPr lang="en-US" sz="2400">
                <a:solidFill>
                  <a:srgbClr val="1A1A1A"/>
                </a:solidFill>
                <a:latin typeface="Avenir Next LT Pro"/>
                <a:cs typeface="Times New Roman"/>
              </a:rPr>
              <a:t>Real-Time Multimedia Streaming</a:t>
            </a:r>
            <a:endParaRPr lang="en-US" sz="2400">
              <a:latin typeface="Avenir Next LT Pro"/>
            </a:endParaRPr>
          </a:p>
          <a:p>
            <a:r>
              <a:rPr lang="en-US" sz="2400">
                <a:solidFill>
                  <a:srgbClr val="1A1A1A"/>
                </a:solidFill>
                <a:latin typeface="Avenir Next LT Pro"/>
                <a:cs typeface="Times New Roman"/>
              </a:rPr>
              <a:t>Online Gaming</a:t>
            </a:r>
            <a:endParaRPr lang="en-US" sz="2400">
              <a:latin typeface="Avenir Next LT Pro"/>
            </a:endParaRPr>
          </a:p>
          <a:p>
            <a:r>
              <a:rPr lang="en-US" sz="2400">
                <a:solidFill>
                  <a:srgbClr val="1A1A1A"/>
                </a:solidFill>
                <a:latin typeface="Avenir Next LT Pro"/>
                <a:cs typeface="Times New Roman"/>
              </a:rPr>
              <a:t>VoIP (Voice over IP</a:t>
            </a:r>
            <a:r>
              <a:rPr lang="en-US">
                <a:solidFill>
                  <a:srgbClr val="1A1A1A"/>
                </a:solidFill>
                <a:latin typeface="Times New Roman"/>
                <a:cs typeface="Times New Roman"/>
              </a:rPr>
              <a:t>)</a:t>
            </a:r>
            <a:endParaRPr lang="en-US"/>
          </a:p>
          <a:p>
            <a:endParaRPr lang="en-US"/>
          </a:p>
        </p:txBody>
      </p:sp>
      <p:sp>
        <p:nvSpPr>
          <p:cNvPr id="3" name="Content Placeholder 2">
            <a:extLst>
              <a:ext uri="{FF2B5EF4-FFF2-40B4-BE49-F238E27FC236}">
                <a16:creationId xmlns:a16="http://schemas.microsoft.com/office/drawing/2014/main" id="{D5D17381-88EF-4EF7-D886-F381B4C74650}"/>
              </a:ext>
            </a:extLst>
          </p:cNvPr>
          <p:cNvSpPr>
            <a:spLocks noGrp="1"/>
          </p:cNvSpPr>
          <p:nvPr>
            <p:ph sz="half" idx="2"/>
          </p:nvPr>
        </p:nvSpPr>
        <p:spPr/>
        <p:txBody>
          <a:bodyPr vert="horz" lIns="91440" tIns="45720" rIns="91440" bIns="45720" rtlCol="0" anchor="t">
            <a:noAutofit/>
          </a:bodyPr>
          <a:lstStyle/>
          <a:p>
            <a:pPr marL="0" indent="0">
              <a:buNone/>
            </a:pPr>
            <a:r>
              <a:rPr lang="en-US" sz="2400" b="1">
                <a:solidFill>
                  <a:schemeClr val="tx1"/>
                </a:solidFill>
                <a:latin typeface="Avenir Next LT Pro"/>
                <a:cs typeface="Times New Roman"/>
              </a:rPr>
              <a:t>       TCP Examples</a:t>
            </a:r>
            <a:endParaRPr lang="en-US" sz="2400">
              <a:solidFill>
                <a:schemeClr val="tx1"/>
              </a:solidFill>
              <a:latin typeface="Avenir Next LT Pro"/>
            </a:endParaRPr>
          </a:p>
          <a:p>
            <a:r>
              <a:rPr lang="en-US" sz="2400">
                <a:solidFill>
                  <a:schemeClr val="tx1"/>
                </a:solidFill>
                <a:latin typeface="Avenir Next LT Pro"/>
                <a:cs typeface="Times New Roman"/>
              </a:rPr>
              <a:t>Web Browsing</a:t>
            </a:r>
            <a:endParaRPr lang="en-US" sz="2400">
              <a:solidFill>
                <a:schemeClr val="tx1"/>
              </a:solidFill>
              <a:latin typeface="Avenir Next LT Pro"/>
            </a:endParaRPr>
          </a:p>
          <a:p>
            <a:r>
              <a:rPr lang="en-US" sz="2400">
                <a:solidFill>
                  <a:schemeClr val="tx1"/>
                </a:solidFill>
                <a:latin typeface="Avenir Next LT Pro"/>
                <a:cs typeface="Times New Roman"/>
              </a:rPr>
              <a:t>Email</a:t>
            </a:r>
            <a:endParaRPr lang="en-US" sz="2400">
              <a:solidFill>
                <a:schemeClr val="tx1"/>
              </a:solidFill>
              <a:latin typeface="Avenir Next LT Pro"/>
            </a:endParaRPr>
          </a:p>
          <a:p>
            <a:r>
              <a:rPr lang="en-US" sz="2400">
                <a:solidFill>
                  <a:schemeClr val="tx1"/>
                </a:solidFill>
                <a:latin typeface="Avenir Next LT Pro"/>
                <a:cs typeface="Times New Roman"/>
              </a:rPr>
              <a:t>File Transfer</a:t>
            </a:r>
            <a:endParaRPr lang="en-US" sz="2400">
              <a:solidFill>
                <a:schemeClr val="tx1"/>
              </a:solidFill>
              <a:latin typeface="Avenir Next LT Pro"/>
            </a:endParaRPr>
          </a:p>
          <a:p>
            <a:r>
              <a:rPr lang="en-US" sz="2400">
                <a:solidFill>
                  <a:schemeClr val="tx1"/>
                </a:solidFill>
                <a:latin typeface="Avenir Next LT Pro"/>
                <a:cs typeface="Times New Roman"/>
              </a:rPr>
              <a:t>Real-Time Streaming</a:t>
            </a:r>
            <a:endParaRPr lang="en-US" sz="2400">
              <a:solidFill>
                <a:schemeClr val="tx1"/>
              </a:solidFill>
              <a:latin typeface="Avenir Next LT Pro"/>
            </a:endParaRPr>
          </a:p>
          <a:p>
            <a:endParaRPr lang="en-US"/>
          </a:p>
        </p:txBody>
      </p:sp>
      <p:sp>
        <p:nvSpPr>
          <p:cNvPr id="4" name="Title 3">
            <a:extLst>
              <a:ext uri="{FF2B5EF4-FFF2-40B4-BE49-F238E27FC236}">
                <a16:creationId xmlns:a16="http://schemas.microsoft.com/office/drawing/2014/main" id="{E9190741-541A-9CF8-95BB-BD336BAB7060}"/>
              </a:ext>
            </a:extLst>
          </p:cNvPr>
          <p:cNvSpPr>
            <a:spLocks noGrp="1"/>
          </p:cNvSpPr>
          <p:nvPr>
            <p:ph type="title"/>
          </p:nvPr>
        </p:nvSpPr>
        <p:spPr/>
        <p:txBody>
          <a:bodyPr/>
          <a:lstStyle/>
          <a:p>
            <a:r>
              <a:rPr lang="en-US"/>
              <a:t>Use Case </a:t>
            </a:r>
            <a:br>
              <a:rPr lang="en-US"/>
            </a:br>
            <a:r>
              <a:rPr lang="en-US"/>
              <a:t>For TCP &amp; UDP</a:t>
            </a:r>
          </a:p>
        </p:txBody>
      </p:sp>
    </p:spTree>
    <p:extLst>
      <p:ext uri="{BB962C8B-B14F-4D97-AF65-F5344CB8AC3E}">
        <p14:creationId xmlns:p14="http://schemas.microsoft.com/office/powerpoint/2010/main" val="1302091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1DF2C1-F4D0-D1FD-83BC-E1CB20EF3D2C}"/>
              </a:ext>
            </a:extLst>
          </p:cNvPr>
          <p:cNvSpPr>
            <a:spLocks noGrp="1"/>
          </p:cNvSpPr>
          <p:nvPr>
            <p:ph sz="half" idx="1"/>
          </p:nvPr>
        </p:nvSpPr>
        <p:spPr>
          <a:xfrm>
            <a:off x="5184648" y="758952"/>
            <a:ext cx="6245352" cy="5862021"/>
          </a:xfrm>
        </p:spPr>
        <p:txBody>
          <a:bodyPr vert="horz" lIns="91440" tIns="45720" rIns="91440" bIns="45720" rtlCol="0" anchor="t">
            <a:normAutofit/>
          </a:bodyPr>
          <a:lstStyle/>
          <a:p>
            <a:r>
              <a:rPr lang="en-US"/>
              <a:t>Ethernet belongs to the Data Link layer.</a:t>
            </a:r>
          </a:p>
          <a:p>
            <a:r>
              <a:rPr lang="en-US"/>
              <a:t>IP belongs to the Network layer.</a:t>
            </a:r>
          </a:p>
          <a:p>
            <a:r>
              <a:rPr lang="en-US"/>
              <a:t>TCP belongs to the Transport layer.</a:t>
            </a:r>
          </a:p>
          <a:p>
            <a:r>
              <a:rPr lang="en-US"/>
              <a:t>Simplified steps:</a:t>
            </a:r>
          </a:p>
          <a:p>
            <a:pPr marL="457200" indent="-457200">
              <a:buAutoNum type="arabicPeriod"/>
            </a:pPr>
            <a:r>
              <a:rPr lang="en-US"/>
              <a:t>Ethernet creates frames.</a:t>
            </a:r>
          </a:p>
          <a:p>
            <a:pPr marL="457200" indent="-457200">
              <a:buAutoNum type="arabicPeriod"/>
            </a:pPr>
            <a:r>
              <a:rPr lang="en-US"/>
              <a:t>IP routes from one endpoint to another.</a:t>
            </a:r>
          </a:p>
          <a:p>
            <a:pPr marL="457200" indent="-457200">
              <a:buAutoNum type="arabicPeriod"/>
            </a:pPr>
            <a:r>
              <a:rPr lang="en-US"/>
              <a:t>TCP delivers the frames.</a:t>
            </a:r>
          </a:p>
          <a:p>
            <a:endParaRPr lang="en-US"/>
          </a:p>
          <a:p>
            <a:endParaRPr lang="en-US"/>
          </a:p>
        </p:txBody>
      </p:sp>
      <p:sp>
        <p:nvSpPr>
          <p:cNvPr id="4" name="Title 3">
            <a:extLst>
              <a:ext uri="{FF2B5EF4-FFF2-40B4-BE49-F238E27FC236}">
                <a16:creationId xmlns:a16="http://schemas.microsoft.com/office/drawing/2014/main" id="{6F4026D7-8246-0974-0D15-6DD7EC53B22D}"/>
              </a:ext>
            </a:extLst>
          </p:cNvPr>
          <p:cNvSpPr>
            <a:spLocks noGrp="1"/>
          </p:cNvSpPr>
          <p:nvPr>
            <p:ph type="title"/>
          </p:nvPr>
        </p:nvSpPr>
        <p:spPr/>
        <p:txBody>
          <a:bodyPr>
            <a:normAutofit/>
          </a:bodyPr>
          <a:lstStyle/>
          <a:p>
            <a:r>
              <a:rPr lang="en-US" sz="4000"/>
              <a:t>TCP/IP/Ethernet Layered Network Communication Structure</a:t>
            </a:r>
          </a:p>
        </p:txBody>
      </p:sp>
      <p:pic>
        <p:nvPicPr>
          <p:cNvPr id="6" name="Content Placeholder 4" descr="A diagram of a computer system&#10;&#10;Description automatically generated">
            <a:extLst>
              <a:ext uri="{FF2B5EF4-FFF2-40B4-BE49-F238E27FC236}">
                <a16:creationId xmlns:a16="http://schemas.microsoft.com/office/drawing/2014/main" id="{EF215193-4FAF-1204-C9D6-AB1E1E583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 y="2968148"/>
            <a:ext cx="4824267" cy="3727015"/>
          </a:xfrm>
          <a:prstGeom prst="rect">
            <a:avLst/>
          </a:prstGeom>
        </p:spPr>
      </p:pic>
    </p:spTree>
    <p:extLst>
      <p:ext uri="{BB962C8B-B14F-4D97-AF65-F5344CB8AC3E}">
        <p14:creationId xmlns:p14="http://schemas.microsoft.com/office/powerpoint/2010/main" val="3309393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BA66-93AB-34C0-F53C-334B6CD11B1E}"/>
              </a:ext>
            </a:extLst>
          </p:cNvPr>
          <p:cNvSpPr>
            <a:spLocks noGrp="1"/>
          </p:cNvSpPr>
          <p:nvPr>
            <p:ph type="title"/>
          </p:nvPr>
        </p:nvSpPr>
        <p:spPr/>
        <p:txBody>
          <a:bodyPr/>
          <a:lstStyle/>
          <a:p>
            <a:r>
              <a:rPr lang="en-US"/>
              <a:t>Ports</a:t>
            </a:r>
          </a:p>
        </p:txBody>
      </p:sp>
      <p:sp>
        <p:nvSpPr>
          <p:cNvPr id="3" name="Content Placeholder 2">
            <a:extLst>
              <a:ext uri="{FF2B5EF4-FFF2-40B4-BE49-F238E27FC236}">
                <a16:creationId xmlns:a16="http://schemas.microsoft.com/office/drawing/2014/main" id="{6ADECE64-8D14-162A-927B-B4848BDC7DA8}"/>
              </a:ext>
            </a:extLst>
          </p:cNvPr>
          <p:cNvSpPr>
            <a:spLocks noGrp="1"/>
          </p:cNvSpPr>
          <p:nvPr>
            <p:ph idx="1"/>
          </p:nvPr>
        </p:nvSpPr>
        <p:spPr/>
        <p:txBody>
          <a:bodyPr/>
          <a:lstStyle/>
          <a:p>
            <a:r>
              <a:rPr lang="en-US"/>
              <a:t>Ports are used to direct the byte stream to particular Services a given machine offers.</a:t>
            </a:r>
          </a:p>
          <a:p>
            <a:r>
              <a:rPr lang="en-US"/>
              <a:t>Well-known Ports include:</a:t>
            </a:r>
          </a:p>
          <a:p>
            <a:pPr marL="468630" lvl="1" indent="-285750">
              <a:buFont typeface="Arial" panose="020B0604020202020204" pitchFamily="34" charset="0"/>
              <a:buChar char="•"/>
            </a:pPr>
            <a:r>
              <a:rPr lang="en-US"/>
              <a:t>DNS: 53</a:t>
            </a:r>
          </a:p>
          <a:p>
            <a:pPr marL="468630" lvl="1" indent="-285750">
              <a:buFont typeface="Arial" panose="020B0604020202020204" pitchFamily="34" charset="0"/>
              <a:buChar char="•"/>
            </a:pPr>
            <a:r>
              <a:rPr lang="en-US"/>
              <a:t>FTP: 20/21, 989/990 (TSL/SSL)</a:t>
            </a:r>
          </a:p>
          <a:p>
            <a:pPr marL="468630" lvl="1" indent="-285750">
              <a:buFont typeface="Arial" panose="020B0604020202020204" pitchFamily="34" charset="0"/>
              <a:buChar char="•"/>
            </a:pPr>
            <a:r>
              <a:rPr lang="en-US"/>
              <a:t>HTTP: 80, 443 (HTTPS Encrypted)</a:t>
            </a:r>
          </a:p>
          <a:p>
            <a:pPr marL="468630" lvl="1" indent="-285750">
              <a:buFont typeface="Arial" panose="020B0604020202020204" pitchFamily="34" charset="0"/>
              <a:buChar char="•"/>
            </a:pPr>
            <a:r>
              <a:rPr lang="en-US"/>
              <a:t>IMAP: 143, 993 (TSL/SSL)</a:t>
            </a:r>
          </a:p>
          <a:p>
            <a:pPr marL="468630" lvl="1" indent="-285750">
              <a:buFont typeface="Arial" panose="020B0604020202020204" pitchFamily="34" charset="0"/>
              <a:buChar char="•"/>
            </a:pPr>
            <a:r>
              <a:rPr lang="en-US"/>
              <a:t>POP: 109 (POP2), 110 (POP3)</a:t>
            </a:r>
          </a:p>
          <a:p>
            <a:pPr marL="468630" lvl="1" indent="-285750">
              <a:buFont typeface="Arial" panose="020B0604020202020204" pitchFamily="34" charset="0"/>
              <a:buChar char="•"/>
            </a:pPr>
            <a:r>
              <a:rPr lang="en-US"/>
              <a:t>SMTP: 25, 465 (SMTP over TLS/SSL)</a:t>
            </a:r>
          </a:p>
          <a:p>
            <a:pPr marL="468630" lvl="1" indent="-285750">
              <a:buFont typeface="Arial" panose="020B0604020202020204" pitchFamily="34" charset="0"/>
              <a:buChar char="•"/>
            </a:pPr>
            <a:r>
              <a:rPr lang="en-US"/>
              <a:t>SSH: 22</a:t>
            </a:r>
          </a:p>
        </p:txBody>
      </p:sp>
    </p:spTree>
    <p:extLst>
      <p:ext uri="{BB962C8B-B14F-4D97-AF65-F5344CB8AC3E}">
        <p14:creationId xmlns:p14="http://schemas.microsoft.com/office/powerpoint/2010/main" val="2765113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25F-8583-E495-8B40-2F0D09C34736}"/>
              </a:ext>
            </a:extLst>
          </p:cNvPr>
          <p:cNvSpPr>
            <a:spLocks noGrp="1"/>
          </p:cNvSpPr>
          <p:nvPr>
            <p:ph type="title"/>
          </p:nvPr>
        </p:nvSpPr>
        <p:spPr/>
        <p:txBody>
          <a:bodyPr/>
          <a:lstStyle/>
          <a:p>
            <a:r>
              <a:rPr lang="en-US"/>
              <a:t>Encryption and Security: SSL/TLS</a:t>
            </a:r>
          </a:p>
        </p:txBody>
      </p:sp>
      <p:sp>
        <p:nvSpPr>
          <p:cNvPr id="3" name="Content Placeholder 2">
            <a:extLst>
              <a:ext uri="{FF2B5EF4-FFF2-40B4-BE49-F238E27FC236}">
                <a16:creationId xmlns:a16="http://schemas.microsoft.com/office/drawing/2014/main" id="{69882637-5DDF-8227-3F0D-552CEA146C56}"/>
              </a:ext>
            </a:extLst>
          </p:cNvPr>
          <p:cNvSpPr>
            <a:spLocks noGrp="1"/>
          </p:cNvSpPr>
          <p:nvPr>
            <p:ph idx="1"/>
          </p:nvPr>
        </p:nvSpPr>
        <p:spPr/>
        <p:txBody>
          <a:bodyPr>
            <a:normAutofit fontScale="92500" lnSpcReduction="10000"/>
          </a:bodyPr>
          <a:lstStyle/>
          <a:p>
            <a:pPr marL="0" indent="0">
              <a:buNone/>
            </a:pPr>
            <a:r>
              <a:rPr lang="en-US"/>
              <a:t>Overview:</a:t>
            </a:r>
          </a:p>
          <a:p>
            <a:r>
              <a:rPr lang="en-US"/>
              <a:t>Uses digital key-based algorithms to encrypt information before it is transferred over a network.</a:t>
            </a:r>
          </a:p>
          <a:p>
            <a:r>
              <a:rPr lang="en-US"/>
              <a:t>The algorithm used is negotiated by the Client and the Server.</a:t>
            </a:r>
          </a:p>
          <a:p>
            <a:r>
              <a:rPr lang="en-US"/>
              <a:t>Encryption keys are certified by Certificate Authorities, which are typically either private for-profit companies (e.g., </a:t>
            </a:r>
            <a:r>
              <a:rPr lang="en-US" err="1"/>
              <a:t>IdenTrust</a:t>
            </a:r>
            <a:r>
              <a:rPr lang="en-US"/>
              <a:t>, whose founding interests included a number of large multinational banks and is currently owned by HID Global) or non-profit organizations (E.g., Let’s Encrypt, whose founding interests included The Electronic Frontier Foundation, Mozilla, Google, Facebook, and the Bill and Melinda Gates Foundation and which is run by the Internet Security Research Group).</a:t>
            </a:r>
          </a:p>
        </p:txBody>
      </p:sp>
    </p:spTree>
    <p:extLst>
      <p:ext uri="{BB962C8B-B14F-4D97-AF65-F5344CB8AC3E}">
        <p14:creationId xmlns:p14="http://schemas.microsoft.com/office/powerpoint/2010/main" val="366201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2AB0-A4F7-674D-EE8D-42102DCA4022}"/>
              </a:ext>
            </a:extLst>
          </p:cNvPr>
          <p:cNvSpPr>
            <a:spLocks noGrp="1"/>
          </p:cNvSpPr>
          <p:nvPr>
            <p:ph type="title"/>
          </p:nvPr>
        </p:nvSpPr>
        <p:spPr/>
        <p:txBody>
          <a:bodyPr/>
          <a:lstStyle/>
          <a:p>
            <a:r>
              <a:rPr lang="en-US"/>
              <a:t>Encryption and Security: SSL/TLS</a:t>
            </a:r>
          </a:p>
        </p:txBody>
      </p:sp>
      <p:sp>
        <p:nvSpPr>
          <p:cNvPr id="3" name="Content Placeholder 2">
            <a:extLst>
              <a:ext uri="{FF2B5EF4-FFF2-40B4-BE49-F238E27FC236}">
                <a16:creationId xmlns:a16="http://schemas.microsoft.com/office/drawing/2014/main" id="{715AFC70-04C7-1F0C-1227-667DCDF46561}"/>
              </a:ext>
            </a:extLst>
          </p:cNvPr>
          <p:cNvSpPr>
            <a:spLocks noGrp="1"/>
          </p:cNvSpPr>
          <p:nvPr>
            <p:ph idx="1"/>
          </p:nvPr>
        </p:nvSpPr>
        <p:spPr/>
        <p:txBody>
          <a:bodyPr/>
          <a:lstStyle/>
          <a:p>
            <a:pPr marL="0" indent="0">
              <a:buNone/>
            </a:pPr>
            <a:r>
              <a:rPr lang="en-US"/>
              <a:t>Development History:</a:t>
            </a:r>
          </a:p>
          <a:p>
            <a:r>
              <a:rPr lang="en-US"/>
              <a:t>In 1986/1987, the National Security Agency (NSA), National Bureau of Standards, Defense Communications Agency, and around a dozen large communication and computer corporations initiated the Secure Data Network Systems (SDNS) program.</a:t>
            </a:r>
          </a:p>
          <a:p>
            <a:r>
              <a:rPr lang="en-US"/>
              <a:t>In 1994, researchers at the Networking Research Laboratory at University of Texas, Austin, published a description of Secure Network Programming (SNP) API, intended to theoretically allow retro-fitting existing network applications with security features.</a:t>
            </a:r>
          </a:p>
        </p:txBody>
      </p:sp>
    </p:spTree>
    <p:extLst>
      <p:ext uri="{BB962C8B-B14F-4D97-AF65-F5344CB8AC3E}">
        <p14:creationId xmlns:p14="http://schemas.microsoft.com/office/powerpoint/2010/main" val="3131166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2AB0-A4F7-674D-EE8D-42102DCA4022}"/>
              </a:ext>
            </a:extLst>
          </p:cNvPr>
          <p:cNvSpPr>
            <a:spLocks noGrp="1"/>
          </p:cNvSpPr>
          <p:nvPr>
            <p:ph type="title"/>
          </p:nvPr>
        </p:nvSpPr>
        <p:spPr/>
        <p:txBody>
          <a:bodyPr/>
          <a:lstStyle/>
          <a:p>
            <a:r>
              <a:rPr lang="en-US"/>
              <a:t>Encryption and Security: SSL/TLS</a:t>
            </a:r>
          </a:p>
        </p:txBody>
      </p:sp>
      <p:sp>
        <p:nvSpPr>
          <p:cNvPr id="3" name="Content Placeholder 2">
            <a:extLst>
              <a:ext uri="{FF2B5EF4-FFF2-40B4-BE49-F238E27FC236}">
                <a16:creationId xmlns:a16="http://schemas.microsoft.com/office/drawing/2014/main" id="{715AFC70-04C7-1F0C-1227-667DCDF46561}"/>
              </a:ext>
            </a:extLst>
          </p:cNvPr>
          <p:cNvSpPr>
            <a:spLocks noGrp="1"/>
          </p:cNvSpPr>
          <p:nvPr>
            <p:ph idx="1"/>
          </p:nvPr>
        </p:nvSpPr>
        <p:spPr/>
        <p:txBody>
          <a:bodyPr>
            <a:normAutofit fontScale="92500" lnSpcReduction="20000"/>
          </a:bodyPr>
          <a:lstStyle/>
          <a:p>
            <a:pPr marL="0" indent="0">
              <a:buNone/>
            </a:pPr>
            <a:r>
              <a:rPr lang="en-US"/>
              <a:t>Development History:</a:t>
            </a:r>
          </a:p>
          <a:p>
            <a:r>
              <a:rPr lang="en-US"/>
              <a:t>Around this same time (1994/1995), Netscape develops the Secure Socket Layer (SSL) protocol for its browser. Early versions of the protocol are buggy and full of vulnerabilities.</a:t>
            </a:r>
          </a:p>
          <a:p>
            <a:r>
              <a:rPr lang="en-US"/>
              <a:t>1995’s SSL 2.0 is the first publicly released version, but was vulnerable to attacks such as Man-in-the-Middle. Also, it assumed single-service/fixed-domain certificates, which conflicts with already-popular virtual web hosting.</a:t>
            </a:r>
          </a:p>
          <a:p>
            <a:r>
              <a:rPr lang="en-US"/>
              <a:t>SSL 3.0 was implemented in 1996 to address these issues.</a:t>
            </a:r>
          </a:p>
          <a:p>
            <a:r>
              <a:rPr lang="en-US"/>
              <a:t>The OpenSSL project is founded in 1998 to provide free encryption tools. It is still active (most work is done by volunteers) and working on implementations for current TLS specifications</a:t>
            </a:r>
          </a:p>
        </p:txBody>
      </p:sp>
    </p:spTree>
    <p:extLst>
      <p:ext uri="{BB962C8B-B14F-4D97-AF65-F5344CB8AC3E}">
        <p14:creationId xmlns:p14="http://schemas.microsoft.com/office/powerpoint/2010/main" val="4257675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2AB0-A4F7-674D-EE8D-42102DCA4022}"/>
              </a:ext>
            </a:extLst>
          </p:cNvPr>
          <p:cNvSpPr>
            <a:spLocks noGrp="1"/>
          </p:cNvSpPr>
          <p:nvPr>
            <p:ph type="title"/>
          </p:nvPr>
        </p:nvSpPr>
        <p:spPr/>
        <p:txBody>
          <a:bodyPr/>
          <a:lstStyle/>
          <a:p>
            <a:r>
              <a:rPr lang="en-US"/>
              <a:t>Encryption and Security: SSL/TLS</a:t>
            </a:r>
          </a:p>
        </p:txBody>
      </p:sp>
      <p:sp>
        <p:nvSpPr>
          <p:cNvPr id="3" name="Content Placeholder 2">
            <a:extLst>
              <a:ext uri="{FF2B5EF4-FFF2-40B4-BE49-F238E27FC236}">
                <a16:creationId xmlns:a16="http://schemas.microsoft.com/office/drawing/2014/main" id="{715AFC70-04C7-1F0C-1227-667DCDF46561}"/>
              </a:ext>
            </a:extLst>
          </p:cNvPr>
          <p:cNvSpPr>
            <a:spLocks noGrp="1"/>
          </p:cNvSpPr>
          <p:nvPr>
            <p:ph idx="1"/>
          </p:nvPr>
        </p:nvSpPr>
        <p:spPr/>
        <p:txBody>
          <a:bodyPr/>
          <a:lstStyle/>
          <a:p>
            <a:pPr marL="0" indent="0">
              <a:buNone/>
            </a:pPr>
            <a:r>
              <a:rPr lang="en-US"/>
              <a:t>Development History:</a:t>
            </a:r>
          </a:p>
          <a:p>
            <a:r>
              <a:rPr lang="en-US"/>
              <a:t>In 1999, TLS 1.0 is defined in IEFT RFC 2246. This protocol is based on Netscape’s SSL protocol, but there were enough differences to prevent interoperability.</a:t>
            </a:r>
          </a:p>
          <a:p>
            <a:r>
              <a:rPr lang="en-US"/>
              <a:t>TLS 1.1 was defined in RFC 4346 in 2006. This improved resistance to some types of attacks and changed the way certain errors were handled.</a:t>
            </a:r>
          </a:p>
          <a:p>
            <a:r>
              <a:rPr lang="en-US"/>
              <a:t>In 2008, TLS 1.2 was defined to use superior encryption algorithms designed by the NSA.</a:t>
            </a:r>
          </a:p>
          <a:p>
            <a:r>
              <a:rPr lang="en-US"/>
              <a:t>2011’s RFC 6176 refines TLS and removes all backward-compatibility with SSL</a:t>
            </a:r>
          </a:p>
        </p:txBody>
      </p:sp>
    </p:spTree>
    <p:extLst>
      <p:ext uri="{BB962C8B-B14F-4D97-AF65-F5344CB8AC3E}">
        <p14:creationId xmlns:p14="http://schemas.microsoft.com/office/powerpoint/2010/main" val="856200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2AB0-A4F7-674D-EE8D-42102DCA4022}"/>
              </a:ext>
            </a:extLst>
          </p:cNvPr>
          <p:cNvSpPr>
            <a:spLocks noGrp="1"/>
          </p:cNvSpPr>
          <p:nvPr>
            <p:ph type="title"/>
          </p:nvPr>
        </p:nvSpPr>
        <p:spPr/>
        <p:txBody>
          <a:bodyPr/>
          <a:lstStyle/>
          <a:p>
            <a:r>
              <a:rPr lang="en-US"/>
              <a:t>Encryption and Security: SSL/TLS</a:t>
            </a:r>
          </a:p>
        </p:txBody>
      </p:sp>
      <p:sp>
        <p:nvSpPr>
          <p:cNvPr id="3" name="Content Placeholder 2">
            <a:extLst>
              <a:ext uri="{FF2B5EF4-FFF2-40B4-BE49-F238E27FC236}">
                <a16:creationId xmlns:a16="http://schemas.microsoft.com/office/drawing/2014/main" id="{715AFC70-04C7-1F0C-1227-667DCDF46561}"/>
              </a:ext>
            </a:extLst>
          </p:cNvPr>
          <p:cNvSpPr>
            <a:spLocks noGrp="1"/>
          </p:cNvSpPr>
          <p:nvPr>
            <p:ph idx="1"/>
          </p:nvPr>
        </p:nvSpPr>
        <p:spPr/>
        <p:txBody>
          <a:bodyPr/>
          <a:lstStyle/>
          <a:p>
            <a:pPr marL="0" indent="0">
              <a:buNone/>
            </a:pPr>
            <a:r>
              <a:rPr lang="en-US"/>
              <a:t>Development History:</a:t>
            </a:r>
          </a:p>
          <a:p>
            <a:r>
              <a:rPr lang="en-US"/>
              <a:t>TLS 1.3 was defined in 2018 (RFC 8446). It removed support for weaker encryption algorithms and strengthened the security of negotiation/handshaking protocols. These changes resulted in some challenges for backward-compatibility with proxy servers, slowing its adoption.</a:t>
            </a:r>
          </a:p>
          <a:p>
            <a:r>
              <a:rPr lang="en-US"/>
              <a:t>TLS 1.0 and 1.1 were deprecated in RFC 8996 (2021)</a:t>
            </a:r>
          </a:p>
        </p:txBody>
      </p:sp>
    </p:spTree>
    <p:extLst>
      <p:ext uri="{BB962C8B-B14F-4D97-AF65-F5344CB8AC3E}">
        <p14:creationId xmlns:p14="http://schemas.microsoft.com/office/powerpoint/2010/main" val="105632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9FEF-1BA0-4963-8FAD-DBBBAFC3B807}"/>
              </a:ext>
            </a:extLst>
          </p:cNvPr>
          <p:cNvSpPr>
            <a:spLocks noGrp="1"/>
          </p:cNvSpPr>
          <p:nvPr>
            <p:ph type="title"/>
          </p:nvPr>
        </p:nvSpPr>
        <p:spPr/>
        <p:txBody>
          <a:bodyPr>
            <a:normAutofit fontScale="90000"/>
          </a:bodyPr>
          <a:lstStyle/>
          <a:p>
            <a:r>
              <a:rPr lang="en-US"/>
              <a:t>Historical Highlights that Influenced Network Architecture</a:t>
            </a:r>
          </a:p>
        </p:txBody>
      </p:sp>
      <p:sp>
        <p:nvSpPr>
          <p:cNvPr id="3" name="Content Placeholder 2">
            <a:extLst>
              <a:ext uri="{FF2B5EF4-FFF2-40B4-BE49-F238E27FC236}">
                <a16:creationId xmlns:a16="http://schemas.microsoft.com/office/drawing/2014/main" id="{28140092-5559-9ADA-592C-B0B1BAC6144E}"/>
              </a:ext>
            </a:extLst>
          </p:cNvPr>
          <p:cNvSpPr>
            <a:spLocks noGrp="1"/>
          </p:cNvSpPr>
          <p:nvPr>
            <p:ph idx="1"/>
          </p:nvPr>
        </p:nvSpPr>
        <p:spPr>
          <a:xfrm>
            <a:off x="5184648" y="758951"/>
            <a:ext cx="6245352" cy="5377153"/>
          </a:xfrm>
        </p:spPr>
        <p:txBody>
          <a:bodyPr>
            <a:normAutofit fontScale="92500" lnSpcReduction="20000"/>
          </a:bodyPr>
          <a:lstStyle/>
          <a:p>
            <a:r>
              <a:rPr lang="en-US"/>
              <a:t>In 1969, the first four nodes of ARPANET were connected between UCLA, Stanford, UC–Santa Barbara, and the University of Utah. Transfer speeds of ~50Kbaud</a:t>
            </a:r>
          </a:p>
          <a:p>
            <a:r>
              <a:rPr lang="en-US"/>
              <a:t>In 1972, the first commercial public data networks were deployed in Europe.</a:t>
            </a:r>
          </a:p>
          <a:p>
            <a:r>
              <a:rPr lang="en-US"/>
              <a:t>In 1973, Ethernet is developed at Xerox PARC, based on previous work done at the University of Hawaii. Patents are issued for related technologies in 1977 and 1978. Initial data transfer ~3 </a:t>
            </a:r>
            <a:r>
              <a:rPr lang="en-US" err="1"/>
              <a:t>Mbaud</a:t>
            </a:r>
            <a:endParaRPr lang="en-US"/>
          </a:p>
          <a:p>
            <a:r>
              <a:rPr lang="en-US"/>
              <a:t>The Transmission Control Protocol is officially specified in 1974, and the term Internet is coined.</a:t>
            </a:r>
          </a:p>
          <a:p>
            <a:r>
              <a:rPr lang="en-US"/>
              <a:t>The first long-distance fiber network is deployed in 1977 in California.</a:t>
            </a:r>
          </a:p>
          <a:p>
            <a:r>
              <a:rPr lang="en-US"/>
              <a:t>Ethernet is made an open rather than proprietary standard in 1979 and by 1980 data transfer rates are upgraded to ~10 </a:t>
            </a:r>
            <a:r>
              <a:rPr lang="en-US" err="1"/>
              <a:t>Mbaud</a:t>
            </a:r>
            <a:r>
              <a:rPr lang="en-US"/>
              <a:t>.</a:t>
            </a:r>
          </a:p>
        </p:txBody>
      </p:sp>
    </p:spTree>
    <p:extLst>
      <p:ext uri="{BB962C8B-B14F-4D97-AF65-F5344CB8AC3E}">
        <p14:creationId xmlns:p14="http://schemas.microsoft.com/office/powerpoint/2010/main" val="1957962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25F-8583-E495-8B40-2F0D09C34736}"/>
              </a:ext>
            </a:extLst>
          </p:cNvPr>
          <p:cNvSpPr>
            <a:spLocks noGrp="1"/>
          </p:cNvSpPr>
          <p:nvPr>
            <p:ph type="title"/>
          </p:nvPr>
        </p:nvSpPr>
        <p:spPr/>
        <p:txBody>
          <a:bodyPr/>
          <a:lstStyle/>
          <a:p>
            <a:r>
              <a:rPr lang="en-US"/>
              <a:t>Encryption and Security: SSL/TLS</a:t>
            </a:r>
          </a:p>
        </p:txBody>
      </p:sp>
      <p:sp>
        <p:nvSpPr>
          <p:cNvPr id="3" name="Content Placeholder 2">
            <a:extLst>
              <a:ext uri="{FF2B5EF4-FFF2-40B4-BE49-F238E27FC236}">
                <a16:creationId xmlns:a16="http://schemas.microsoft.com/office/drawing/2014/main" id="{69882637-5DDF-8227-3F0D-552CEA146C56}"/>
              </a:ext>
            </a:extLst>
          </p:cNvPr>
          <p:cNvSpPr>
            <a:spLocks noGrp="1"/>
          </p:cNvSpPr>
          <p:nvPr>
            <p:ph idx="1"/>
          </p:nvPr>
        </p:nvSpPr>
        <p:spPr/>
        <p:txBody>
          <a:bodyPr>
            <a:normAutofit/>
          </a:bodyPr>
          <a:lstStyle/>
          <a:p>
            <a:pPr marL="0" indent="0">
              <a:buNone/>
            </a:pPr>
            <a:r>
              <a:rPr lang="en-US"/>
              <a:t>Protocol Flow:</a:t>
            </a:r>
          </a:p>
          <a:p>
            <a:r>
              <a:rPr lang="en-US"/>
              <a:t>Client connects to the Server using TCP or UDP. Typically for encrypted HTTP connections, Clients attempt to connect to Server Port 443, rather than Port 80, which handles unencrypted traffic.</a:t>
            </a:r>
          </a:p>
          <a:p>
            <a:r>
              <a:rPr lang="en-US"/>
              <a:t>Client initiates a TLS handshake, sending the version of TLS that it supports and the set of cipher algorithms it is capable of using in plain text.</a:t>
            </a:r>
          </a:p>
          <a:p>
            <a:r>
              <a:rPr lang="en-US"/>
              <a:t>Server responds with its choice for TLS version and encryption algorithm and sends its certificate so that the Client can confirm the Server is who it says it is.</a:t>
            </a:r>
          </a:p>
          <a:p>
            <a:endParaRPr lang="en-US"/>
          </a:p>
        </p:txBody>
      </p:sp>
    </p:spTree>
    <p:extLst>
      <p:ext uri="{BB962C8B-B14F-4D97-AF65-F5344CB8AC3E}">
        <p14:creationId xmlns:p14="http://schemas.microsoft.com/office/powerpoint/2010/main" val="1014547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25F-8583-E495-8B40-2F0D09C34736}"/>
              </a:ext>
            </a:extLst>
          </p:cNvPr>
          <p:cNvSpPr>
            <a:spLocks noGrp="1"/>
          </p:cNvSpPr>
          <p:nvPr>
            <p:ph type="title"/>
          </p:nvPr>
        </p:nvSpPr>
        <p:spPr/>
        <p:txBody>
          <a:bodyPr/>
          <a:lstStyle/>
          <a:p>
            <a:r>
              <a:rPr lang="en-US"/>
              <a:t>Encryption and Security: SSL/TLS</a:t>
            </a:r>
          </a:p>
        </p:txBody>
      </p:sp>
      <p:sp>
        <p:nvSpPr>
          <p:cNvPr id="3" name="Content Placeholder 2">
            <a:extLst>
              <a:ext uri="{FF2B5EF4-FFF2-40B4-BE49-F238E27FC236}">
                <a16:creationId xmlns:a16="http://schemas.microsoft.com/office/drawing/2014/main" id="{69882637-5DDF-8227-3F0D-552CEA146C56}"/>
              </a:ext>
            </a:extLst>
          </p:cNvPr>
          <p:cNvSpPr>
            <a:spLocks noGrp="1"/>
          </p:cNvSpPr>
          <p:nvPr>
            <p:ph idx="1"/>
          </p:nvPr>
        </p:nvSpPr>
        <p:spPr/>
        <p:txBody>
          <a:bodyPr>
            <a:normAutofit/>
          </a:bodyPr>
          <a:lstStyle/>
          <a:p>
            <a:pPr marL="0" indent="0">
              <a:buNone/>
            </a:pPr>
            <a:r>
              <a:rPr lang="en-US"/>
              <a:t>Protocol Flow:</a:t>
            </a:r>
          </a:p>
          <a:p>
            <a:r>
              <a:rPr lang="en-US"/>
              <a:t>If the Client is satisfied with the Server’s response, it initiates the encryption key exchange</a:t>
            </a:r>
          </a:p>
          <a:p>
            <a:r>
              <a:rPr lang="en-US"/>
              <a:t>The Server receives the Client message and checks its integrity by verifying the MAC, and returns an encrypted FINISH message to the Client</a:t>
            </a:r>
          </a:p>
          <a:p>
            <a:r>
              <a:rPr lang="en-US"/>
              <a:t>The Client decrypts the FINISH message, verifies its integrity, and begins using the connection for application communication (e.g., sending HTTP requests)</a:t>
            </a:r>
          </a:p>
          <a:p>
            <a:endParaRPr lang="en-US"/>
          </a:p>
        </p:txBody>
      </p:sp>
    </p:spTree>
    <p:extLst>
      <p:ext uri="{BB962C8B-B14F-4D97-AF65-F5344CB8AC3E}">
        <p14:creationId xmlns:p14="http://schemas.microsoft.com/office/powerpoint/2010/main" val="3913590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25F-8583-E495-8B40-2F0D09C34736}"/>
              </a:ext>
            </a:extLst>
          </p:cNvPr>
          <p:cNvSpPr>
            <a:spLocks noGrp="1"/>
          </p:cNvSpPr>
          <p:nvPr>
            <p:ph type="title"/>
          </p:nvPr>
        </p:nvSpPr>
        <p:spPr/>
        <p:txBody>
          <a:bodyPr/>
          <a:lstStyle/>
          <a:p>
            <a:r>
              <a:rPr lang="en-US"/>
              <a:t>Encryption and Security: SSL/TLS Handshake</a:t>
            </a:r>
          </a:p>
        </p:txBody>
      </p:sp>
      <p:pic>
        <p:nvPicPr>
          <p:cNvPr id="8" name="Content Placeholder 7">
            <a:extLst>
              <a:ext uri="{FF2B5EF4-FFF2-40B4-BE49-F238E27FC236}">
                <a16:creationId xmlns:a16="http://schemas.microsoft.com/office/drawing/2014/main" id="{8686FE78-5467-D21E-6890-3494C33B7B2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113866" y="759533"/>
            <a:ext cx="6388589" cy="475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5C23-86D3-B776-B5FF-F4FA4358BC89}"/>
              </a:ext>
            </a:extLst>
          </p:cNvPr>
          <p:cNvSpPr>
            <a:spLocks noGrp="1"/>
          </p:cNvSpPr>
          <p:nvPr>
            <p:ph type="title"/>
          </p:nvPr>
        </p:nvSpPr>
        <p:spPr/>
        <p:txBody>
          <a:bodyPr>
            <a:normAutofit fontScale="90000"/>
          </a:bodyPr>
          <a:lstStyle/>
          <a:p>
            <a:r>
              <a:rPr lang="en-US"/>
              <a:t>Mail Protocols:</a:t>
            </a:r>
            <a:br>
              <a:rPr lang="en-US"/>
            </a:br>
            <a:r>
              <a:rPr lang="en-US"/>
              <a:t>Multipurpose Internet Mail Extensions (MIME)</a:t>
            </a:r>
          </a:p>
        </p:txBody>
      </p:sp>
      <p:sp>
        <p:nvSpPr>
          <p:cNvPr id="3" name="Content Placeholder 2">
            <a:extLst>
              <a:ext uri="{FF2B5EF4-FFF2-40B4-BE49-F238E27FC236}">
                <a16:creationId xmlns:a16="http://schemas.microsoft.com/office/drawing/2014/main" id="{462A4579-9CDD-44CD-91CF-F2CD65113C56}"/>
              </a:ext>
            </a:extLst>
          </p:cNvPr>
          <p:cNvSpPr>
            <a:spLocks noGrp="1"/>
          </p:cNvSpPr>
          <p:nvPr>
            <p:ph idx="1"/>
          </p:nvPr>
        </p:nvSpPr>
        <p:spPr/>
        <p:txBody>
          <a:bodyPr>
            <a:normAutofit fontScale="92500" lnSpcReduction="20000"/>
          </a:bodyPr>
          <a:lstStyle/>
          <a:p>
            <a:pPr marL="0" indent="0">
              <a:buNone/>
            </a:pPr>
            <a:r>
              <a:rPr lang="en-US"/>
              <a:t>Development History</a:t>
            </a:r>
          </a:p>
          <a:p>
            <a:r>
              <a:rPr lang="en-US"/>
              <a:t>All mail protocols initially supported only plain-text (7-bit ASCII).</a:t>
            </a:r>
          </a:p>
          <a:p>
            <a:r>
              <a:rPr lang="en-US"/>
              <a:t>MIME was developed at Carnegie Mellon University as a way to indicate the structure of data-types in the body of a message so that they could be interpreted correctly by the recipient.</a:t>
            </a:r>
          </a:p>
          <a:p>
            <a:r>
              <a:rPr lang="en-US"/>
              <a:t>The MIME Content-Header allowed for the creation of a tree-structure for the body of the message.</a:t>
            </a:r>
          </a:p>
          <a:p>
            <a:r>
              <a:rPr lang="en-US"/>
              <a:t>Content types include “application”/”audio”/ ”image”/”message”/”multipart”/”text”/”video”</a:t>
            </a:r>
          </a:p>
          <a:p>
            <a:r>
              <a:rPr lang="en-US"/>
              <a:t>Subtypes (e.g., “jpg”, “mp3”) are also declared.</a:t>
            </a:r>
          </a:p>
          <a:p>
            <a:r>
              <a:rPr lang="en-US"/>
              <a:t>Although originally developed for use with SMTP, MIME has also been useful for HTTP and other text-based data transfer protocols.</a:t>
            </a:r>
          </a:p>
        </p:txBody>
      </p:sp>
    </p:spTree>
    <p:extLst>
      <p:ext uri="{BB962C8B-B14F-4D97-AF65-F5344CB8AC3E}">
        <p14:creationId xmlns:p14="http://schemas.microsoft.com/office/powerpoint/2010/main" val="564267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AB1-31EC-F6D2-5009-032C3255E2FF}"/>
              </a:ext>
            </a:extLst>
          </p:cNvPr>
          <p:cNvSpPr>
            <a:spLocks noGrp="1"/>
          </p:cNvSpPr>
          <p:nvPr>
            <p:ph type="title"/>
          </p:nvPr>
        </p:nvSpPr>
        <p:spPr/>
        <p:txBody>
          <a:bodyPr/>
          <a:lstStyle/>
          <a:p>
            <a:r>
              <a:rPr lang="en-US"/>
              <a:t>Hypertext Transfer Protocol (HTTP and HTTPS)</a:t>
            </a:r>
          </a:p>
        </p:txBody>
      </p:sp>
      <p:sp>
        <p:nvSpPr>
          <p:cNvPr id="3" name="Content Placeholder 2">
            <a:extLst>
              <a:ext uri="{FF2B5EF4-FFF2-40B4-BE49-F238E27FC236}">
                <a16:creationId xmlns:a16="http://schemas.microsoft.com/office/drawing/2014/main" id="{5A87CC4E-0894-102A-627E-8D1A264CDBA0}"/>
              </a:ext>
            </a:extLst>
          </p:cNvPr>
          <p:cNvSpPr>
            <a:spLocks noGrp="1"/>
          </p:cNvSpPr>
          <p:nvPr>
            <p:ph idx="1"/>
          </p:nvPr>
        </p:nvSpPr>
        <p:spPr/>
        <p:txBody>
          <a:bodyPr>
            <a:normAutofit fontScale="92500" lnSpcReduction="20000"/>
          </a:bodyPr>
          <a:lstStyle/>
          <a:p>
            <a:pPr marL="0" indent="0">
              <a:buNone/>
            </a:pPr>
            <a:r>
              <a:rPr lang="en-US"/>
              <a:t>Overview</a:t>
            </a:r>
          </a:p>
          <a:p>
            <a:r>
              <a:rPr lang="en-US"/>
              <a:t>Designed for the transfer of [originally text-based] data using the Client–Server networking model.</a:t>
            </a:r>
          </a:p>
          <a:p>
            <a:r>
              <a:rPr lang="en-US"/>
              <a:t>Data Transfers follow a Request–Response pattern over a Single Duplex connection:</a:t>
            </a:r>
          </a:p>
          <a:p>
            <a:pPr marL="525780" lvl="1" indent="-342900">
              <a:buAutoNum type="arabicPeriod"/>
            </a:pPr>
            <a:r>
              <a:rPr lang="en-US"/>
              <a:t>The Client initiates the transfer by requesting a resource to a server through a well-known port (usually 80 for unencrypted connections or 443 for encrypted connections).</a:t>
            </a:r>
          </a:p>
          <a:p>
            <a:pPr marL="525463" lvl="1" indent="-344488">
              <a:buAutoNum type="arabicPeriod"/>
            </a:pPr>
            <a:r>
              <a:rPr lang="en-US"/>
              <a:t>If the Server is listening on the appropriate port, it will accept the request and send the requested resource</a:t>
            </a:r>
          </a:p>
          <a:p>
            <a:pPr marL="241300" indent="-222250"/>
            <a:r>
              <a:rPr lang="en-US"/>
              <a:t>As the name of the protocol implies, data is generally formatted using Hypertext Mark-up Language (HTML).</a:t>
            </a:r>
          </a:p>
          <a:p>
            <a:pPr marL="241300" indent="-222250"/>
            <a:r>
              <a:rPr lang="en-US"/>
              <a:t>HTTP URIs are unencrypted, while HTTPS URIs use TLS 1.2+ encryption to protect data during transfer.</a:t>
            </a:r>
          </a:p>
        </p:txBody>
      </p:sp>
    </p:spTree>
    <p:extLst>
      <p:ext uri="{BB962C8B-B14F-4D97-AF65-F5344CB8AC3E}">
        <p14:creationId xmlns:p14="http://schemas.microsoft.com/office/powerpoint/2010/main" val="1524273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AB1-31EC-F6D2-5009-032C3255E2FF}"/>
              </a:ext>
            </a:extLst>
          </p:cNvPr>
          <p:cNvSpPr>
            <a:spLocks noGrp="1"/>
          </p:cNvSpPr>
          <p:nvPr>
            <p:ph type="title"/>
          </p:nvPr>
        </p:nvSpPr>
        <p:spPr/>
        <p:txBody>
          <a:bodyPr/>
          <a:lstStyle/>
          <a:p>
            <a:r>
              <a:rPr lang="en-US"/>
              <a:t>Hypertext Transfer Protocol (HTTP and HTTPS)</a:t>
            </a:r>
          </a:p>
        </p:txBody>
      </p:sp>
      <p:sp>
        <p:nvSpPr>
          <p:cNvPr id="3" name="Content Placeholder 2">
            <a:extLst>
              <a:ext uri="{FF2B5EF4-FFF2-40B4-BE49-F238E27FC236}">
                <a16:creationId xmlns:a16="http://schemas.microsoft.com/office/drawing/2014/main" id="{5A87CC4E-0894-102A-627E-8D1A264CDBA0}"/>
              </a:ext>
            </a:extLst>
          </p:cNvPr>
          <p:cNvSpPr>
            <a:spLocks noGrp="1"/>
          </p:cNvSpPr>
          <p:nvPr>
            <p:ph idx="1"/>
          </p:nvPr>
        </p:nvSpPr>
        <p:spPr/>
        <p:txBody>
          <a:bodyPr>
            <a:normAutofit fontScale="92500" lnSpcReduction="10000"/>
          </a:bodyPr>
          <a:lstStyle/>
          <a:p>
            <a:pPr marL="0" indent="0">
              <a:buNone/>
            </a:pPr>
            <a:r>
              <a:rPr lang="en-US"/>
              <a:t>Development History and Standard Specifications</a:t>
            </a:r>
          </a:p>
          <a:p>
            <a:r>
              <a:rPr lang="en-US"/>
              <a:t>Development initiated by Tim Berners-Lee at CERN in 1989, along with HTML and the Web Browser [Client]–Web Server paradigm.</a:t>
            </a:r>
          </a:p>
          <a:p>
            <a:r>
              <a:rPr lang="en-US"/>
              <a:t>The first Web Server using this protocol went live in 1990. The protocol only had one associated method, GET, which the Client used to request resources from the server. Server Response was always  an HTML document. Under this paradigm, the connection would be dropped after each completed transfer of data from the server and would need to be re-established to make additional requests.</a:t>
            </a:r>
          </a:p>
          <a:p>
            <a:r>
              <a:rPr lang="en-US"/>
              <a:t>The first protocol standard definition document [HTTP/0.9] was published in 1991 and was 700 words long.</a:t>
            </a:r>
          </a:p>
        </p:txBody>
      </p:sp>
    </p:spTree>
    <p:extLst>
      <p:ext uri="{BB962C8B-B14F-4D97-AF65-F5344CB8AC3E}">
        <p14:creationId xmlns:p14="http://schemas.microsoft.com/office/powerpoint/2010/main" val="41737551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AB1-31EC-F6D2-5009-032C3255E2FF}"/>
              </a:ext>
            </a:extLst>
          </p:cNvPr>
          <p:cNvSpPr>
            <a:spLocks noGrp="1"/>
          </p:cNvSpPr>
          <p:nvPr>
            <p:ph type="title"/>
          </p:nvPr>
        </p:nvSpPr>
        <p:spPr/>
        <p:txBody>
          <a:bodyPr/>
          <a:lstStyle/>
          <a:p>
            <a:r>
              <a:rPr lang="en-US"/>
              <a:t>Hypertext Transfer Protocol (HTTP and HTTPS)</a:t>
            </a:r>
          </a:p>
        </p:txBody>
      </p:sp>
      <p:sp>
        <p:nvSpPr>
          <p:cNvPr id="3" name="Content Placeholder 2">
            <a:extLst>
              <a:ext uri="{FF2B5EF4-FFF2-40B4-BE49-F238E27FC236}">
                <a16:creationId xmlns:a16="http://schemas.microsoft.com/office/drawing/2014/main" id="{5A87CC4E-0894-102A-627E-8D1A264CDBA0}"/>
              </a:ext>
            </a:extLst>
          </p:cNvPr>
          <p:cNvSpPr>
            <a:spLocks noGrp="1"/>
          </p:cNvSpPr>
          <p:nvPr>
            <p:ph idx="1"/>
          </p:nvPr>
        </p:nvSpPr>
        <p:spPr/>
        <p:txBody>
          <a:bodyPr>
            <a:normAutofit fontScale="92500" lnSpcReduction="10000"/>
          </a:bodyPr>
          <a:lstStyle/>
          <a:p>
            <a:pPr marL="0" indent="0">
              <a:buNone/>
            </a:pPr>
            <a:r>
              <a:rPr lang="en-US"/>
              <a:t>Development History and Standard Specifications</a:t>
            </a:r>
          </a:p>
          <a:p>
            <a:r>
              <a:rPr lang="en-US"/>
              <a:t>HTTP/1.0 was finalized in May 1996 as RFC 1945, authored by Berners-Lee, Fielding, and </a:t>
            </a:r>
            <a:r>
              <a:rPr lang="en-US" err="1"/>
              <a:t>Frystyk</a:t>
            </a:r>
            <a:r>
              <a:rPr lang="en-US"/>
              <a:t> for the W3C. However, HTTP/1.1 was already being drafted and many web browsers were implementing new suggested features.</a:t>
            </a:r>
          </a:p>
          <a:p>
            <a:r>
              <a:rPr lang="en-US"/>
              <a:t>HTTP/1.1 was finalized in 1997 as RFC 2068. This standard allowed for Virtual Hosting (so that a single server pool could host multiple domains) and keep-alive connections that allowed Clients to request multiple resources from the same server without requiring them to renegotiate the connection.</a:t>
            </a:r>
          </a:p>
          <a:p>
            <a:r>
              <a:rPr lang="en-US"/>
              <a:t>HTTP/1.1 was revised and updated as RFC 2616 in 1999</a:t>
            </a:r>
          </a:p>
        </p:txBody>
      </p:sp>
    </p:spTree>
    <p:extLst>
      <p:ext uri="{BB962C8B-B14F-4D97-AF65-F5344CB8AC3E}">
        <p14:creationId xmlns:p14="http://schemas.microsoft.com/office/powerpoint/2010/main" val="903962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AB1-31EC-F6D2-5009-032C3255E2FF}"/>
              </a:ext>
            </a:extLst>
          </p:cNvPr>
          <p:cNvSpPr>
            <a:spLocks noGrp="1"/>
          </p:cNvSpPr>
          <p:nvPr>
            <p:ph type="title"/>
          </p:nvPr>
        </p:nvSpPr>
        <p:spPr/>
        <p:txBody>
          <a:bodyPr/>
          <a:lstStyle/>
          <a:p>
            <a:r>
              <a:rPr lang="en-US"/>
              <a:t>Hypertext Transfer Protocol (HTTP and HTTPS)</a:t>
            </a:r>
          </a:p>
        </p:txBody>
      </p:sp>
      <p:sp>
        <p:nvSpPr>
          <p:cNvPr id="3" name="Content Placeholder 2">
            <a:extLst>
              <a:ext uri="{FF2B5EF4-FFF2-40B4-BE49-F238E27FC236}">
                <a16:creationId xmlns:a16="http://schemas.microsoft.com/office/drawing/2014/main" id="{5A87CC4E-0894-102A-627E-8D1A264CDBA0}"/>
              </a:ext>
            </a:extLst>
          </p:cNvPr>
          <p:cNvSpPr>
            <a:spLocks noGrp="1"/>
          </p:cNvSpPr>
          <p:nvPr>
            <p:ph idx="1"/>
          </p:nvPr>
        </p:nvSpPr>
        <p:spPr/>
        <p:txBody>
          <a:bodyPr>
            <a:normAutofit/>
          </a:bodyPr>
          <a:lstStyle/>
          <a:p>
            <a:pPr marL="0" indent="0">
              <a:buNone/>
            </a:pPr>
            <a:r>
              <a:rPr lang="en-US"/>
              <a:t>Development History and Standard Specifications</a:t>
            </a:r>
          </a:p>
          <a:p>
            <a:r>
              <a:rPr lang="en-US"/>
              <a:t>The W3C HTTP Working Group passed responsibility for HTTP Standards development to IETF in 1999.</a:t>
            </a:r>
          </a:p>
          <a:p>
            <a:r>
              <a:rPr lang="en-US"/>
              <a:t>IETF initiated an HTTP Working Group in 2007 to revise HTTP/1.1 and develop future HTTP standards.</a:t>
            </a:r>
          </a:p>
          <a:p>
            <a:r>
              <a:rPr lang="en-US"/>
              <a:t>In 2009, Google released its HTTP binary (general data, not necessarily text) protocol, dubbed SPDY, which provided significant speed improvements over HTTP/1.1. This ”standard” was implemented first by Google’s own browser, and many other browsers followed suit.</a:t>
            </a:r>
          </a:p>
        </p:txBody>
      </p:sp>
    </p:spTree>
    <p:extLst>
      <p:ext uri="{BB962C8B-B14F-4D97-AF65-F5344CB8AC3E}">
        <p14:creationId xmlns:p14="http://schemas.microsoft.com/office/powerpoint/2010/main" val="636672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AB1-31EC-F6D2-5009-032C3255E2FF}"/>
              </a:ext>
            </a:extLst>
          </p:cNvPr>
          <p:cNvSpPr>
            <a:spLocks noGrp="1"/>
          </p:cNvSpPr>
          <p:nvPr>
            <p:ph type="title"/>
          </p:nvPr>
        </p:nvSpPr>
        <p:spPr/>
        <p:txBody>
          <a:bodyPr/>
          <a:lstStyle/>
          <a:p>
            <a:r>
              <a:rPr lang="en-US"/>
              <a:t>Hypertext Transfer Protocol (HTTP and HTTPS)</a:t>
            </a:r>
          </a:p>
        </p:txBody>
      </p:sp>
      <p:sp>
        <p:nvSpPr>
          <p:cNvPr id="3" name="Content Placeholder 2">
            <a:extLst>
              <a:ext uri="{FF2B5EF4-FFF2-40B4-BE49-F238E27FC236}">
                <a16:creationId xmlns:a16="http://schemas.microsoft.com/office/drawing/2014/main" id="{5A87CC4E-0894-102A-627E-8D1A264CDBA0}"/>
              </a:ext>
            </a:extLst>
          </p:cNvPr>
          <p:cNvSpPr>
            <a:spLocks noGrp="1"/>
          </p:cNvSpPr>
          <p:nvPr>
            <p:ph idx="1"/>
          </p:nvPr>
        </p:nvSpPr>
        <p:spPr/>
        <p:txBody>
          <a:bodyPr>
            <a:normAutofit fontScale="77500" lnSpcReduction="20000"/>
          </a:bodyPr>
          <a:lstStyle/>
          <a:p>
            <a:pPr marL="0" indent="0">
              <a:buNone/>
            </a:pPr>
            <a:r>
              <a:rPr lang="en-US"/>
              <a:t>Development History and Standard Specifications</a:t>
            </a:r>
          </a:p>
          <a:p>
            <a:r>
              <a:rPr lang="en-US"/>
              <a:t>In 2014, the IETF Working Group finalized its revision of the HTTP/1.1 standard in a set of six RFCs:</a:t>
            </a:r>
          </a:p>
          <a:p>
            <a:pPr marL="468630" lvl="1" indent="-285750">
              <a:buFont typeface="Arial" panose="020B0604020202020204" pitchFamily="34" charset="0"/>
              <a:buChar char="•"/>
            </a:pPr>
            <a:r>
              <a:rPr lang="en-US"/>
              <a:t>RFC 7230: Message Syntax and Routing [Officially Deprecated HTTP/0.9]</a:t>
            </a:r>
          </a:p>
          <a:p>
            <a:pPr marL="468630" lvl="1" indent="-285750">
              <a:buFont typeface="Arial" panose="020B0604020202020204" pitchFamily="34" charset="0"/>
              <a:buChar char="•"/>
            </a:pPr>
            <a:r>
              <a:rPr lang="en-US"/>
              <a:t>RFC 7231: Semantics and Content</a:t>
            </a:r>
          </a:p>
          <a:p>
            <a:pPr marL="468630" lvl="1" indent="-285750">
              <a:buFont typeface="Arial" panose="020B0604020202020204" pitchFamily="34" charset="0"/>
              <a:buChar char="•"/>
            </a:pPr>
            <a:r>
              <a:rPr lang="en-US"/>
              <a:t>RFC 7232: Conditional Requests</a:t>
            </a:r>
          </a:p>
          <a:p>
            <a:pPr marL="468630" lvl="1" indent="-285750">
              <a:buFont typeface="Arial" panose="020B0604020202020204" pitchFamily="34" charset="0"/>
              <a:buChar char="•"/>
            </a:pPr>
            <a:r>
              <a:rPr lang="en-US"/>
              <a:t>RFC 7233: Range Requests</a:t>
            </a:r>
          </a:p>
          <a:p>
            <a:pPr marL="468630" lvl="1" indent="-285750">
              <a:buFont typeface="Arial" panose="020B0604020202020204" pitchFamily="34" charset="0"/>
              <a:buChar char="•"/>
            </a:pPr>
            <a:r>
              <a:rPr lang="en-US"/>
              <a:t>RFC 7234: Caching</a:t>
            </a:r>
          </a:p>
          <a:p>
            <a:pPr marL="468630" lvl="1" indent="-285750">
              <a:buFont typeface="Arial" panose="020B0604020202020204" pitchFamily="34" charset="0"/>
              <a:buChar char="•"/>
            </a:pPr>
            <a:r>
              <a:rPr lang="en-US"/>
              <a:t>RFC 7235: Authentication</a:t>
            </a:r>
          </a:p>
          <a:p>
            <a:r>
              <a:rPr lang="en-US"/>
              <a:t>In 2015, the IETF Working Group released its HTTP/2.0 specification as RFC 7540, which was derived primarily from Google’s SPDY protocol. In particular, it allowed for multiplexed sessions across a single TLS/TCP connection which enabled more efficient header compression and concurrent messaging between Client and Server. This standard was not intended to obsolete or supersede HTTP/1.1, but rather to complement/extend it.</a:t>
            </a:r>
          </a:p>
        </p:txBody>
      </p:sp>
    </p:spTree>
    <p:extLst>
      <p:ext uri="{BB962C8B-B14F-4D97-AF65-F5344CB8AC3E}">
        <p14:creationId xmlns:p14="http://schemas.microsoft.com/office/powerpoint/2010/main" val="1121970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3768-D4DA-A3C5-714A-717E336538AC}"/>
              </a:ext>
            </a:extLst>
          </p:cNvPr>
          <p:cNvSpPr>
            <a:spLocks noGrp="1"/>
          </p:cNvSpPr>
          <p:nvPr>
            <p:ph type="title"/>
          </p:nvPr>
        </p:nvSpPr>
        <p:spPr/>
        <p:txBody>
          <a:bodyPr>
            <a:normAutofit/>
          </a:bodyPr>
          <a:lstStyle/>
          <a:p>
            <a:r>
              <a:rPr lang="en-US" sz="4800"/>
              <a:t>Recent Developments: HTTP/3</a:t>
            </a:r>
          </a:p>
        </p:txBody>
      </p:sp>
      <p:sp>
        <p:nvSpPr>
          <p:cNvPr id="3" name="Content Placeholder 2">
            <a:extLst>
              <a:ext uri="{FF2B5EF4-FFF2-40B4-BE49-F238E27FC236}">
                <a16:creationId xmlns:a16="http://schemas.microsoft.com/office/drawing/2014/main" id="{C8D633FA-EA12-A242-3E14-CB5A379E7643}"/>
              </a:ext>
            </a:extLst>
          </p:cNvPr>
          <p:cNvSpPr>
            <a:spLocks noGrp="1"/>
          </p:cNvSpPr>
          <p:nvPr>
            <p:ph idx="1"/>
          </p:nvPr>
        </p:nvSpPr>
        <p:spPr/>
        <p:txBody>
          <a:bodyPr/>
          <a:lstStyle/>
          <a:p>
            <a:r>
              <a:rPr lang="en-US"/>
              <a:t>Drafts of HTTP/3 were first published in 2020.</a:t>
            </a:r>
          </a:p>
          <a:p>
            <a:r>
              <a:rPr lang="en-US"/>
              <a:t>IETF has released its first official HTTP/3 standard definition as RFC 9114 as one of seven RFCs that refactor and define official HTTP/1.1, HTTP/2, and  HTTP/3 standards.</a:t>
            </a:r>
          </a:p>
          <a:p>
            <a:r>
              <a:rPr lang="en-US"/>
              <a:t>Rather than using TCP, HTTP/3 uses QUIC and UDP Transport-Layer Protocols to establish a secure, multiplexed connection between Client and Server. This change in transport-layer protocols was made in order to reduce head-of-line blocking issues, allowing for better data transfer.</a:t>
            </a:r>
          </a:p>
        </p:txBody>
      </p:sp>
    </p:spTree>
    <p:extLst>
      <p:ext uri="{BB962C8B-B14F-4D97-AF65-F5344CB8AC3E}">
        <p14:creationId xmlns:p14="http://schemas.microsoft.com/office/powerpoint/2010/main" val="124218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A256-D2AB-1F0D-B400-C15CC47FDDE5}"/>
              </a:ext>
            </a:extLst>
          </p:cNvPr>
          <p:cNvSpPr>
            <a:spLocks noGrp="1"/>
          </p:cNvSpPr>
          <p:nvPr>
            <p:ph type="title"/>
          </p:nvPr>
        </p:nvSpPr>
        <p:spPr/>
        <p:txBody>
          <a:bodyPr/>
          <a:lstStyle/>
          <a:p>
            <a:r>
              <a:rPr lang="en-US"/>
              <a:t>Historical Data Transfer Rates</a:t>
            </a:r>
          </a:p>
        </p:txBody>
      </p:sp>
      <p:graphicFrame>
        <p:nvGraphicFramePr>
          <p:cNvPr id="4" name="Table 4">
            <a:extLst>
              <a:ext uri="{FF2B5EF4-FFF2-40B4-BE49-F238E27FC236}">
                <a16:creationId xmlns:a16="http://schemas.microsoft.com/office/drawing/2014/main" id="{5EEF2121-5779-58EA-8372-E31F1432865C}"/>
              </a:ext>
            </a:extLst>
          </p:cNvPr>
          <p:cNvGraphicFramePr>
            <a:graphicFrameLocks noGrp="1"/>
          </p:cNvGraphicFramePr>
          <p:nvPr>
            <p:ph idx="1"/>
            <p:extLst>
              <p:ext uri="{D42A27DB-BD31-4B8C-83A1-F6EECF244321}">
                <p14:modId xmlns:p14="http://schemas.microsoft.com/office/powerpoint/2010/main" val="1745650705"/>
              </p:ext>
            </p:extLst>
          </p:nvPr>
        </p:nvGraphicFramePr>
        <p:xfrm>
          <a:off x="5184775" y="758825"/>
          <a:ext cx="6245224" cy="3876040"/>
        </p:xfrm>
        <a:graphic>
          <a:graphicData uri="http://schemas.openxmlformats.org/drawingml/2006/table">
            <a:tbl>
              <a:tblPr firstRow="1" bandRow="1">
                <a:tableStyleId>{5C22544A-7EE6-4342-B048-85BDC9FD1C3A}</a:tableStyleId>
              </a:tblPr>
              <a:tblGrid>
                <a:gridCol w="3122612">
                  <a:extLst>
                    <a:ext uri="{9D8B030D-6E8A-4147-A177-3AD203B41FA5}">
                      <a16:colId xmlns:a16="http://schemas.microsoft.com/office/drawing/2014/main" val="3461216425"/>
                    </a:ext>
                  </a:extLst>
                </a:gridCol>
                <a:gridCol w="3122612">
                  <a:extLst>
                    <a:ext uri="{9D8B030D-6E8A-4147-A177-3AD203B41FA5}">
                      <a16:colId xmlns:a16="http://schemas.microsoft.com/office/drawing/2014/main" val="482683987"/>
                    </a:ext>
                  </a:extLst>
                </a:gridCol>
              </a:tblGrid>
              <a:tr h="370840">
                <a:tc>
                  <a:txBody>
                    <a:bodyPr/>
                    <a:lstStyle/>
                    <a:p>
                      <a:r>
                        <a:rPr lang="en-US"/>
                        <a:t>Year</a:t>
                      </a:r>
                    </a:p>
                  </a:txBody>
                  <a:tcPr/>
                </a:tc>
                <a:tc>
                  <a:txBody>
                    <a:bodyPr/>
                    <a:lstStyle/>
                    <a:p>
                      <a:r>
                        <a:rPr lang="en-US"/>
                        <a:t>Approximate Data Transfer Rate Available</a:t>
                      </a:r>
                    </a:p>
                  </a:txBody>
                  <a:tcPr/>
                </a:tc>
                <a:extLst>
                  <a:ext uri="{0D108BD9-81ED-4DB2-BD59-A6C34878D82A}">
                    <a16:rowId xmlns:a16="http://schemas.microsoft.com/office/drawing/2014/main" val="2898528432"/>
                  </a:ext>
                </a:extLst>
              </a:tr>
              <a:tr h="370840">
                <a:tc>
                  <a:txBody>
                    <a:bodyPr/>
                    <a:lstStyle/>
                    <a:p>
                      <a:r>
                        <a:rPr lang="en-US"/>
                        <a:t>1958</a:t>
                      </a:r>
                    </a:p>
                  </a:txBody>
                  <a:tcPr/>
                </a:tc>
                <a:tc>
                  <a:txBody>
                    <a:bodyPr/>
                    <a:lstStyle/>
                    <a:p>
                      <a:r>
                        <a:rPr lang="en-US"/>
                        <a:t>~110 b/s</a:t>
                      </a:r>
                    </a:p>
                  </a:txBody>
                  <a:tcPr/>
                </a:tc>
                <a:extLst>
                  <a:ext uri="{0D108BD9-81ED-4DB2-BD59-A6C34878D82A}">
                    <a16:rowId xmlns:a16="http://schemas.microsoft.com/office/drawing/2014/main" val="4259509459"/>
                  </a:ext>
                </a:extLst>
              </a:tr>
              <a:tr h="370840">
                <a:tc>
                  <a:txBody>
                    <a:bodyPr/>
                    <a:lstStyle/>
                    <a:p>
                      <a:r>
                        <a:rPr lang="en-US"/>
                        <a:t>1960s (LAN)</a:t>
                      </a:r>
                    </a:p>
                  </a:txBody>
                  <a:tcPr/>
                </a:tc>
                <a:tc>
                  <a:txBody>
                    <a:bodyPr/>
                    <a:lstStyle/>
                    <a:p>
                      <a:r>
                        <a:rPr lang="en-US"/>
                        <a:t>~768,000 b/s – 1,544,000 b/s</a:t>
                      </a:r>
                    </a:p>
                  </a:txBody>
                  <a:tcPr/>
                </a:tc>
                <a:extLst>
                  <a:ext uri="{0D108BD9-81ED-4DB2-BD59-A6C34878D82A}">
                    <a16:rowId xmlns:a16="http://schemas.microsoft.com/office/drawing/2014/main" val="1855329653"/>
                  </a:ext>
                </a:extLst>
              </a:tr>
              <a:tr h="370840">
                <a:tc>
                  <a:txBody>
                    <a:bodyPr/>
                    <a:lstStyle/>
                    <a:p>
                      <a:r>
                        <a:rPr lang="en-US"/>
                        <a:t>1969 (Internet)</a:t>
                      </a:r>
                    </a:p>
                  </a:txBody>
                  <a:tcPr/>
                </a:tc>
                <a:tc>
                  <a:txBody>
                    <a:bodyPr/>
                    <a:lstStyle/>
                    <a:p>
                      <a:r>
                        <a:rPr lang="en-US"/>
                        <a:t>~50,000 b/s</a:t>
                      </a:r>
                    </a:p>
                  </a:txBody>
                  <a:tcPr/>
                </a:tc>
                <a:extLst>
                  <a:ext uri="{0D108BD9-81ED-4DB2-BD59-A6C34878D82A}">
                    <a16:rowId xmlns:a16="http://schemas.microsoft.com/office/drawing/2014/main" val="1278423026"/>
                  </a:ext>
                </a:extLst>
              </a:tr>
              <a:tr h="370840">
                <a:tc>
                  <a:txBody>
                    <a:bodyPr/>
                    <a:lstStyle/>
                    <a:p>
                      <a:r>
                        <a:rPr lang="en-US"/>
                        <a:t>1973 (Ethernet)</a:t>
                      </a:r>
                    </a:p>
                  </a:txBody>
                  <a:tcPr/>
                </a:tc>
                <a:tc>
                  <a:txBody>
                    <a:bodyPr/>
                    <a:lstStyle/>
                    <a:p>
                      <a:r>
                        <a:rPr lang="en-US"/>
                        <a:t>~3,000,000 b/s</a:t>
                      </a:r>
                    </a:p>
                  </a:txBody>
                  <a:tcPr/>
                </a:tc>
                <a:extLst>
                  <a:ext uri="{0D108BD9-81ED-4DB2-BD59-A6C34878D82A}">
                    <a16:rowId xmlns:a16="http://schemas.microsoft.com/office/drawing/2014/main" val="3112020269"/>
                  </a:ext>
                </a:extLst>
              </a:tr>
              <a:tr h="370840">
                <a:tc>
                  <a:txBody>
                    <a:bodyPr/>
                    <a:lstStyle/>
                    <a:p>
                      <a:r>
                        <a:rPr lang="en-US"/>
                        <a:t>1980 (Ethernet)</a:t>
                      </a:r>
                    </a:p>
                  </a:txBody>
                  <a:tcPr/>
                </a:tc>
                <a:tc>
                  <a:txBody>
                    <a:bodyPr/>
                    <a:lstStyle/>
                    <a:p>
                      <a:r>
                        <a:rPr lang="en-US"/>
                        <a:t>~10,000,000 b/s</a:t>
                      </a:r>
                    </a:p>
                  </a:txBody>
                  <a:tcPr/>
                </a:tc>
                <a:extLst>
                  <a:ext uri="{0D108BD9-81ED-4DB2-BD59-A6C34878D82A}">
                    <a16:rowId xmlns:a16="http://schemas.microsoft.com/office/drawing/2014/main" val="1762858889"/>
                  </a:ext>
                </a:extLst>
              </a:tr>
              <a:tr h="370840">
                <a:tc>
                  <a:txBody>
                    <a:bodyPr/>
                    <a:lstStyle/>
                    <a:p>
                      <a:r>
                        <a:rPr lang="en-US"/>
                        <a:t>1995 (Ethernet)</a:t>
                      </a:r>
                    </a:p>
                  </a:txBody>
                  <a:tcPr/>
                </a:tc>
                <a:tc>
                  <a:txBody>
                    <a:bodyPr/>
                    <a:lstStyle/>
                    <a:p>
                      <a:r>
                        <a:rPr lang="en-US"/>
                        <a:t>~100,000,000 b/s</a:t>
                      </a:r>
                    </a:p>
                  </a:txBody>
                  <a:tcPr/>
                </a:tc>
                <a:extLst>
                  <a:ext uri="{0D108BD9-81ED-4DB2-BD59-A6C34878D82A}">
                    <a16:rowId xmlns:a16="http://schemas.microsoft.com/office/drawing/2014/main" val="1063031579"/>
                  </a:ext>
                </a:extLst>
              </a:tr>
              <a:tr h="370840">
                <a:tc>
                  <a:txBody>
                    <a:bodyPr/>
                    <a:lstStyle/>
                    <a:p>
                      <a:r>
                        <a:rPr lang="en-US"/>
                        <a:t>1998 (Ethernet)</a:t>
                      </a:r>
                    </a:p>
                  </a:txBody>
                  <a:tcPr/>
                </a:tc>
                <a:tc>
                  <a:txBody>
                    <a:bodyPr/>
                    <a:lstStyle/>
                    <a:p>
                      <a:r>
                        <a:rPr lang="en-US"/>
                        <a:t>~1,000,000,000 b/s</a:t>
                      </a:r>
                    </a:p>
                  </a:txBody>
                  <a:tcPr/>
                </a:tc>
                <a:extLst>
                  <a:ext uri="{0D108BD9-81ED-4DB2-BD59-A6C34878D82A}">
                    <a16:rowId xmlns:a16="http://schemas.microsoft.com/office/drawing/2014/main" val="741663422"/>
                  </a:ext>
                </a:extLst>
              </a:tr>
              <a:tr h="370840">
                <a:tc>
                  <a:txBody>
                    <a:bodyPr/>
                    <a:lstStyle/>
                    <a:p>
                      <a:r>
                        <a:rPr lang="en-US"/>
                        <a:t>2018 (Ethernet)</a:t>
                      </a:r>
                    </a:p>
                  </a:txBody>
                  <a:tcPr/>
                </a:tc>
                <a:tc>
                  <a:txBody>
                    <a:bodyPr/>
                    <a:lstStyle/>
                    <a:p>
                      <a:r>
                        <a:rPr lang="en-US"/>
                        <a:t>~400,000,000,000 b/s</a:t>
                      </a:r>
                    </a:p>
                  </a:txBody>
                  <a:tcPr/>
                </a:tc>
                <a:extLst>
                  <a:ext uri="{0D108BD9-81ED-4DB2-BD59-A6C34878D82A}">
                    <a16:rowId xmlns:a16="http://schemas.microsoft.com/office/drawing/2014/main" val="3059034707"/>
                  </a:ext>
                </a:extLst>
              </a:tr>
            </a:tbl>
          </a:graphicData>
        </a:graphic>
      </p:graphicFrame>
    </p:spTree>
    <p:extLst>
      <p:ext uri="{BB962C8B-B14F-4D97-AF65-F5344CB8AC3E}">
        <p14:creationId xmlns:p14="http://schemas.microsoft.com/office/powerpoint/2010/main" val="1782974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3768-D4DA-A3C5-714A-717E336538AC}"/>
              </a:ext>
            </a:extLst>
          </p:cNvPr>
          <p:cNvSpPr>
            <a:spLocks noGrp="1"/>
          </p:cNvSpPr>
          <p:nvPr>
            <p:ph type="title"/>
          </p:nvPr>
        </p:nvSpPr>
        <p:spPr/>
        <p:txBody>
          <a:bodyPr>
            <a:normAutofit/>
          </a:bodyPr>
          <a:lstStyle/>
          <a:p>
            <a:r>
              <a:rPr lang="en-US" sz="4800"/>
              <a:t>HTTP Method Properties</a:t>
            </a:r>
          </a:p>
        </p:txBody>
      </p:sp>
      <p:sp>
        <p:nvSpPr>
          <p:cNvPr id="3" name="Content Placeholder 2">
            <a:extLst>
              <a:ext uri="{FF2B5EF4-FFF2-40B4-BE49-F238E27FC236}">
                <a16:creationId xmlns:a16="http://schemas.microsoft.com/office/drawing/2014/main" id="{C8D633FA-EA12-A242-3E14-CB5A379E7643}"/>
              </a:ext>
            </a:extLst>
          </p:cNvPr>
          <p:cNvSpPr>
            <a:spLocks noGrp="1"/>
          </p:cNvSpPr>
          <p:nvPr>
            <p:ph idx="1"/>
          </p:nvPr>
        </p:nvSpPr>
        <p:spPr/>
        <p:txBody>
          <a:bodyPr/>
          <a:lstStyle/>
          <a:p>
            <a:pPr marL="0" indent="0">
              <a:buNone/>
            </a:pPr>
            <a:r>
              <a:rPr lang="en-US"/>
              <a:t>HTTP Methods are classified using three properties:</a:t>
            </a:r>
          </a:p>
          <a:p>
            <a:r>
              <a:rPr lang="en-US"/>
              <a:t>Safe: These methods do not directly have an effect on the server; i.e., they are “read-only”, though the server may write information to a log-file or perform other actions when they receive these requests, depending on how the server is configured.</a:t>
            </a:r>
          </a:p>
          <a:p>
            <a:r>
              <a:rPr lang="en-US"/>
              <a:t>Idempotent: Multiple identical requests have the same effect as a single request. All Safe methods are Idempotent, since Safe methods are defined as having no effect.</a:t>
            </a:r>
          </a:p>
          <a:p>
            <a:r>
              <a:rPr lang="en-US"/>
              <a:t>Cacheable: Methods are cacheable if the responses can be saved and reused.</a:t>
            </a:r>
          </a:p>
        </p:txBody>
      </p:sp>
    </p:spTree>
    <p:extLst>
      <p:ext uri="{BB962C8B-B14F-4D97-AF65-F5344CB8AC3E}">
        <p14:creationId xmlns:p14="http://schemas.microsoft.com/office/powerpoint/2010/main" val="3703973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0131-D7CD-468F-0946-F29E690F070B}"/>
              </a:ext>
            </a:extLst>
          </p:cNvPr>
          <p:cNvSpPr>
            <a:spLocks noGrp="1"/>
          </p:cNvSpPr>
          <p:nvPr>
            <p:ph type="title"/>
          </p:nvPr>
        </p:nvSpPr>
        <p:spPr/>
        <p:txBody>
          <a:bodyPr/>
          <a:lstStyle/>
          <a:p>
            <a:r>
              <a:rPr lang="en-US"/>
              <a:t>HTTP Methods</a:t>
            </a:r>
          </a:p>
        </p:txBody>
      </p:sp>
      <p:sp>
        <p:nvSpPr>
          <p:cNvPr id="3" name="Content Placeholder 2">
            <a:extLst>
              <a:ext uri="{FF2B5EF4-FFF2-40B4-BE49-F238E27FC236}">
                <a16:creationId xmlns:a16="http://schemas.microsoft.com/office/drawing/2014/main" id="{28A7E931-6E64-796F-AC8D-30B8F7705C3D}"/>
              </a:ext>
            </a:extLst>
          </p:cNvPr>
          <p:cNvSpPr>
            <a:spLocks noGrp="1"/>
          </p:cNvSpPr>
          <p:nvPr>
            <p:ph idx="1"/>
          </p:nvPr>
        </p:nvSpPr>
        <p:spPr/>
        <p:txBody>
          <a:bodyPr>
            <a:normAutofit fontScale="92500" lnSpcReduction="10000"/>
          </a:bodyPr>
          <a:lstStyle/>
          <a:p>
            <a:r>
              <a:rPr lang="en-US" b="1"/>
              <a:t>GET </a:t>
            </a:r>
            <a:r>
              <a:rPr lang="en-US"/>
              <a:t>(S, I, C): Requests that the targeted resource (e.g., an html file) send a representation of its state to the Client (e.g., send a copy of itself). </a:t>
            </a:r>
            <a:r>
              <a:rPr lang="en-US" b="1"/>
              <a:t>IMPLEMENTATION REQUIRED</a:t>
            </a:r>
            <a:endParaRPr lang="en-US"/>
          </a:p>
          <a:p>
            <a:r>
              <a:rPr lang="en-US" b="1"/>
              <a:t>HEAD</a:t>
            </a:r>
            <a:r>
              <a:rPr lang="en-US"/>
              <a:t> (S, I, C): Requests the Header/Meta-data portion on a resource’s state only (i.e., no body/data). </a:t>
            </a:r>
            <a:r>
              <a:rPr lang="en-US" b="1"/>
              <a:t>IMPLEMENTATION REQUIRED</a:t>
            </a:r>
            <a:endParaRPr lang="en-US"/>
          </a:p>
          <a:p>
            <a:r>
              <a:rPr lang="en-US"/>
              <a:t>POST (C): Sends data to the server and requests that the server process the data according to the semantics of the target resource (e.g., allows for posting messages to forums, online shopping, etc.)</a:t>
            </a:r>
          </a:p>
          <a:p>
            <a:r>
              <a:rPr lang="en-US"/>
              <a:t>PUT (I): Sends a resource to the server and requests that the server create a copy of the resource or update that resource’s state if it already exists at a location specified by the Client.</a:t>
            </a:r>
          </a:p>
        </p:txBody>
      </p:sp>
    </p:spTree>
    <p:extLst>
      <p:ext uri="{BB962C8B-B14F-4D97-AF65-F5344CB8AC3E}">
        <p14:creationId xmlns:p14="http://schemas.microsoft.com/office/powerpoint/2010/main" val="2318382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0131-D7CD-468F-0946-F29E690F070B}"/>
              </a:ext>
            </a:extLst>
          </p:cNvPr>
          <p:cNvSpPr>
            <a:spLocks noGrp="1"/>
          </p:cNvSpPr>
          <p:nvPr>
            <p:ph type="title"/>
          </p:nvPr>
        </p:nvSpPr>
        <p:spPr/>
        <p:txBody>
          <a:bodyPr/>
          <a:lstStyle/>
          <a:p>
            <a:r>
              <a:rPr lang="en-US"/>
              <a:t>HTTP Methods</a:t>
            </a:r>
          </a:p>
        </p:txBody>
      </p:sp>
      <p:sp>
        <p:nvSpPr>
          <p:cNvPr id="3" name="Content Placeholder 2">
            <a:extLst>
              <a:ext uri="{FF2B5EF4-FFF2-40B4-BE49-F238E27FC236}">
                <a16:creationId xmlns:a16="http://schemas.microsoft.com/office/drawing/2014/main" id="{28A7E931-6E64-796F-AC8D-30B8F7705C3D}"/>
              </a:ext>
            </a:extLst>
          </p:cNvPr>
          <p:cNvSpPr>
            <a:spLocks noGrp="1"/>
          </p:cNvSpPr>
          <p:nvPr>
            <p:ph idx="1"/>
          </p:nvPr>
        </p:nvSpPr>
        <p:spPr/>
        <p:txBody>
          <a:bodyPr>
            <a:normAutofit lnSpcReduction="10000"/>
          </a:bodyPr>
          <a:lstStyle/>
          <a:p>
            <a:r>
              <a:rPr lang="en-US"/>
              <a:t>DELETE (I): Requests that the Server delete a resource if it exists.</a:t>
            </a:r>
          </a:p>
          <a:p>
            <a:r>
              <a:rPr lang="en-US"/>
              <a:t>CONNECT: Requests that an intermediary server establish a TCP/IP tunnel to an origin server. Used for creating HTTP proxies with TLS</a:t>
            </a:r>
          </a:p>
          <a:p>
            <a:r>
              <a:rPr lang="en-US"/>
              <a:t>OPTIONS (S, I): Requests the list of Methods that the target resource supports.</a:t>
            </a:r>
          </a:p>
          <a:p>
            <a:r>
              <a:rPr lang="en-US"/>
              <a:t>TRACE (S, I): Requests a copy of the request itself be returned by the Server as the response body. This can be used to check for modifications made by intermediaries.</a:t>
            </a:r>
          </a:p>
          <a:p>
            <a:r>
              <a:rPr lang="en-US"/>
              <a:t>PATCH: Requests a partial modification of a resource on the Server</a:t>
            </a:r>
          </a:p>
        </p:txBody>
      </p:sp>
    </p:spTree>
    <p:extLst>
      <p:ext uri="{BB962C8B-B14F-4D97-AF65-F5344CB8AC3E}">
        <p14:creationId xmlns:p14="http://schemas.microsoft.com/office/powerpoint/2010/main" val="2430377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A155-C8DD-2969-B71B-696514C824E7}"/>
              </a:ext>
            </a:extLst>
          </p:cNvPr>
          <p:cNvSpPr>
            <a:spLocks noGrp="1"/>
          </p:cNvSpPr>
          <p:nvPr>
            <p:ph type="title"/>
          </p:nvPr>
        </p:nvSpPr>
        <p:spPr/>
        <p:txBody>
          <a:bodyPr/>
          <a:lstStyle/>
          <a:p>
            <a:r>
              <a:rPr lang="en-US"/>
              <a:t>HTTP Request Syntax</a:t>
            </a:r>
          </a:p>
        </p:txBody>
      </p:sp>
      <p:sp>
        <p:nvSpPr>
          <p:cNvPr id="3" name="Content Placeholder 2">
            <a:extLst>
              <a:ext uri="{FF2B5EF4-FFF2-40B4-BE49-F238E27FC236}">
                <a16:creationId xmlns:a16="http://schemas.microsoft.com/office/drawing/2014/main" id="{E2F05166-4AEB-D333-2ECE-0D85EB9EB6E2}"/>
              </a:ext>
            </a:extLst>
          </p:cNvPr>
          <p:cNvSpPr>
            <a:spLocks noGrp="1"/>
          </p:cNvSpPr>
          <p:nvPr>
            <p:ph idx="1"/>
          </p:nvPr>
        </p:nvSpPr>
        <p:spPr/>
        <p:txBody>
          <a:bodyPr/>
          <a:lstStyle/>
          <a:p>
            <a:pPr marL="0" indent="0">
              <a:buNone/>
            </a:pPr>
            <a:r>
              <a:rPr lang="en-US" b="1"/>
              <a:t>Request Line:</a:t>
            </a:r>
          </a:p>
          <a:p>
            <a:r>
              <a:rPr lang="en-US"/>
              <a:t>METHOD </a:t>
            </a:r>
            <a:r>
              <a:rPr lang="en-US" err="1"/>
              <a:t>resource_url</a:t>
            </a:r>
            <a:r>
              <a:rPr lang="en-US"/>
              <a:t> PROTOCOL VERSION</a:t>
            </a:r>
          </a:p>
          <a:p>
            <a:pPr marL="0" indent="0">
              <a:buNone/>
            </a:pPr>
            <a:r>
              <a:rPr lang="en-US" b="1"/>
              <a:t>Header Fields</a:t>
            </a:r>
          </a:p>
          <a:p>
            <a:r>
              <a:rPr lang="en-US"/>
              <a:t>Host: </a:t>
            </a:r>
            <a:r>
              <a:rPr lang="en-US" err="1"/>
              <a:t>domain_string</a:t>
            </a:r>
            <a:r>
              <a:rPr lang="en-US"/>
              <a:t> </a:t>
            </a:r>
            <a:r>
              <a:rPr lang="en-US" b="1"/>
              <a:t>[Required by HTTP/1.1+]</a:t>
            </a:r>
          </a:p>
          <a:p>
            <a:r>
              <a:rPr lang="en-US"/>
              <a:t>Optional Fields (e.g., Accept [media type], Accept-Charset, Authorization, Cookie, User-Agent [client information], etc.)</a:t>
            </a:r>
          </a:p>
          <a:p>
            <a:pPr marL="0" indent="0">
              <a:buNone/>
            </a:pPr>
            <a:r>
              <a:rPr lang="en-US" b="1"/>
              <a:t>Body [If Allowed/Required by the Method]</a:t>
            </a:r>
          </a:p>
        </p:txBody>
      </p:sp>
    </p:spTree>
    <p:extLst>
      <p:ext uri="{BB962C8B-B14F-4D97-AF65-F5344CB8AC3E}">
        <p14:creationId xmlns:p14="http://schemas.microsoft.com/office/powerpoint/2010/main" val="3929970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36B6-7D51-2C05-F776-DCE8E7B14F3E}"/>
              </a:ext>
            </a:extLst>
          </p:cNvPr>
          <p:cNvSpPr>
            <a:spLocks noGrp="1"/>
          </p:cNvSpPr>
          <p:nvPr>
            <p:ph type="title"/>
          </p:nvPr>
        </p:nvSpPr>
        <p:spPr/>
        <p:txBody>
          <a:bodyPr/>
          <a:lstStyle/>
          <a:p>
            <a:r>
              <a:rPr lang="en-US"/>
              <a:t>HTTP Response Syntax</a:t>
            </a:r>
          </a:p>
        </p:txBody>
      </p:sp>
      <p:sp>
        <p:nvSpPr>
          <p:cNvPr id="3" name="Content Placeholder 2">
            <a:extLst>
              <a:ext uri="{FF2B5EF4-FFF2-40B4-BE49-F238E27FC236}">
                <a16:creationId xmlns:a16="http://schemas.microsoft.com/office/drawing/2014/main" id="{9593F59B-7670-A0D8-3FB8-8460ACBC0F60}"/>
              </a:ext>
            </a:extLst>
          </p:cNvPr>
          <p:cNvSpPr>
            <a:spLocks noGrp="1"/>
          </p:cNvSpPr>
          <p:nvPr>
            <p:ph idx="1"/>
          </p:nvPr>
        </p:nvSpPr>
        <p:spPr/>
        <p:txBody>
          <a:bodyPr/>
          <a:lstStyle/>
          <a:p>
            <a:pPr marL="0" indent="0">
              <a:buNone/>
            </a:pPr>
            <a:r>
              <a:rPr lang="en-US" b="1"/>
              <a:t>Status Line</a:t>
            </a:r>
          </a:p>
          <a:p>
            <a:r>
              <a:rPr lang="en-US"/>
              <a:t>HTTP/VERSION 3_digit_status_code Reason</a:t>
            </a:r>
          </a:p>
          <a:p>
            <a:pPr marL="0" indent="0">
              <a:buNone/>
            </a:pPr>
            <a:r>
              <a:rPr lang="en-US" b="1"/>
              <a:t>Response Header Fields [Optional]</a:t>
            </a:r>
          </a:p>
          <a:p>
            <a:r>
              <a:rPr lang="en-US"/>
              <a:t>E.g., Content-Encoding, Content-Type (MIME), Set-Cookie, etc.</a:t>
            </a:r>
          </a:p>
          <a:p>
            <a:pPr marL="0" indent="0">
              <a:buNone/>
            </a:pPr>
            <a:r>
              <a:rPr lang="en-US" b="1"/>
              <a:t>Message Body [Optional]</a:t>
            </a:r>
          </a:p>
        </p:txBody>
      </p:sp>
    </p:spTree>
    <p:extLst>
      <p:ext uri="{BB962C8B-B14F-4D97-AF65-F5344CB8AC3E}">
        <p14:creationId xmlns:p14="http://schemas.microsoft.com/office/powerpoint/2010/main" val="584377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5D2C-C61E-59AA-ED1C-F98B1405A547}"/>
              </a:ext>
            </a:extLst>
          </p:cNvPr>
          <p:cNvSpPr>
            <a:spLocks noGrp="1"/>
          </p:cNvSpPr>
          <p:nvPr>
            <p:ph type="title"/>
          </p:nvPr>
        </p:nvSpPr>
        <p:spPr/>
        <p:txBody>
          <a:bodyPr/>
          <a:lstStyle/>
          <a:p>
            <a:r>
              <a:rPr lang="en-US"/>
              <a:t>HTTP Server Status Codes</a:t>
            </a:r>
          </a:p>
        </p:txBody>
      </p:sp>
      <p:sp>
        <p:nvSpPr>
          <p:cNvPr id="3" name="Content Placeholder 2">
            <a:extLst>
              <a:ext uri="{FF2B5EF4-FFF2-40B4-BE49-F238E27FC236}">
                <a16:creationId xmlns:a16="http://schemas.microsoft.com/office/drawing/2014/main" id="{CA5D7E30-2FC9-BDC3-B3E4-8149C1A58B14}"/>
              </a:ext>
            </a:extLst>
          </p:cNvPr>
          <p:cNvSpPr>
            <a:spLocks noGrp="1"/>
          </p:cNvSpPr>
          <p:nvPr>
            <p:ph idx="1"/>
          </p:nvPr>
        </p:nvSpPr>
        <p:spPr/>
        <p:txBody>
          <a:bodyPr>
            <a:normAutofit fontScale="85000" lnSpcReduction="10000"/>
          </a:bodyPr>
          <a:lstStyle/>
          <a:p>
            <a:pPr marL="0" indent="0">
              <a:buNone/>
            </a:pPr>
            <a:r>
              <a:rPr lang="en-US" b="1"/>
              <a:t>1XX: Informational Codes</a:t>
            </a:r>
          </a:p>
          <a:p>
            <a:r>
              <a:rPr lang="en-US"/>
              <a:t>E.g., 100 Continue: Server has received the Request Headers and the Client should send the Request Body</a:t>
            </a:r>
          </a:p>
          <a:p>
            <a:pPr marL="0" indent="0">
              <a:buNone/>
            </a:pPr>
            <a:r>
              <a:rPr lang="en-US" b="1"/>
              <a:t>2XX: Request Successful</a:t>
            </a:r>
          </a:p>
          <a:p>
            <a:r>
              <a:rPr lang="en-US"/>
              <a:t>E.g., 200 OK</a:t>
            </a:r>
          </a:p>
          <a:p>
            <a:pPr marL="0" indent="0">
              <a:buNone/>
            </a:pPr>
            <a:r>
              <a:rPr lang="en-US" b="1"/>
              <a:t>3XX: Redirect</a:t>
            </a:r>
          </a:p>
          <a:p>
            <a:r>
              <a:rPr lang="en-US"/>
              <a:t>E.g., 301 Moved Permanently</a:t>
            </a:r>
          </a:p>
          <a:p>
            <a:pPr marL="0" indent="0">
              <a:buNone/>
            </a:pPr>
            <a:r>
              <a:rPr lang="en-US" b="1"/>
              <a:t>4XX: Client Errors</a:t>
            </a:r>
          </a:p>
          <a:p>
            <a:r>
              <a:rPr lang="en-US"/>
              <a:t>E.g., 400 Bad Request, 403 [Access] Forbidden, 404 Not Found, 405 Method Not Allowed</a:t>
            </a:r>
          </a:p>
          <a:p>
            <a:pPr marL="0" indent="0">
              <a:buNone/>
            </a:pPr>
            <a:r>
              <a:rPr lang="en-US" b="1"/>
              <a:t>5XX: Server Errors</a:t>
            </a:r>
          </a:p>
          <a:p>
            <a:r>
              <a:rPr lang="en-US"/>
              <a:t>E.g., 503 Service Unavailable (server overloaded or down for maintenance), 505 HTTP Version Not Supported</a:t>
            </a:r>
          </a:p>
        </p:txBody>
      </p:sp>
    </p:spTree>
    <p:extLst>
      <p:ext uri="{BB962C8B-B14F-4D97-AF65-F5344CB8AC3E}">
        <p14:creationId xmlns:p14="http://schemas.microsoft.com/office/powerpoint/2010/main" val="29609909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038F-9DA9-384D-12B6-FF4A3FEFEEF7}"/>
              </a:ext>
            </a:extLst>
          </p:cNvPr>
          <p:cNvSpPr>
            <a:spLocks noGrp="1"/>
          </p:cNvSpPr>
          <p:nvPr>
            <p:ph type="title"/>
          </p:nvPr>
        </p:nvSpPr>
        <p:spPr/>
        <p:txBody>
          <a:bodyPr/>
          <a:lstStyle/>
          <a:p>
            <a:r>
              <a:rPr lang="en-US"/>
              <a:t>File Transfer Protocol (FTP)</a:t>
            </a:r>
          </a:p>
        </p:txBody>
      </p:sp>
      <p:sp>
        <p:nvSpPr>
          <p:cNvPr id="3" name="Content Placeholder 2">
            <a:extLst>
              <a:ext uri="{FF2B5EF4-FFF2-40B4-BE49-F238E27FC236}">
                <a16:creationId xmlns:a16="http://schemas.microsoft.com/office/drawing/2014/main" id="{FBDF692F-F111-86EE-4FE9-76ECE42904DF}"/>
              </a:ext>
            </a:extLst>
          </p:cNvPr>
          <p:cNvSpPr>
            <a:spLocks noGrp="1"/>
          </p:cNvSpPr>
          <p:nvPr>
            <p:ph idx="1"/>
          </p:nvPr>
        </p:nvSpPr>
        <p:spPr/>
        <p:txBody>
          <a:bodyPr/>
          <a:lstStyle/>
          <a:p>
            <a:pPr marL="0" indent="0">
              <a:buNone/>
            </a:pPr>
            <a:r>
              <a:rPr lang="en-US"/>
              <a:t>Overview</a:t>
            </a:r>
          </a:p>
          <a:p>
            <a:r>
              <a:rPr lang="en-US"/>
              <a:t>Designed to transfer a broad range of computer files over a network using a Client–Server architecture.</a:t>
            </a:r>
          </a:p>
          <a:p>
            <a:r>
              <a:rPr lang="en-US"/>
              <a:t>Can transfer both text-type files (ASCII, EBCDIC, and some implementations also support Unicode) and general file-types (files transferred as an unencrypted </a:t>
            </a:r>
            <a:r>
              <a:rPr lang="en-US" err="1"/>
              <a:t>bytestream</a:t>
            </a:r>
            <a:r>
              <a:rPr lang="en-US"/>
              <a:t>)</a:t>
            </a:r>
          </a:p>
          <a:p>
            <a:r>
              <a:rPr lang="en-US"/>
              <a:t>Unlike HTTP, uses two simplex connections (one for control messages, one for data), instead of one duplex connection</a:t>
            </a:r>
          </a:p>
          <a:p>
            <a:endParaRPr lang="en-US"/>
          </a:p>
        </p:txBody>
      </p:sp>
    </p:spTree>
    <p:extLst>
      <p:ext uri="{BB962C8B-B14F-4D97-AF65-F5344CB8AC3E}">
        <p14:creationId xmlns:p14="http://schemas.microsoft.com/office/powerpoint/2010/main" val="1625920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038F-9DA9-384D-12B6-FF4A3FEFEEF7}"/>
              </a:ext>
            </a:extLst>
          </p:cNvPr>
          <p:cNvSpPr>
            <a:spLocks noGrp="1"/>
          </p:cNvSpPr>
          <p:nvPr>
            <p:ph type="title"/>
          </p:nvPr>
        </p:nvSpPr>
        <p:spPr/>
        <p:txBody>
          <a:bodyPr/>
          <a:lstStyle/>
          <a:p>
            <a:r>
              <a:rPr lang="en-US"/>
              <a:t>File Transfer Protocol (FTP)</a:t>
            </a:r>
          </a:p>
        </p:txBody>
      </p:sp>
      <p:sp>
        <p:nvSpPr>
          <p:cNvPr id="3" name="Content Placeholder 2">
            <a:extLst>
              <a:ext uri="{FF2B5EF4-FFF2-40B4-BE49-F238E27FC236}">
                <a16:creationId xmlns:a16="http://schemas.microsoft.com/office/drawing/2014/main" id="{FBDF692F-F111-86EE-4FE9-76ECE42904DF}"/>
              </a:ext>
            </a:extLst>
          </p:cNvPr>
          <p:cNvSpPr>
            <a:spLocks noGrp="1"/>
          </p:cNvSpPr>
          <p:nvPr>
            <p:ph idx="1"/>
          </p:nvPr>
        </p:nvSpPr>
        <p:spPr/>
        <p:txBody>
          <a:bodyPr>
            <a:normAutofit fontScale="85000" lnSpcReduction="10000"/>
          </a:bodyPr>
          <a:lstStyle/>
          <a:p>
            <a:pPr marL="0" indent="0">
              <a:buNone/>
            </a:pPr>
            <a:r>
              <a:rPr lang="en-US"/>
              <a:t>Development History</a:t>
            </a:r>
          </a:p>
          <a:p>
            <a:r>
              <a:rPr lang="en-US"/>
              <a:t>In 1971, the original specification, published as RFC 114, was written by Abhay Bhushan, an Indian computer scientist who also contributed to the development of TCP/IP and early e-mail protocols</a:t>
            </a:r>
          </a:p>
          <a:p>
            <a:r>
              <a:rPr lang="en-US"/>
              <a:t>As such, FTP was designed before TCP/IP existed, and was designed for an earlier transport protocol, Network Control Protocol (NCP), which only allowed for simplex (one-way) connections.</a:t>
            </a:r>
          </a:p>
          <a:p>
            <a:r>
              <a:rPr lang="en-US"/>
              <a:t>When TCP/IP was implemented in the 1980s, FTP was updated to use the new protocol (RFC 765), but its simplex design was maintained to allow backward-compatibility.</a:t>
            </a:r>
          </a:p>
          <a:p>
            <a:r>
              <a:rPr lang="en-US"/>
              <a:t>The current official standard version of the protocol is RFC 959 (1985), though several later RFCs have proposed extensions for security, firewall compatibility, and IPv6 support.</a:t>
            </a:r>
          </a:p>
          <a:p>
            <a:endParaRPr lang="en-US"/>
          </a:p>
        </p:txBody>
      </p:sp>
    </p:spTree>
    <p:extLst>
      <p:ext uri="{BB962C8B-B14F-4D97-AF65-F5344CB8AC3E}">
        <p14:creationId xmlns:p14="http://schemas.microsoft.com/office/powerpoint/2010/main" val="3091036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3C4F-93FF-1A93-489E-957937518A4F}"/>
              </a:ext>
            </a:extLst>
          </p:cNvPr>
          <p:cNvSpPr>
            <a:spLocks noGrp="1"/>
          </p:cNvSpPr>
          <p:nvPr>
            <p:ph type="title"/>
          </p:nvPr>
        </p:nvSpPr>
        <p:spPr/>
        <p:txBody>
          <a:bodyPr>
            <a:normAutofit/>
          </a:bodyPr>
          <a:lstStyle/>
          <a:p>
            <a:r>
              <a:rPr lang="en-US" sz="4800"/>
              <a:t>Active FTP (the Original Specification)</a:t>
            </a:r>
          </a:p>
        </p:txBody>
      </p:sp>
      <p:pic>
        <p:nvPicPr>
          <p:cNvPr id="1026" name="Picture 2" descr="FTP Server 2:">
            <a:extLst>
              <a:ext uri="{FF2B5EF4-FFF2-40B4-BE49-F238E27FC236}">
                <a16:creationId xmlns:a16="http://schemas.microsoft.com/office/drawing/2014/main" id="{2C96AA61-51D6-A8AB-5A01-880778AB1B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1656" y="758952"/>
            <a:ext cx="7006506" cy="467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93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3C27-FEB3-D59C-E1E0-5A53C8E9B45F}"/>
              </a:ext>
            </a:extLst>
          </p:cNvPr>
          <p:cNvSpPr>
            <a:spLocks noGrp="1"/>
          </p:cNvSpPr>
          <p:nvPr>
            <p:ph type="title"/>
          </p:nvPr>
        </p:nvSpPr>
        <p:spPr/>
        <p:txBody>
          <a:bodyPr/>
          <a:lstStyle/>
          <a:p>
            <a:r>
              <a:rPr lang="en-US"/>
              <a:t>Active FTP: Problems</a:t>
            </a:r>
          </a:p>
        </p:txBody>
      </p:sp>
      <p:sp>
        <p:nvSpPr>
          <p:cNvPr id="3" name="Content Placeholder 2">
            <a:extLst>
              <a:ext uri="{FF2B5EF4-FFF2-40B4-BE49-F238E27FC236}">
                <a16:creationId xmlns:a16="http://schemas.microsoft.com/office/drawing/2014/main" id="{B35F8780-CEC0-1046-7749-5D49444B8723}"/>
              </a:ext>
            </a:extLst>
          </p:cNvPr>
          <p:cNvSpPr>
            <a:spLocks noGrp="1"/>
          </p:cNvSpPr>
          <p:nvPr>
            <p:ph idx="1"/>
          </p:nvPr>
        </p:nvSpPr>
        <p:spPr/>
        <p:txBody>
          <a:bodyPr/>
          <a:lstStyle/>
          <a:p>
            <a:r>
              <a:rPr lang="en-US"/>
              <a:t>Firewalls typically can’t handle Active FTP: the ports the Client uses for the connections are randomly assigned, so firewalls cannot be configured to allow connections into those ports in advance.</a:t>
            </a:r>
          </a:p>
          <a:p>
            <a:r>
              <a:rPr lang="en-US"/>
              <a:t>Clients behind Network Address Translators like routers do not necessarily know the public IP address and port of the NAT, so cannot themselves transmit that information.</a:t>
            </a:r>
          </a:p>
        </p:txBody>
      </p:sp>
    </p:spTree>
    <p:extLst>
      <p:ext uri="{BB962C8B-B14F-4D97-AF65-F5344CB8AC3E}">
        <p14:creationId xmlns:p14="http://schemas.microsoft.com/office/powerpoint/2010/main" val="40409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64E7-8562-3B04-8DF5-5B75F286B913}"/>
              </a:ext>
            </a:extLst>
          </p:cNvPr>
          <p:cNvSpPr>
            <a:spLocks noGrp="1"/>
          </p:cNvSpPr>
          <p:nvPr>
            <p:ph type="title"/>
          </p:nvPr>
        </p:nvSpPr>
        <p:spPr/>
        <p:txBody>
          <a:bodyPr>
            <a:normAutofit/>
          </a:bodyPr>
          <a:lstStyle/>
          <a:p>
            <a:r>
              <a:rPr lang="en-US" sz="4800"/>
              <a:t>History: Advanced Research Projects Agency Network (ARPANET)</a:t>
            </a:r>
          </a:p>
        </p:txBody>
      </p:sp>
      <p:sp>
        <p:nvSpPr>
          <p:cNvPr id="3" name="Content Placeholder 2">
            <a:extLst>
              <a:ext uri="{FF2B5EF4-FFF2-40B4-BE49-F238E27FC236}">
                <a16:creationId xmlns:a16="http://schemas.microsoft.com/office/drawing/2014/main" id="{4CC71826-BB0B-C468-B2DF-EE27B1A783B1}"/>
              </a:ext>
            </a:extLst>
          </p:cNvPr>
          <p:cNvSpPr>
            <a:spLocks noGrp="1"/>
          </p:cNvSpPr>
          <p:nvPr>
            <p:ph idx="1"/>
          </p:nvPr>
        </p:nvSpPr>
        <p:spPr>
          <a:xfrm>
            <a:off x="5184648" y="758951"/>
            <a:ext cx="6245352" cy="5365401"/>
          </a:xfrm>
        </p:spPr>
        <p:txBody>
          <a:bodyPr>
            <a:normAutofit fontScale="92500" lnSpcReduction="20000"/>
          </a:bodyPr>
          <a:lstStyle/>
          <a:p>
            <a:r>
              <a:rPr lang="en-US"/>
              <a:t>Established under the auspices of the US Department of Defense.</a:t>
            </a:r>
          </a:p>
          <a:p>
            <a:r>
              <a:rPr lang="en-US" b="1"/>
              <a:t>The initial intent was to allow resource (mainly information) sharing between sites.</a:t>
            </a:r>
          </a:p>
          <a:p>
            <a:r>
              <a:rPr lang="en-US"/>
              <a:t>Research at DARPA and in Europe led to the idea of connecting multiple local networks into a larger Internetwork. TCP/IP was installed on ARPANET in 1983 after the US Department of Defense decided to make that suite the standard for its military computing networks.</a:t>
            </a:r>
          </a:p>
          <a:p>
            <a:r>
              <a:rPr lang="en-US"/>
              <a:t>ARPANET was expanded during the 1980s by the National Science Foundation. Selected Universities hosted national supercomputing centers to provide network Interconnectivity.</a:t>
            </a:r>
          </a:p>
          <a:p>
            <a:r>
              <a:rPr lang="en-US"/>
              <a:t>In 1990, ARPANET was formally decommissioned and commercial interests were made primarily responsible for the Internet.</a:t>
            </a:r>
          </a:p>
        </p:txBody>
      </p:sp>
    </p:spTree>
    <p:extLst>
      <p:ext uri="{BB962C8B-B14F-4D97-AF65-F5344CB8AC3E}">
        <p14:creationId xmlns:p14="http://schemas.microsoft.com/office/powerpoint/2010/main" val="38464435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F568-46BC-0722-F8A9-8EDD4638B5E6}"/>
              </a:ext>
            </a:extLst>
          </p:cNvPr>
          <p:cNvSpPr>
            <a:spLocks noGrp="1"/>
          </p:cNvSpPr>
          <p:nvPr>
            <p:ph type="title"/>
          </p:nvPr>
        </p:nvSpPr>
        <p:spPr/>
        <p:txBody>
          <a:bodyPr/>
          <a:lstStyle/>
          <a:p>
            <a:r>
              <a:rPr lang="en-US"/>
              <a:t>Alternative Approach: Passive FTP</a:t>
            </a:r>
          </a:p>
        </p:txBody>
      </p:sp>
      <p:pic>
        <p:nvPicPr>
          <p:cNvPr id="2050" name="Picture 2" descr="FTP Server 3:">
            <a:extLst>
              <a:ext uri="{FF2B5EF4-FFF2-40B4-BE49-F238E27FC236}">
                <a16:creationId xmlns:a16="http://schemas.microsoft.com/office/drawing/2014/main" id="{59499A1D-5C4E-2A93-99F0-42D95D5DF3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3675" y="758952"/>
            <a:ext cx="6598015"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104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B9A1-39FC-148A-6652-1ABCA2F8B8F9}"/>
              </a:ext>
            </a:extLst>
          </p:cNvPr>
          <p:cNvSpPr>
            <a:spLocks noGrp="1"/>
          </p:cNvSpPr>
          <p:nvPr>
            <p:ph type="title"/>
          </p:nvPr>
        </p:nvSpPr>
        <p:spPr/>
        <p:txBody>
          <a:bodyPr/>
          <a:lstStyle/>
          <a:p>
            <a:r>
              <a:rPr lang="en-US"/>
              <a:t>FTP Session Flow</a:t>
            </a:r>
          </a:p>
        </p:txBody>
      </p:sp>
      <p:pic>
        <p:nvPicPr>
          <p:cNvPr id="9" name="Content Placeholder 8">
            <a:extLst>
              <a:ext uri="{FF2B5EF4-FFF2-40B4-BE49-F238E27FC236}">
                <a16:creationId xmlns:a16="http://schemas.microsoft.com/office/drawing/2014/main" id="{8F2B44CA-C649-4817-6235-035B08D453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5378" y="194291"/>
            <a:ext cx="5249333" cy="6455897"/>
          </a:xfrm>
        </p:spPr>
      </p:pic>
    </p:spTree>
    <p:extLst>
      <p:ext uri="{BB962C8B-B14F-4D97-AF65-F5344CB8AC3E}">
        <p14:creationId xmlns:p14="http://schemas.microsoft.com/office/powerpoint/2010/main" val="13730667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F6E1-EF72-5E94-0449-265CFE3082AE}"/>
              </a:ext>
            </a:extLst>
          </p:cNvPr>
          <p:cNvSpPr>
            <a:spLocks noGrp="1"/>
          </p:cNvSpPr>
          <p:nvPr>
            <p:ph type="title"/>
          </p:nvPr>
        </p:nvSpPr>
        <p:spPr/>
        <p:txBody>
          <a:bodyPr/>
          <a:lstStyle/>
          <a:p>
            <a:r>
              <a:rPr lang="en-US"/>
              <a:t>FTP Session Flow</a:t>
            </a:r>
          </a:p>
        </p:txBody>
      </p:sp>
      <p:pic>
        <p:nvPicPr>
          <p:cNvPr id="5" name="Content Placeholder 4" descr="A screenshot of a computer&#10;&#10;Description automatically generated">
            <a:extLst>
              <a:ext uri="{FF2B5EF4-FFF2-40B4-BE49-F238E27FC236}">
                <a16:creationId xmlns:a16="http://schemas.microsoft.com/office/drawing/2014/main" id="{5CB8E323-F551-1967-3284-68CF5E945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0288" y="758952"/>
            <a:ext cx="7275965" cy="4445226"/>
          </a:xfrm>
        </p:spPr>
      </p:pic>
    </p:spTree>
    <p:extLst>
      <p:ext uri="{BB962C8B-B14F-4D97-AF65-F5344CB8AC3E}">
        <p14:creationId xmlns:p14="http://schemas.microsoft.com/office/powerpoint/2010/main" val="26327660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70DD-B45E-AEE6-4DD1-C453167BC4FB}"/>
              </a:ext>
            </a:extLst>
          </p:cNvPr>
          <p:cNvSpPr>
            <a:spLocks noGrp="1"/>
          </p:cNvSpPr>
          <p:nvPr>
            <p:ph type="title"/>
          </p:nvPr>
        </p:nvSpPr>
        <p:spPr/>
        <p:txBody>
          <a:bodyPr/>
          <a:lstStyle/>
          <a:p>
            <a:r>
              <a:rPr lang="en-US"/>
              <a:t>FTP Security</a:t>
            </a:r>
          </a:p>
        </p:txBody>
      </p:sp>
      <p:sp>
        <p:nvSpPr>
          <p:cNvPr id="3" name="Content Placeholder 2">
            <a:extLst>
              <a:ext uri="{FF2B5EF4-FFF2-40B4-BE49-F238E27FC236}">
                <a16:creationId xmlns:a16="http://schemas.microsoft.com/office/drawing/2014/main" id="{9EB2017F-9954-07F6-9BD6-2FF86162A6F0}"/>
              </a:ext>
            </a:extLst>
          </p:cNvPr>
          <p:cNvSpPr>
            <a:spLocks noGrp="1"/>
          </p:cNvSpPr>
          <p:nvPr>
            <p:ph idx="1"/>
          </p:nvPr>
        </p:nvSpPr>
        <p:spPr/>
        <p:txBody>
          <a:bodyPr/>
          <a:lstStyle/>
          <a:p>
            <a:r>
              <a:rPr lang="en-US"/>
              <a:t>FTP was not designed to be a secure protocol. Data and even authentication credentials are transmitted using unencrypted clear-text.</a:t>
            </a:r>
          </a:p>
          <a:p>
            <a:r>
              <a:rPr lang="en-US"/>
              <a:t>An RFC by Allman and Ostermann (1999) outlines a variety of security problems with the protocol including:</a:t>
            </a:r>
          </a:p>
          <a:p>
            <a:pPr marL="468630" lvl="1" indent="-285750">
              <a:buFont typeface="Arial" panose="020B0604020202020204" pitchFamily="34" charset="0"/>
              <a:buChar char="•"/>
            </a:pPr>
            <a:r>
              <a:rPr lang="en-US"/>
              <a:t>Bounce attacks using FTP proxy commands which allow a Client to ask an FTP server to send a file to another Server. According to the authors such attacks may allow activities such as forging emails, and DDoS attacks while making tracing difficult</a:t>
            </a:r>
          </a:p>
          <a:p>
            <a:pPr marL="468630" lvl="1" indent="-285750">
              <a:buFont typeface="Arial" panose="020B0604020202020204" pitchFamily="34" charset="0"/>
              <a:buChar char="•"/>
            </a:pPr>
            <a:r>
              <a:rPr lang="en-US"/>
              <a:t>Spoof attacks, which might allow outside agents to gain access to restricted files </a:t>
            </a:r>
          </a:p>
          <a:p>
            <a:endParaRPr lang="en-US"/>
          </a:p>
        </p:txBody>
      </p:sp>
    </p:spTree>
    <p:extLst>
      <p:ext uri="{BB962C8B-B14F-4D97-AF65-F5344CB8AC3E}">
        <p14:creationId xmlns:p14="http://schemas.microsoft.com/office/powerpoint/2010/main" val="36629619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70DD-B45E-AEE6-4DD1-C453167BC4FB}"/>
              </a:ext>
            </a:extLst>
          </p:cNvPr>
          <p:cNvSpPr>
            <a:spLocks noGrp="1"/>
          </p:cNvSpPr>
          <p:nvPr>
            <p:ph type="title"/>
          </p:nvPr>
        </p:nvSpPr>
        <p:spPr/>
        <p:txBody>
          <a:bodyPr/>
          <a:lstStyle/>
          <a:p>
            <a:r>
              <a:rPr lang="en-US"/>
              <a:t>FTP Security</a:t>
            </a:r>
          </a:p>
        </p:txBody>
      </p:sp>
      <p:sp>
        <p:nvSpPr>
          <p:cNvPr id="3" name="Content Placeholder 2">
            <a:extLst>
              <a:ext uri="{FF2B5EF4-FFF2-40B4-BE49-F238E27FC236}">
                <a16:creationId xmlns:a16="http://schemas.microsoft.com/office/drawing/2014/main" id="{9EB2017F-9954-07F6-9BD6-2FF86162A6F0}"/>
              </a:ext>
            </a:extLst>
          </p:cNvPr>
          <p:cNvSpPr>
            <a:spLocks noGrp="1"/>
          </p:cNvSpPr>
          <p:nvPr>
            <p:ph idx="1"/>
          </p:nvPr>
        </p:nvSpPr>
        <p:spPr/>
        <p:txBody>
          <a:bodyPr/>
          <a:lstStyle/>
          <a:p>
            <a:pPr marL="468630" lvl="1" indent="-285750">
              <a:buFont typeface="Arial" panose="020B0604020202020204" pitchFamily="34" charset="0"/>
              <a:buChar char="•"/>
            </a:pPr>
            <a:r>
              <a:rPr lang="en-US"/>
              <a:t>Brute-force password guessing: FTP authentication does not “lock out” a potential Client after any number of failed attempts</a:t>
            </a:r>
          </a:p>
          <a:p>
            <a:pPr marL="468630" lvl="1" indent="-285750">
              <a:buFont typeface="Arial" panose="020B0604020202020204" pitchFamily="34" charset="0"/>
              <a:buChar char="•"/>
            </a:pPr>
            <a:r>
              <a:rPr lang="en-US"/>
              <a:t>Credential Scraping and Packet Capture: usernames and passwords are sent in clear text and can be intercepted, as can any unencrypted data</a:t>
            </a:r>
          </a:p>
          <a:p>
            <a:pPr marL="468630" lvl="1" indent="-285750">
              <a:buFont typeface="Arial" panose="020B0604020202020204" pitchFamily="34" charset="0"/>
              <a:buChar char="•"/>
            </a:pPr>
            <a:r>
              <a:rPr lang="en-US"/>
              <a:t>Port Stealing (it is for this reason that ports must be assigned randomly so that attackers can’t intercept a request and “guess” the port to steal the connection)</a:t>
            </a:r>
          </a:p>
          <a:p>
            <a:pPr marL="468630" lvl="1"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2957474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6C2E-B68B-0A83-4DCA-EE0732FB98C6}"/>
              </a:ext>
            </a:extLst>
          </p:cNvPr>
          <p:cNvSpPr>
            <a:spLocks noGrp="1"/>
          </p:cNvSpPr>
          <p:nvPr>
            <p:ph type="title"/>
          </p:nvPr>
        </p:nvSpPr>
        <p:spPr/>
        <p:txBody>
          <a:bodyPr/>
          <a:lstStyle/>
          <a:p>
            <a:r>
              <a:rPr lang="en-US"/>
              <a:t>FTP Security: Solutions</a:t>
            </a:r>
          </a:p>
        </p:txBody>
      </p:sp>
      <p:sp>
        <p:nvSpPr>
          <p:cNvPr id="3" name="Content Placeholder 2">
            <a:extLst>
              <a:ext uri="{FF2B5EF4-FFF2-40B4-BE49-F238E27FC236}">
                <a16:creationId xmlns:a16="http://schemas.microsoft.com/office/drawing/2014/main" id="{9000CACF-7B72-7351-4C2C-E79813C35B2F}"/>
              </a:ext>
            </a:extLst>
          </p:cNvPr>
          <p:cNvSpPr>
            <a:spLocks noGrp="1"/>
          </p:cNvSpPr>
          <p:nvPr>
            <p:ph idx="1"/>
          </p:nvPr>
        </p:nvSpPr>
        <p:spPr/>
        <p:txBody>
          <a:bodyPr>
            <a:normAutofit/>
          </a:bodyPr>
          <a:lstStyle/>
          <a:p>
            <a:r>
              <a:rPr lang="en-US"/>
              <a:t>FTPS: FTP using Transport Layer Security</a:t>
            </a:r>
          </a:p>
          <a:p>
            <a:pPr marL="468630" lvl="1" indent="-285750">
              <a:buFont typeface="Arial" panose="020B0604020202020204" pitchFamily="34" charset="0"/>
              <a:buChar char="•"/>
            </a:pPr>
            <a:r>
              <a:rPr lang="en-US"/>
              <a:t>Implicit Security: Requires the Client to initiate connection to the FTP server with a TLS </a:t>
            </a:r>
            <a:r>
              <a:rPr lang="en-US" err="1"/>
              <a:t>ClientHello</a:t>
            </a:r>
            <a:r>
              <a:rPr lang="en-US"/>
              <a:t> message, or the Server immediately drops the connection. This method is deprecated.</a:t>
            </a:r>
          </a:p>
          <a:p>
            <a:pPr marL="468630" lvl="1" indent="-285750">
              <a:buFont typeface="Arial" panose="020B0604020202020204" pitchFamily="34" charset="0"/>
              <a:buChar char="•"/>
            </a:pPr>
            <a:r>
              <a:rPr lang="en-US"/>
              <a:t>Explicit Security: Client explicitly requests encryption. Client and Server then negotiate encryption method. This Protocol was initially described in RFC 2228, and finalized in RFC 4217.</a:t>
            </a:r>
          </a:p>
          <a:p>
            <a:r>
              <a:rPr lang="en-US"/>
              <a:t>Not to be confused with SFTP, which uses Secure Shell (SSH) to provide Security</a:t>
            </a:r>
          </a:p>
        </p:txBody>
      </p:sp>
    </p:spTree>
    <p:extLst>
      <p:ext uri="{BB962C8B-B14F-4D97-AF65-F5344CB8AC3E}">
        <p14:creationId xmlns:p14="http://schemas.microsoft.com/office/powerpoint/2010/main" val="136368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3BA-C4EE-6B24-196F-D237966D852B}"/>
              </a:ext>
            </a:extLst>
          </p:cNvPr>
          <p:cNvSpPr>
            <a:spLocks noGrp="1"/>
          </p:cNvSpPr>
          <p:nvPr>
            <p:ph type="title"/>
          </p:nvPr>
        </p:nvSpPr>
        <p:spPr/>
        <p:txBody>
          <a:bodyPr>
            <a:normAutofit fontScale="90000"/>
          </a:bodyPr>
          <a:lstStyle/>
          <a:p>
            <a:r>
              <a:rPr lang="en-US"/>
              <a:t>Mail Protocols: Precursors to Modern Protocols</a:t>
            </a:r>
            <a:br>
              <a:rPr lang="en-US"/>
            </a:br>
            <a:endParaRPr lang="en-US"/>
          </a:p>
        </p:txBody>
      </p:sp>
      <p:sp>
        <p:nvSpPr>
          <p:cNvPr id="3" name="Content Placeholder 2">
            <a:extLst>
              <a:ext uri="{FF2B5EF4-FFF2-40B4-BE49-F238E27FC236}">
                <a16:creationId xmlns:a16="http://schemas.microsoft.com/office/drawing/2014/main" id="{E517B288-8832-A8B8-CB5F-2FE3C9485716}"/>
              </a:ext>
            </a:extLst>
          </p:cNvPr>
          <p:cNvSpPr>
            <a:spLocks noGrp="1"/>
          </p:cNvSpPr>
          <p:nvPr>
            <p:ph idx="1"/>
          </p:nvPr>
        </p:nvSpPr>
        <p:spPr/>
        <p:txBody>
          <a:bodyPr/>
          <a:lstStyle/>
          <a:p>
            <a:pPr marL="0" indent="0">
              <a:buNone/>
            </a:pPr>
            <a:r>
              <a:rPr lang="en-US"/>
              <a:t>Development History</a:t>
            </a:r>
          </a:p>
          <a:p>
            <a:r>
              <a:rPr lang="en-US"/>
              <a:t>MIT introduces its Compatible Time-Sharing System (CTSS) in 1961, allowing multiple users to log into a central system from remote terminals and transmit files using the central disk. Gradually messaging capabilities were implemented.</a:t>
            </a:r>
          </a:p>
          <a:p>
            <a:r>
              <a:rPr lang="en-US"/>
              <a:t>Also in the 1960’s, the US military’s AUTODIN network provided messaging between over 1000 terminals at over 300 different sites, processing an average of 30 million messages (average length: 3000 characters) per month.</a:t>
            </a:r>
          </a:p>
          <a:p>
            <a:r>
              <a:rPr lang="en-US"/>
              <a:t>In 1965, the MAIL method is added to CTSS</a:t>
            </a:r>
          </a:p>
        </p:txBody>
      </p:sp>
    </p:spTree>
    <p:extLst>
      <p:ext uri="{BB962C8B-B14F-4D97-AF65-F5344CB8AC3E}">
        <p14:creationId xmlns:p14="http://schemas.microsoft.com/office/powerpoint/2010/main" val="24891240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3BA-C4EE-6B24-196F-D237966D852B}"/>
              </a:ext>
            </a:extLst>
          </p:cNvPr>
          <p:cNvSpPr>
            <a:spLocks noGrp="1"/>
          </p:cNvSpPr>
          <p:nvPr>
            <p:ph type="title"/>
          </p:nvPr>
        </p:nvSpPr>
        <p:spPr/>
        <p:txBody>
          <a:bodyPr>
            <a:normAutofit fontScale="90000"/>
          </a:bodyPr>
          <a:lstStyle/>
          <a:p>
            <a:r>
              <a:rPr lang="en-US"/>
              <a:t>Mail Protocols: Precursors to Modern Protocols</a:t>
            </a:r>
            <a:br>
              <a:rPr lang="en-US"/>
            </a:br>
            <a:endParaRPr lang="en-US"/>
          </a:p>
        </p:txBody>
      </p:sp>
      <p:sp>
        <p:nvSpPr>
          <p:cNvPr id="3" name="Content Placeholder 2">
            <a:extLst>
              <a:ext uri="{FF2B5EF4-FFF2-40B4-BE49-F238E27FC236}">
                <a16:creationId xmlns:a16="http://schemas.microsoft.com/office/drawing/2014/main" id="{E517B288-8832-A8B8-CB5F-2FE3C9485716}"/>
              </a:ext>
            </a:extLst>
          </p:cNvPr>
          <p:cNvSpPr>
            <a:spLocks noGrp="1"/>
          </p:cNvSpPr>
          <p:nvPr>
            <p:ph idx="1"/>
          </p:nvPr>
        </p:nvSpPr>
        <p:spPr/>
        <p:txBody>
          <a:bodyPr>
            <a:normAutofit fontScale="85000" lnSpcReduction="10000"/>
          </a:bodyPr>
          <a:lstStyle/>
          <a:p>
            <a:pPr marL="0" indent="0">
              <a:buNone/>
            </a:pPr>
            <a:r>
              <a:rPr lang="en-US"/>
              <a:t>Development History</a:t>
            </a:r>
          </a:p>
          <a:p>
            <a:r>
              <a:rPr lang="en-US"/>
              <a:t>In 1971, SNDMSG is implemented on ARPANET, allowing the first networked electronic mail. Addresses are of the format </a:t>
            </a:r>
            <a:r>
              <a:rPr lang="en-US" err="1"/>
              <a:t>username@hostname</a:t>
            </a:r>
            <a:r>
              <a:rPr lang="en-US"/>
              <a:t>. It becomes standardized by RFC 733 in 1977, with data transfer using FTP. In 1982, RFC 805 changes the address to </a:t>
            </a:r>
            <a:r>
              <a:rPr lang="en-US" err="1"/>
              <a:t>username@host.domain</a:t>
            </a:r>
            <a:endParaRPr lang="en-US"/>
          </a:p>
          <a:p>
            <a:r>
              <a:rPr lang="en-US"/>
              <a:t>Unix Mail and APL Mailbox are developed in 1972</a:t>
            </a:r>
          </a:p>
          <a:p>
            <a:r>
              <a:rPr lang="en-US"/>
              <a:t>CompuServe begins offering electronic mail as part of their corporate networking services in 1978, launches dial-up service with electronic mail in 1979, and rebrands its product as ”EMAIL” in 1981. It files an application to trademark for the term in 1983, but rescinds the application in 1984.</a:t>
            </a:r>
          </a:p>
          <a:p>
            <a:r>
              <a:rPr lang="en-US"/>
              <a:t>Hewlett-Packard begins to sell HPMAIL in 1982, which for a time became the world’s largest-selling email system.</a:t>
            </a:r>
          </a:p>
        </p:txBody>
      </p:sp>
    </p:spTree>
    <p:extLst>
      <p:ext uri="{BB962C8B-B14F-4D97-AF65-F5344CB8AC3E}">
        <p14:creationId xmlns:p14="http://schemas.microsoft.com/office/powerpoint/2010/main" val="26782896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3BA-C4EE-6B24-196F-D237966D852B}"/>
              </a:ext>
            </a:extLst>
          </p:cNvPr>
          <p:cNvSpPr>
            <a:spLocks noGrp="1"/>
          </p:cNvSpPr>
          <p:nvPr>
            <p:ph type="title"/>
          </p:nvPr>
        </p:nvSpPr>
        <p:spPr/>
        <p:txBody>
          <a:bodyPr>
            <a:normAutofit/>
          </a:bodyPr>
          <a:lstStyle/>
          <a:p>
            <a:r>
              <a:rPr lang="en-US"/>
              <a:t>Mail Protocols: SMTP is Defined</a:t>
            </a:r>
            <a:br>
              <a:rPr lang="en-US"/>
            </a:br>
            <a:endParaRPr lang="en-US"/>
          </a:p>
        </p:txBody>
      </p:sp>
      <p:sp>
        <p:nvSpPr>
          <p:cNvPr id="3" name="Content Placeholder 2">
            <a:extLst>
              <a:ext uri="{FF2B5EF4-FFF2-40B4-BE49-F238E27FC236}">
                <a16:creationId xmlns:a16="http://schemas.microsoft.com/office/drawing/2014/main" id="{E517B288-8832-A8B8-CB5F-2FE3C9485716}"/>
              </a:ext>
            </a:extLst>
          </p:cNvPr>
          <p:cNvSpPr>
            <a:spLocks noGrp="1"/>
          </p:cNvSpPr>
          <p:nvPr>
            <p:ph idx="1"/>
          </p:nvPr>
        </p:nvSpPr>
        <p:spPr/>
        <p:txBody>
          <a:bodyPr>
            <a:normAutofit lnSpcReduction="10000"/>
          </a:bodyPr>
          <a:lstStyle/>
          <a:p>
            <a:pPr marL="0" indent="0">
              <a:buNone/>
            </a:pPr>
            <a:r>
              <a:rPr lang="en-US"/>
              <a:t>Development History</a:t>
            </a:r>
          </a:p>
          <a:p>
            <a:r>
              <a:rPr lang="en-US"/>
              <a:t>Mail Transfer Protocol is proposed as a replacement for FTP in 1980 (RFC 772). By 1981, Mail-related RFCs do not mention FTP. Simple Mail Transfer Protocol (SMTP) is described in RFC 788 (1981) and updated in RFC 821 (1982)</a:t>
            </a:r>
          </a:p>
          <a:p>
            <a:r>
              <a:rPr lang="en-US"/>
              <a:t>Mail between computers connected by LANs becomes increasingly popular during the 1980s. Different companies offered proprietary services. Eventually, mail could be exchanged between networks that used the same proprietary software.</a:t>
            </a:r>
          </a:p>
          <a:p>
            <a:r>
              <a:rPr lang="en-US"/>
              <a:t>In 1983, MCI Mail is launched. In 1989, this product becomes the first commercial, publicly-available email system to use the Internet.</a:t>
            </a:r>
          </a:p>
          <a:p>
            <a:endParaRPr lang="en-US"/>
          </a:p>
        </p:txBody>
      </p:sp>
    </p:spTree>
    <p:extLst>
      <p:ext uri="{BB962C8B-B14F-4D97-AF65-F5344CB8AC3E}">
        <p14:creationId xmlns:p14="http://schemas.microsoft.com/office/powerpoint/2010/main" val="32240688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3BA-C4EE-6B24-196F-D237966D852B}"/>
              </a:ext>
            </a:extLst>
          </p:cNvPr>
          <p:cNvSpPr>
            <a:spLocks noGrp="1"/>
          </p:cNvSpPr>
          <p:nvPr>
            <p:ph type="title"/>
          </p:nvPr>
        </p:nvSpPr>
        <p:spPr/>
        <p:txBody>
          <a:bodyPr>
            <a:normAutofit/>
          </a:bodyPr>
          <a:lstStyle/>
          <a:p>
            <a:r>
              <a:rPr lang="en-US"/>
              <a:t>Mail Protocols: Other Mail Protocols</a:t>
            </a:r>
            <a:br>
              <a:rPr lang="en-US"/>
            </a:br>
            <a:endParaRPr lang="en-US"/>
          </a:p>
        </p:txBody>
      </p:sp>
      <p:sp>
        <p:nvSpPr>
          <p:cNvPr id="3" name="Content Placeholder 2">
            <a:extLst>
              <a:ext uri="{FF2B5EF4-FFF2-40B4-BE49-F238E27FC236}">
                <a16:creationId xmlns:a16="http://schemas.microsoft.com/office/drawing/2014/main" id="{E517B288-8832-A8B8-CB5F-2FE3C9485716}"/>
              </a:ext>
            </a:extLst>
          </p:cNvPr>
          <p:cNvSpPr>
            <a:spLocks noGrp="1"/>
          </p:cNvSpPr>
          <p:nvPr>
            <p:ph idx="1"/>
          </p:nvPr>
        </p:nvSpPr>
        <p:spPr/>
        <p:txBody>
          <a:bodyPr>
            <a:normAutofit/>
          </a:bodyPr>
          <a:lstStyle/>
          <a:p>
            <a:pPr marL="0" indent="0">
              <a:buNone/>
            </a:pPr>
            <a:r>
              <a:rPr lang="en-US"/>
              <a:t>Development History</a:t>
            </a:r>
          </a:p>
          <a:p>
            <a:r>
              <a:rPr lang="en-US"/>
              <a:t>Post Office Protocol (POP) is developed in 1984</a:t>
            </a:r>
          </a:p>
          <a:p>
            <a:r>
              <a:rPr lang="en-US"/>
              <a:t>RFC 974 (1986) updates how mail is routed to support DNS</a:t>
            </a:r>
          </a:p>
          <a:p>
            <a:r>
              <a:rPr lang="en-US"/>
              <a:t>Internet Message Access Protocol (IMAP) is developed in 1988</a:t>
            </a:r>
          </a:p>
        </p:txBody>
      </p:sp>
    </p:spTree>
    <p:extLst>
      <p:ext uri="{BB962C8B-B14F-4D97-AF65-F5344CB8AC3E}">
        <p14:creationId xmlns:p14="http://schemas.microsoft.com/office/powerpoint/2010/main" val="337554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75EF-34D3-7DA6-0244-D51B69AA417F}"/>
              </a:ext>
            </a:extLst>
          </p:cNvPr>
          <p:cNvSpPr>
            <a:spLocks noGrp="1"/>
          </p:cNvSpPr>
          <p:nvPr>
            <p:ph type="title"/>
          </p:nvPr>
        </p:nvSpPr>
        <p:spPr/>
        <p:txBody>
          <a:bodyPr>
            <a:normAutofit/>
          </a:bodyPr>
          <a:lstStyle/>
          <a:p>
            <a:r>
              <a:rPr lang="en-US" sz="4400"/>
              <a:t>Internet Communication Structure</a:t>
            </a:r>
          </a:p>
        </p:txBody>
      </p:sp>
      <p:sp>
        <p:nvSpPr>
          <p:cNvPr id="3" name="Content Placeholder 2">
            <a:extLst>
              <a:ext uri="{FF2B5EF4-FFF2-40B4-BE49-F238E27FC236}">
                <a16:creationId xmlns:a16="http://schemas.microsoft.com/office/drawing/2014/main" id="{F9FF062A-ECF0-8077-26F5-994A8F58FD41}"/>
              </a:ext>
            </a:extLst>
          </p:cNvPr>
          <p:cNvSpPr>
            <a:spLocks noGrp="1"/>
          </p:cNvSpPr>
          <p:nvPr>
            <p:ph idx="1"/>
          </p:nvPr>
        </p:nvSpPr>
        <p:spPr/>
        <p:txBody>
          <a:bodyPr>
            <a:normAutofit fontScale="77500" lnSpcReduction="20000"/>
          </a:bodyPr>
          <a:lstStyle/>
          <a:p>
            <a:pPr marL="0" indent="0">
              <a:buNone/>
            </a:pPr>
            <a:r>
              <a:rPr lang="en-US"/>
              <a:t>Overview:</a:t>
            </a:r>
          </a:p>
          <a:p>
            <a:r>
              <a:rPr lang="en-US"/>
              <a:t>Different Local Area Networks (LANs) may have different architectures, but these are to be abstracted behind a common Internetwork Protocol.</a:t>
            </a:r>
          </a:p>
          <a:p>
            <a:r>
              <a:rPr lang="en-US"/>
              <a:t>Individual hosts are responsible for reliability, not the Network-as-a-Whole. The Network was only responsible for providing a reliable byte stream, not a datagram (Header/Body payload)</a:t>
            </a:r>
          </a:p>
          <a:p>
            <a:r>
              <a:rPr lang="en-US"/>
              <a:t>A layered-approach, where lower-level implementations were abstracted away from higher-level applications was preferred.</a:t>
            </a:r>
          </a:p>
          <a:p>
            <a:r>
              <a:rPr lang="en-US"/>
              <a:t>Interior/intermediate nodes were only responsible for relaying the byte stream. All processing was to only occur at the source (before transfer) or destination (after transfer). As such, as long as a byte stream can be transferred, the hardware medium is unimportant/irrelevant.</a:t>
            </a:r>
          </a:p>
          <a:p>
            <a:r>
              <a:rPr lang="en-US"/>
              <a:t>Robustness: when sending information, care should be taken that the datagram is well-formed. When receiving information, any intelligible datagram should be accepted.</a:t>
            </a:r>
          </a:p>
        </p:txBody>
      </p:sp>
    </p:spTree>
    <p:extLst>
      <p:ext uri="{BB962C8B-B14F-4D97-AF65-F5344CB8AC3E}">
        <p14:creationId xmlns:p14="http://schemas.microsoft.com/office/powerpoint/2010/main" val="142221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7415-ABAB-8CFD-5443-5B7559A42F7B}"/>
              </a:ext>
            </a:extLst>
          </p:cNvPr>
          <p:cNvSpPr>
            <a:spLocks noGrp="1"/>
          </p:cNvSpPr>
          <p:nvPr>
            <p:ph type="title"/>
          </p:nvPr>
        </p:nvSpPr>
        <p:spPr/>
        <p:txBody>
          <a:bodyPr/>
          <a:lstStyle/>
          <a:p>
            <a:r>
              <a:rPr lang="en-US"/>
              <a:t>Simple Mail Transfer Protocol</a:t>
            </a:r>
          </a:p>
        </p:txBody>
      </p:sp>
      <p:sp>
        <p:nvSpPr>
          <p:cNvPr id="3" name="Content Placeholder 2">
            <a:extLst>
              <a:ext uri="{FF2B5EF4-FFF2-40B4-BE49-F238E27FC236}">
                <a16:creationId xmlns:a16="http://schemas.microsoft.com/office/drawing/2014/main" id="{68764F36-29ED-47DF-75F1-C18260B98B46}"/>
              </a:ext>
            </a:extLst>
          </p:cNvPr>
          <p:cNvSpPr>
            <a:spLocks noGrp="1"/>
          </p:cNvSpPr>
          <p:nvPr>
            <p:ph idx="1"/>
          </p:nvPr>
        </p:nvSpPr>
        <p:spPr/>
        <p:txBody>
          <a:bodyPr>
            <a:normAutofit lnSpcReduction="10000"/>
          </a:bodyPr>
          <a:lstStyle/>
          <a:p>
            <a:pPr marL="0" indent="0">
              <a:buNone/>
            </a:pPr>
            <a:r>
              <a:rPr lang="en-US"/>
              <a:t>Overview:</a:t>
            </a:r>
          </a:p>
          <a:p>
            <a:r>
              <a:rPr lang="en-US"/>
              <a:t>Originally designed to support unencrypted 7-bit ASCII text only: no security at all: susceptible to spoofing, spamming, etc. All servers were configured as open mail relays, allowing anyone with network access to send mail.</a:t>
            </a:r>
          </a:p>
          <a:p>
            <a:r>
              <a:rPr lang="en-US"/>
              <a:t>Also, originally servers were conceived of as being internal to a host network, receiving messages from “outside” and relaying them to users hosted on the network and collecting mail sent by users on a network and sending it “outside”. However, as time went on, users wanted to be able to send mail from a particular account without being physically connected to a particular network.</a:t>
            </a:r>
          </a:p>
        </p:txBody>
      </p:sp>
    </p:spTree>
    <p:extLst>
      <p:ext uri="{BB962C8B-B14F-4D97-AF65-F5344CB8AC3E}">
        <p14:creationId xmlns:p14="http://schemas.microsoft.com/office/powerpoint/2010/main" val="4065319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7415-ABAB-8CFD-5443-5B7559A42F7B}"/>
              </a:ext>
            </a:extLst>
          </p:cNvPr>
          <p:cNvSpPr>
            <a:spLocks noGrp="1"/>
          </p:cNvSpPr>
          <p:nvPr>
            <p:ph type="title"/>
          </p:nvPr>
        </p:nvSpPr>
        <p:spPr/>
        <p:txBody>
          <a:bodyPr/>
          <a:lstStyle/>
          <a:p>
            <a:r>
              <a:rPr lang="en-US"/>
              <a:t>Simple Mail Transfer Protocol</a:t>
            </a:r>
          </a:p>
        </p:txBody>
      </p:sp>
      <p:sp>
        <p:nvSpPr>
          <p:cNvPr id="3" name="Content Placeholder 2">
            <a:extLst>
              <a:ext uri="{FF2B5EF4-FFF2-40B4-BE49-F238E27FC236}">
                <a16:creationId xmlns:a16="http://schemas.microsoft.com/office/drawing/2014/main" id="{68764F36-29ED-47DF-75F1-C18260B98B46}"/>
              </a:ext>
            </a:extLst>
          </p:cNvPr>
          <p:cNvSpPr>
            <a:spLocks noGrp="1"/>
          </p:cNvSpPr>
          <p:nvPr>
            <p:ph idx="1"/>
          </p:nvPr>
        </p:nvSpPr>
        <p:spPr/>
        <p:txBody>
          <a:bodyPr>
            <a:normAutofit fontScale="92500" lnSpcReduction="20000"/>
          </a:bodyPr>
          <a:lstStyle/>
          <a:p>
            <a:pPr marL="0" indent="0">
              <a:buNone/>
            </a:pPr>
            <a:r>
              <a:rPr lang="en-US"/>
              <a:t>Overview:</a:t>
            </a:r>
          </a:p>
          <a:p>
            <a:r>
              <a:rPr lang="en-US"/>
              <a:t>Eventually, this led to the separation of Servers into Mail Submission Agents (MSA), that receive messages from individual users and forward them to Mail Transfer Agents (MTA), which use DNS to route the mail to the appropriate receiving MTA. This may involve intermediary MTAs on different servers. The destination MTA hands the message to a Mail Delivery Agent (MDA) that saves the message in the recipient’s mailbox.</a:t>
            </a:r>
          </a:p>
          <a:p>
            <a:r>
              <a:rPr lang="en-US"/>
              <a:t>John Gardiner Myers drafted the SMTP AUTH protocol in 1995 to allow for authentication of users before an SMTP server would accept mail.</a:t>
            </a:r>
          </a:p>
          <a:p>
            <a:r>
              <a:rPr lang="en-US"/>
              <a:t>The Multipurpose Internet Mail Extensions (MIME) standards were developed to allow for the transmission of binary (non-text) data.</a:t>
            </a:r>
          </a:p>
        </p:txBody>
      </p:sp>
    </p:spTree>
    <p:extLst>
      <p:ext uri="{BB962C8B-B14F-4D97-AF65-F5344CB8AC3E}">
        <p14:creationId xmlns:p14="http://schemas.microsoft.com/office/powerpoint/2010/main" val="26753454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7415-ABAB-8CFD-5443-5B7559A42F7B}"/>
              </a:ext>
            </a:extLst>
          </p:cNvPr>
          <p:cNvSpPr>
            <a:spLocks noGrp="1"/>
          </p:cNvSpPr>
          <p:nvPr>
            <p:ph type="title"/>
          </p:nvPr>
        </p:nvSpPr>
        <p:spPr/>
        <p:txBody>
          <a:bodyPr/>
          <a:lstStyle/>
          <a:p>
            <a:r>
              <a:rPr lang="en-US"/>
              <a:t>Simple Mail Transfer Protocol</a:t>
            </a:r>
          </a:p>
        </p:txBody>
      </p:sp>
      <p:sp>
        <p:nvSpPr>
          <p:cNvPr id="3" name="Content Placeholder 2">
            <a:extLst>
              <a:ext uri="{FF2B5EF4-FFF2-40B4-BE49-F238E27FC236}">
                <a16:creationId xmlns:a16="http://schemas.microsoft.com/office/drawing/2014/main" id="{68764F36-29ED-47DF-75F1-C18260B98B46}"/>
              </a:ext>
            </a:extLst>
          </p:cNvPr>
          <p:cNvSpPr>
            <a:spLocks noGrp="1"/>
          </p:cNvSpPr>
          <p:nvPr>
            <p:ph idx="1"/>
          </p:nvPr>
        </p:nvSpPr>
        <p:spPr/>
        <p:txBody>
          <a:bodyPr>
            <a:normAutofit fontScale="77500" lnSpcReduction="20000"/>
          </a:bodyPr>
          <a:lstStyle/>
          <a:p>
            <a:pPr marL="0" indent="0">
              <a:buNone/>
            </a:pPr>
            <a:r>
              <a:rPr lang="en-US"/>
              <a:t>Protocol Flow:</a:t>
            </a:r>
          </a:p>
          <a:p>
            <a:r>
              <a:rPr lang="en-US"/>
              <a:t>Client/Sending MTA initiates a connection with the SMTP server, typically using TCP. If a Client is connecting to an MSA to initially send a message, authentication protocols occur.</a:t>
            </a:r>
          </a:p>
          <a:p>
            <a:r>
              <a:rPr lang="en-US"/>
              <a:t>Client/Sender MTA issues a MAIL command, followed by the return-path (“From”/”Reply-To”) information for the message. Server/Receiving MTA Acknowledges.</a:t>
            </a:r>
          </a:p>
          <a:p>
            <a:r>
              <a:rPr lang="en-US"/>
              <a:t>Client/Sender MTA issues a RCPT command, followed by recipient information. This command can be issued multiple times if a single message is being sent to multiple addresses. Server/Receiver MTA Acknowledges.</a:t>
            </a:r>
          </a:p>
          <a:p>
            <a:r>
              <a:rPr lang="en-US"/>
              <a:t>Client/Sender MTA issues a DATA command to signal it is ready to send the body of the message. Server/Receiver MTA Acknowledges.</a:t>
            </a:r>
          </a:p>
          <a:p>
            <a:r>
              <a:rPr lang="en-US"/>
              <a:t>Client/Sender MTA transmits message contents, and concludes with END-OF-DATA. Server/Receiver MTA either acknowledges or rejects the entire message. If there is a transient failure, Sender MTA will queue and retry transaction.</a:t>
            </a:r>
          </a:p>
        </p:txBody>
      </p:sp>
    </p:spTree>
    <p:extLst>
      <p:ext uri="{BB962C8B-B14F-4D97-AF65-F5344CB8AC3E}">
        <p14:creationId xmlns:p14="http://schemas.microsoft.com/office/powerpoint/2010/main" val="6299847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60FC-4BEC-A3CA-7B49-033C0C596020}"/>
              </a:ext>
            </a:extLst>
          </p:cNvPr>
          <p:cNvSpPr>
            <a:spLocks noGrp="1"/>
          </p:cNvSpPr>
          <p:nvPr>
            <p:ph type="title"/>
          </p:nvPr>
        </p:nvSpPr>
        <p:spPr/>
        <p:txBody>
          <a:bodyPr/>
          <a:lstStyle/>
          <a:p>
            <a:r>
              <a:rPr lang="en-US"/>
              <a:t>Mail Protocols: Post Office Protocol (POP)</a:t>
            </a:r>
          </a:p>
        </p:txBody>
      </p:sp>
      <p:sp>
        <p:nvSpPr>
          <p:cNvPr id="3" name="Content Placeholder 2">
            <a:extLst>
              <a:ext uri="{FF2B5EF4-FFF2-40B4-BE49-F238E27FC236}">
                <a16:creationId xmlns:a16="http://schemas.microsoft.com/office/drawing/2014/main" id="{6E0046B6-DDC5-1327-7F61-4180E9E177CE}"/>
              </a:ext>
            </a:extLst>
          </p:cNvPr>
          <p:cNvSpPr>
            <a:spLocks noGrp="1"/>
          </p:cNvSpPr>
          <p:nvPr>
            <p:ph idx="1"/>
          </p:nvPr>
        </p:nvSpPr>
        <p:spPr/>
        <p:txBody>
          <a:bodyPr/>
          <a:lstStyle/>
          <a:p>
            <a:r>
              <a:rPr lang="en-US"/>
              <a:t>Post Office Protocol is the first of two protocols used to retrieve messages from a mail server onto a Client’s system.</a:t>
            </a:r>
          </a:p>
          <a:p>
            <a:r>
              <a:rPr lang="en-US"/>
              <a:t>It was designed assuming intermittent connection to the network (e.g., dial-up).</a:t>
            </a:r>
          </a:p>
          <a:p>
            <a:r>
              <a:rPr lang="en-US"/>
              <a:t>As such, it is designed to collect all messages from the Server, download them onto the Client’s system, and then delete the messages from the Server. The Client can then read and manipulate the messages locally.</a:t>
            </a:r>
          </a:p>
          <a:p>
            <a:r>
              <a:rPr lang="en-US"/>
              <a:t>POP3 is the version of the protocol in most common use. Its most current specification is RFC 1939 (1996)</a:t>
            </a:r>
          </a:p>
        </p:txBody>
      </p:sp>
    </p:spTree>
    <p:extLst>
      <p:ext uri="{BB962C8B-B14F-4D97-AF65-F5344CB8AC3E}">
        <p14:creationId xmlns:p14="http://schemas.microsoft.com/office/powerpoint/2010/main" val="18883287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60FC-4BEC-A3CA-7B49-033C0C596020}"/>
              </a:ext>
            </a:extLst>
          </p:cNvPr>
          <p:cNvSpPr>
            <a:spLocks noGrp="1"/>
          </p:cNvSpPr>
          <p:nvPr>
            <p:ph type="title"/>
          </p:nvPr>
        </p:nvSpPr>
        <p:spPr/>
        <p:txBody>
          <a:bodyPr/>
          <a:lstStyle/>
          <a:p>
            <a:r>
              <a:rPr lang="en-US"/>
              <a:t>Mail Protocols: Post Office Protocol (POP)</a:t>
            </a:r>
          </a:p>
        </p:txBody>
      </p:sp>
      <p:sp>
        <p:nvSpPr>
          <p:cNvPr id="3" name="Content Placeholder 2">
            <a:extLst>
              <a:ext uri="{FF2B5EF4-FFF2-40B4-BE49-F238E27FC236}">
                <a16:creationId xmlns:a16="http://schemas.microsoft.com/office/drawing/2014/main" id="{6E0046B6-DDC5-1327-7F61-4180E9E177CE}"/>
              </a:ext>
            </a:extLst>
          </p:cNvPr>
          <p:cNvSpPr>
            <a:spLocks noGrp="1"/>
          </p:cNvSpPr>
          <p:nvPr>
            <p:ph idx="1"/>
          </p:nvPr>
        </p:nvSpPr>
        <p:spPr/>
        <p:txBody>
          <a:bodyPr/>
          <a:lstStyle/>
          <a:p>
            <a:pPr marL="0" indent="0">
              <a:buNone/>
            </a:pPr>
            <a:r>
              <a:rPr lang="en-US"/>
              <a:t>Protocol Flow:</a:t>
            </a:r>
          </a:p>
          <a:p>
            <a:r>
              <a:rPr lang="en-US"/>
              <a:t>Client opens connection and Authentication/TLS is negotiated.</a:t>
            </a:r>
          </a:p>
          <a:p>
            <a:r>
              <a:rPr lang="en-US"/>
              <a:t>Server indicates if there are messages waiting to be delivered to the user (number and size of each)</a:t>
            </a:r>
          </a:p>
          <a:p>
            <a:r>
              <a:rPr lang="en-US"/>
              <a:t>The Client requests the receipt of each message and optionally requests that each message be deleted from the Server after it has been received.</a:t>
            </a:r>
          </a:p>
          <a:p>
            <a:r>
              <a:rPr lang="en-US"/>
              <a:t>After all messages have been received, Client initiates the end of the session.</a:t>
            </a:r>
          </a:p>
        </p:txBody>
      </p:sp>
    </p:spTree>
    <p:extLst>
      <p:ext uri="{BB962C8B-B14F-4D97-AF65-F5344CB8AC3E}">
        <p14:creationId xmlns:p14="http://schemas.microsoft.com/office/powerpoint/2010/main" val="35610443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B5CD-0553-689A-E34D-01BBE5A7664B}"/>
              </a:ext>
            </a:extLst>
          </p:cNvPr>
          <p:cNvSpPr>
            <a:spLocks noGrp="1"/>
          </p:cNvSpPr>
          <p:nvPr>
            <p:ph type="title"/>
          </p:nvPr>
        </p:nvSpPr>
        <p:spPr/>
        <p:txBody>
          <a:bodyPr>
            <a:noAutofit/>
          </a:bodyPr>
          <a:lstStyle/>
          <a:p>
            <a:r>
              <a:rPr lang="en-US" sz="5000"/>
              <a:t>Mail Protocols:</a:t>
            </a:r>
            <a:br>
              <a:rPr lang="en-US" sz="5000"/>
            </a:br>
            <a:r>
              <a:rPr lang="en-US" sz="5000"/>
              <a:t>Internet Message Access Protocol (IMAP)</a:t>
            </a:r>
          </a:p>
        </p:txBody>
      </p:sp>
      <p:sp>
        <p:nvSpPr>
          <p:cNvPr id="3" name="Content Placeholder 2">
            <a:extLst>
              <a:ext uri="{FF2B5EF4-FFF2-40B4-BE49-F238E27FC236}">
                <a16:creationId xmlns:a16="http://schemas.microsoft.com/office/drawing/2014/main" id="{7A3F126F-97E1-DD80-95A7-115F5DE0B566}"/>
              </a:ext>
            </a:extLst>
          </p:cNvPr>
          <p:cNvSpPr>
            <a:spLocks noGrp="1"/>
          </p:cNvSpPr>
          <p:nvPr>
            <p:ph idx="1"/>
          </p:nvPr>
        </p:nvSpPr>
        <p:spPr/>
        <p:txBody>
          <a:bodyPr/>
          <a:lstStyle/>
          <a:p>
            <a:r>
              <a:rPr lang="en-US"/>
              <a:t>The second (slightly younger) Mail delivery protocol. Unlike POP, it was designed to leave messages on the Server until deleted by default, which allows for multiple Clients/Devices to manage the same inbox.</a:t>
            </a:r>
          </a:p>
          <a:p>
            <a:r>
              <a:rPr lang="en-US"/>
              <a:t>It also has more features for organizing/filtering messages into folders/mailboxes, performing partial fetches of MIME-encoded messages, dynamic state monitoring and push notification from Server to Client, and Server-side search.</a:t>
            </a:r>
          </a:p>
          <a:p>
            <a:r>
              <a:rPr lang="en-US"/>
              <a:t>Because these features are almost all Server-side, IMAP Servers are more complex than POP Servers</a:t>
            </a:r>
          </a:p>
          <a:p>
            <a:r>
              <a:rPr lang="en-US"/>
              <a:t>Its current standard is defined in RFC 9051 (2021)</a:t>
            </a:r>
          </a:p>
        </p:txBody>
      </p:sp>
    </p:spTree>
    <p:extLst>
      <p:ext uri="{BB962C8B-B14F-4D97-AF65-F5344CB8AC3E}">
        <p14:creationId xmlns:p14="http://schemas.microsoft.com/office/powerpoint/2010/main" val="8784235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4B7F-AEA1-DD5E-2F8B-C545D1F157D7}"/>
              </a:ext>
            </a:extLst>
          </p:cNvPr>
          <p:cNvSpPr>
            <a:spLocks noGrp="1"/>
          </p:cNvSpPr>
          <p:nvPr>
            <p:ph type="title"/>
          </p:nvPr>
        </p:nvSpPr>
        <p:spPr/>
        <p:txBody>
          <a:bodyPr/>
          <a:lstStyle/>
          <a:p>
            <a:r>
              <a:rPr lang="en-US"/>
              <a:t>IMAP Session Example</a:t>
            </a:r>
          </a:p>
        </p:txBody>
      </p:sp>
      <p:sp>
        <p:nvSpPr>
          <p:cNvPr id="3" name="Content Placeholder 2">
            <a:extLst>
              <a:ext uri="{FF2B5EF4-FFF2-40B4-BE49-F238E27FC236}">
                <a16:creationId xmlns:a16="http://schemas.microsoft.com/office/drawing/2014/main" id="{894CFF12-8672-D7C1-F134-B0C5C49C9BFD}"/>
              </a:ext>
            </a:extLst>
          </p:cNvPr>
          <p:cNvSpPr>
            <a:spLocks noGrp="1"/>
          </p:cNvSpPr>
          <p:nvPr>
            <p:ph idx="1"/>
          </p:nvPr>
        </p:nvSpPr>
        <p:spPr/>
        <p:txBody>
          <a:bodyPr>
            <a:normAutofit fontScale="62500" lnSpcReduction="20000"/>
          </a:bodyPr>
          <a:lstStyle/>
          <a:p>
            <a:r>
              <a:rPr lang="en-US"/>
              <a:t>S: * OK IMAP4rev1 Service Ready</a:t>
            </a:r>
          </a:p>
          <a:p>
            <a:r>
              <a:rPr lang="en-US"/>
              <a:t>C: a001 login </a:t>
            </a:r>
            <a:r>
              <a:rPr lang="en-US" err="1"/>
              <a:t>mrc</a:t>
            </a:r>
            <a:r>
              <a:rPr lang="en-US"/>
              <a:t> secret</a:t>
            </a:r>
          </a:p>
          <a:p>
            <a:r>
              <a:rPr lang="en-US"/>
              <a:t>S: a001 OK LOGIN completed</a:t>
            </a:r>
          </a:p>
          <a:p>
            <a:r>
              <a:rPr lang="en-US"/>
              <a:t>C: a002 select inbox S: * 18 EXISTS</a:t>
            </a:r>
          </a:p>
          <a:p>
            <a:r>
              <a:rPr lang="en-US"/>
              <a:t>S: * FLAGS (\Answered \Flagged \Deleted \Seen \Draft)</a:t>
            </a:r>
          </a:p>
          <a:p>
            <a:r>
              <a:rPr lang="en-US"/>
              <a:t>S: * 2 RECENT</a:t>
            </a:r>
          </a:p>
          <a:p>
            <a:r>
              <a:rPr lang="en-US"/>
              <a:t>S: * OK [UNSEEN 17] Message 17 is the first unseen message</a:t>
            </a:r>
          </a:p>
          <a:p>
            <a:r>
              <a:rPr lang="en-US"/>
              <a:t>S: * OK [UIDVALIDITY 3857529045] UIDs valid</a:t>
            </a:r>
          </a:p>
          <a:p>
            <a:r>
              <a:rPr lang="en-US"/>
              <a:t>S: a002 OK [READ-WRITE] SELECT completed</a:t>
            </a:r>
          </a:p>
          <a:p>
            <a:r>
              <a:rPr lang="en-US"/>
              <a:t>C: a003 fetch 12 full</a:t>
            </a:r>
          </a:p>
          <a:p>
            <a:r>
              <a:rPr lang="en-US"/>
              <a:t>S: * 12 FETCH (FLAGS (\Seen) INTERNALDATE "17-Jul-1996 02:44:25 -0700" </a:t>
            </a:r>
            <a:r>
              <a:rPr lang="en-US" u="sng">
                <a:effectLst/>
                <a:hlinkClick r:id="rId2"/>
              </a:rPr>
              <a:t>RFC822</a:t>
            </a:r>
            <a:r>
              <a:rPr lang="en-US"/>
              <a:t>.SIZE 4286 </a:t>
            </a:r>
            <a:br>
              <a:rPr lang="en-US"/>
            </a:br>
            <a:r>
              <a:rPr lang="en-US"/>
              <a:t>ENVELOPE ("Wed, 17 Jul 1996 02:23:25 -0700 (PDT)" "IMAP4rev1 WG mtg summary and minutes" (("Terry Gray" NIL "gray" "</a:t>
            </a:r>
            <a:r>
              <a:rPr lang="en-US" err="1"/>
              <a:t>cac.washington.edu</a:t>
            </a:r>
            <a:r>
              <a:rPr lang="en-US"/>
              <a:t>")) (("Terry Gray" NIL "gray" "</a:t>
            </a:r>
            <a:r>
              <a:rPr lang="en-US" err="1"/>
              <a:t>cac.washington.edu</a:t>
            </a:r>
            <a:r>
              <a:rPr lang="en-US"/>
              <a:t>")) (("Terry Gray" NIL "gray" "</a:t>
            </a:r>
            <a:r>
              <a:rPr lang="en-US" err="1"/>
              <a:t>cac.washington.edu</a:t>
            </a:r>
            <a:r>
              <a:rPr lang="en-US"/>
              <a:t>")) ((NIL NIL "</a:t>
            </a:r>
            <a:r>
              <a:rPr lang="en-US" err="1"/>
              <a:t>imap</a:t>
            </a:r>
            <a:r>
              <a:rPr lang="en-US"/>
              <a:t>" "</a:t>
            </a:r>
            <a:r>
              <a:rPr lang="en-US" err="1"/>
              <a:t>cac.washington.edu</a:t>
            </a:r>
            <a:r>
              <a:rPr lang="en-US"/>
              <a:t>")) ((NIL NIL "minutes" "</a:t>
            </a:r>
            <a:r>
              <a:rPr lang="en-US" err="1"/>
              <a:t>CNRI.Reston.VA.US</a:t>
            </a:r>
            <a:r>
              <a:rPr lang="en-US"/>
              <a:t>") ("John </a:t>
            </a:r>
            <a:r>
              <a:rPr lang="en-US" err="1"/>
              <a:t>Klensin</a:t>
            </a:r>
            <a:r>
              <a:rPr lang="en-US"/>
              <a:t>" NIL "KLENSIN" "MIT.EDU")) NIL NIL "&lt;B27397-0100000@cac.washington.edu&gt;") BODY ("TEXT" "PLAIN" ("CHARSET" "US-ASCII") NIL NIL "7BIT" 3028 92))</a:t>
            </a:r>
          </a:p>
        </p:txBody>
      </p:sp>
    </p:spTree>
    <p:extLst>
      <p:ext uri="{BB962C8B-B14F-4D97-AF65-F5344CB8AC3E}">
        <p14:creationId xmlns:p14="http://schemas.microsoft.com/office/powerpoint/2010/main" val="20165161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4B7F-AEA1-DD5E-2F8B-C545D1F157D7}"/>
              </a:ext>
            </a:extLst>
          </p:cNvPr>
          <p:cNvSpPr>
            <a:spLocks noGrp="1"/>
          </p:cNvSpPr>
          <p:nvPr>
            <p:ph type="title"/>
          </p:nvPr>
        </p:nvSpPr>
        <p:spPr/>
        <p:txBody>
          <a:bodyPr/>
          <a:lstStyle/>
          <a:p>
            <a:r>
              <a:rPr lang="en-US"/>
              <a:t>IMAP Session Example</a:t>
            </a:r>
          </a:p>
        </p:txBody>
      </p:sp>
      <p:sp>
        <p:nvSpPr>
          <p:cNvPr id="3" name="Content Placeholder 2">
            <a:extLst>
              <a:ext uri="{FF2B5EF4-FFF2-40B4-BE49-F238E27FC236}">
                <a16:creationId xmlns:a16="http://schemas.microsoft.com/office/drawing/2014/main" id="{894CFF12-8672-D7C1-F134-B0C5C49C9BFD}"/>
              </a:ext>
            </a:extLst>
          </p:cNvPr>
          <p:cNvSpPr>
            <a:spLocks noGrp="1"/>
          </p:cNvSpPr>
          <p:nvPr>
            <p:ph idx="1"/>
          </p:nvPr>
        </p:nvSpPr>
        <p:spPr/>
        <p:txBody>
          <a:bodyPr>
            <a:normAutofit fontScale="62500" lnSpcReduction="20000"/>
          </a:bodyPr>
          <a:lstStyle/>
          <a:p>
            <a:r>
              <a:rPr lang="en-US"/>
              <a:t>S: a003 OK FETCH completed</a:t>
            </a:r>
          </a:p>
          <a:p>
            <a:r>
              <a:rPr lang="en-US"/>
              <a:t>C: a004 fetch 12 body[header]</a:t>
            </a:r>
          </a:p>
          <a:p>
            <a:r>
              <a:rPr lang="en-US"/>
              <a:t>S: * 12 FETCH (BODY[HEADER] {342}</a:t>
            </a:r>
          </a:p>
          <a:p>
            <a:r>
              <a:rPr lang="en-US"/>
              <a:t>S: Date: Wed, 17 Jul 1996 02:23:25 -0700 (PDT)</a:t>
            </a:r>
          </a:p>
          <a:p>
            <a:r>
              <a:rPr lang="en-US"/>
              <a:t>S: From: Terry Gray </a:t>
            </a:r>
            <a:r>
              <a:rPr lang="en-US">
                <a:hlinkClick r:id="rId2"/>
              </a:rPr>
              <a:t>gray@cac.washington.edu</a:t>
            </a:r>
            <a:endParaRPr lang="en-US"/>
          </a:p>
          <a:p>
            <a:r>
              <a:rPr lang="en-US"/>
              <a:t>S: Subject: IMAP4rev1 WG mtg summary and minutes</a:t>
            </a:r>
          </a:p>
          <a:p>
            <a:r>
              <a:rPr lang="en-US"/>
              <a:t>S: To: </a:t>
            </a:r>
            <a:r>
              <a:rPr lang="en-US">
                <a:hlinkClick r:id="rId3"/>
              </a:rPr>
              <a:t>imap@cac.washington.edu</a:t>
            </a:r>
            <a:endParaRPr lang="en-US"/>
          </a:p>
          <a:p>
            <a:r>
              <a:rPr lang="en-US"/>
              <a:t>S: cc: </a:t>
            </a:r>
            <a:r>
              <a:rPr lang="en-US" err="1"/>
              <a:t>minutes@CNRI.Reston.VA.US</a:t>
            </a:r>
            <a:r>
              <a:rPr lang="en-US"/>
              <a:t>, John </a:t>
            </a:r>
            <a:r>
              <a:rPr lang="en-US" err="1"/>
              <a:t>Klensin</a:t>
            </a:r>
            <a:r>
              <a:rPr lang="en-US"/>
              <a:t> </a:t>
            </a:r>
            <a:r>
              <a:rPr lang="en-US">
                <a:hlinkClick r:id="rId4"/>
              </a:rPr>
              <a:t>KLENSIN@MIT.EDU</a:t>
            </a:r>
            <a:endParaRPr lang="en-US"/>
          </a:p>
          <a:p>
            <a:r>
              <a:rPr lang="en-US"/>
              <a:t>S: Message-Id: </a:t>
            </a:r>
            <a:r>
              <a:rPr lang="en-US">
                <a:hlinkClick r:id="rId5"/>
              </a:rPr>
              <a:t>B27397-0100000@cac.washington.edu</a:t>
            </a:r>
            <a:endParaRPr lang="en-US"/>
          </a:p>
          <a:p>
            <a:r>
              <a:rPr lang="en-US"/>
              <a:t>S: MIME-Version: 1.0 S: Content-Type: TEXT/PLAIN; CHARSET=US-ASCII S: S: )</a:t>
            </a:r>
          </a:p>
          <a:p>
            <a:r>
              <a:rPr lang="en-US"/>
              <a:t>S: a004 OK FETCH completed</a:t>
            </a:r>
          </a:p>
          <a:p>
            <a:r>
              <a:rPr lang="en-US"/>
              <a:t>C: a005 store 12 +flags \deleted</a:t>
            </a:r>
          </a:p>
          <a:p>
            <a:r>
              <a:rPr lang="en-US"/>
              <a:t>S: * 12 FETCH (FLAGS (\Seen \Deleted))</a:t>
            </a:r>
          </a:p>
          <a:p>
            <a:r>
              <a:rPr lang="en-US"/>
              <a:t>S: a005 OK +FLAGS completed</a:t>
            </a:r>
          </a:p>
          <a:p>
            <a:r>
              <a:rPr lang="en-US"/>
              <a:t>C: a006 logout</a:t>
            </a:r>
          </a:p>
          <a:p>
            <a:r>
              <a:rPr lang="en-US"/>
              <a:t>S: * BYE IMAP4rev1 server terminating connection</a:t>
            </a:r>
          </a:p>
          <a:p>
            <a:r>
              <a:rPr lang="en-US"/>
              <a:t>S: a006 OK LOGOUT completed</a:t>
            </a:r>
          </a:p>
        </p:txBody>
      </p:sp>
    </p:spTree>
    <p:extLst>
      <p:ext uri="{BB962C8B-B14F-4D97-AF65-F5344CB8AC3E}">
        <p14:creationId xmlns:p14="http://schemas.microsoft.com/office/powerpoint/2010/main" val="232294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4B7F-AEA1-DD5E-2F8B-C545D1F157D7}"/>
              </a:ext>
            </a:extLst>
          </p:cNvPr>
          <p:cNvSpPr>
            <a:spLocks noGrp="1"/>
          </p:cNvSpPr>
          <p:nvPr>
            <p:ph type="title"/>
          </p:nvPr>
        </p:nvSpPr>
        <p:spPr/>
        <p:txBody>
          <a:bodyPr/>
          <a:lstStyle/>
          <a:p>
            <a:r>
              <a:rPr lang="en-US"/>
              <a:t>Wireshark:</a:t>
            </a:r>
            <a:br>
              <a:rPr lang="en-US"/>
            </a:br>
            <a:r>
              <a:rPr lang="en-US"/>
              <a:t>Overview</a:t>
            </a:r>
          </a:p>
        </p:txBody>
      </p:sp>
      <p:sp>
        <p:nvSpPr>
          <p:cNvPr id="3" name="Content Placeholder 2">
            <a:extLst>
              <a:ext uri="{FF2B5EF4-FFF2-40B4-BE49-F238E27FC236}">
                <a16:creationId xmlns:a16="http://schemas.microsoft.com/office/drawing/2014/main" id="{894CFF12-8672-D7C1-F134-B0C5C49C9BFD}"/>
              </a:ext>
            </a:extLst>
          </p:cNvPr>
          <p:cNvSpPr>
            <a:spLocks noGrp="1"/>
          </p:cNvSpPr>
          <p:nvPr>
            <p:ph idx="1"/>
          </p:nvPr>
        </p:nvSpPr>
        <p:spPr>
          <a:xfrm>
            <a:off x="5184648" y="758952"/>
            <a:ext cx="6245352" cy="5354486"/>
          </a:xfrm>
        </p:spPr>
        <p:txBody>
          <a:bodyPr vert="horz" lIns="91440" tIns="45720" rIns="91440" bIns="45720" rtlCol="0" anchor="t">
            <a:normAutofit fontScale="92500"/>
          </a:bodyPr>
          <a:lstStyle/>
          <a:p>
            <a:r>
              <a:rPr lang="en-US">
                <a:ea typeface="+mn-lt"/>
                <a:cs typeface="+mn-lt"/>
              </a:rPr>
              <a:t>Wireshark is a free and open-source network protocol analyzer.</a:t>
            </a:r>
            <a:endParaRPr lang="en-US"/>
          </a:p>
          <a:p>
            <a:r>
              <a:rPr lang="en-US">
                <a:ea typeface="+mn-lt"/>
                <a:cs typeface="+mn-lt"/>
              </a:rPr>
              <a:t>It is widely used for capturing and analyzing network traffic.</a:t>
            </a:r>
            <a:endParaRPr lang="en-US"/>
          </a:p>
          <a:p>
            <a:r>
              <a:rPr lang="en-US">
                <a:ea typeface="+mn-lt"/>
                <a:cs typeface="+mn-lt"/>
              </a:rPr>
              <a:t>Wireshark allows you to inspect packets and understand network behavior.</a:t>
            </a:r>
            <a:endParaRPr lang="en-US"/>
          </a:p>
          <a:p>
            <a:endParaRPr lang="en-US"/>
          </a:p>
          <a:p>
            <a:endParaRPr lang="en-US">
              <a:ea typeface="+mn-lt"/>
              <a:cs typeface="+mn-lt"/>
            </a:endParaRPr>
          </a:p>
          <a:p>
            <a:r>
              <a:rPr lang="en-US">
                <a:ea typeface="+mn-lt"/>
                <a:cs typeface="+mn-lt"/>
              </a:rPr>
              <a:t>Wireshark is available for Windows, macOS, and Linux operating systems.</a:t>
            </a:r>
            <a:endParaRPr lang="en-US"/>
          </a:p>
          <a:p>
            <a:r>
              <a:rPr lang="en-US">
                <a:ea typeface="+mn-lt"/>
                <a:cs typeface="+mn-lt"/>
              </a:rPr>
              <a:t>It has both 32-bit and 64-bit versions depending on the platform.</a:t>
            </a:r>
            <a:endParaRPr lang="en-US"/>
          </a:p>
          <a:p>
            <a:r>
              <a:rPr lang="en-US">
                <a:ea typeface="+mn-lt"/>
                <a:cs typeface="+mn-lt"/>
              </a:rPr>
              <a:t>Regular updates and new versions are released to enhance functionality and address security concerns.</a:t>
            </a:r>
            <a:endParaRPr lang="en-US"/>
          </a:p>
          <a:p>
            <a:endParaRPr lang="en-US"/>
          </a:p>
        </p:txBody>
      </p:sp>
      <p:pic>
        <p:nvPicPr>
          <p:cNvPr id="4" name="Picture 4" descr="A blue and black logo&#10;&#10;Description automatically generated">
            <a:extLst>
              <a:ext uri="{FF2B5EF4-FFF2-40B4-BE49-F238E27FC236}">
                <a16:creationId xmlns:a16="http://schemas.microsoft.com/office/drawing/2014/main" id="{CC0D8EC0-D3AC-54EB-F2BD-7B90A2F71265}"/>
              </a:ext>
            </a:extLst>
          </p:cNvPr>
          <p:cNvPicPr>
            <a:picLocks noChangeAspect="1"/>
          </p:cNvPicPr>
          <p:nvPr/>
        </p:nvPicPr>
        <p:blipFill>
          <a:blip r:embed="rId2"/>
          <a:stretch>
            <a:fillRect/>
          </a:stretch>
        </p:blipFill>
        <p:spPr>
          <a:xfrm>
            <a:off x="2498" y="6102096"/>
            <a:ext cx="2743200" cy="749808"/>
          </a:xfrm>
          <a:prstGeom prst="rect">
            <a:avLst/>
          </a:prstGeom>
        </p:spPr>
      </p:pic>
      <p:pic>
        <p:nvPicPr>
          <p:cNvPr id="6" name="Picture 6" descr="A screenshot of a computer&#10;&#10;Description automatically generated">
            <a:extLst>
              <a:ext uri="{FF2B5EF4-FFF2-40B4-BE49-F238E27FC236}">
                <a16:creationId xmlns:a16="http://schemas.microsoft.com/office/drawing/2014/main" id="{8F12F429-3E96-84BC-88DA-054E720BFEB6}"/>
              </a:ext>
            </a:extLst>
          </p:cNvPr>
          <p:cNvPicPr>
            <a:picLocks noChangeAspect="1"/>
          </p:cNvPicPr>
          <p:nvPr/>
        </p:nvPicPr>
        <p:blipFill>
          <a:blip r:embed="rId3"/>
          <a:stretch>
            <a:fillRect/>
          </a:stretch>
        </p:blipFill>
        <p:spPr>
          <a:xfrm>
            <a:off x="757192" y="2670864"/>
            <a:ext cx="4152181" cy="3087647"/>
          </a:xfrm>
          <a:prstGeom prst="rect">
            <a:avLst/>
          </a:prstGeom>
        </p:spPr>
      </p:pic>
    </p:spTree>
    <p:extLst>
      <p:ext uri="{BB962C8B-B14F-4D97-AF65-F5344CB8AC3E}">
        <p14:creationId xmlns:p14="http://schemas.microsoft.com/office/powerpoint/2010/main" val="35120420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4B7F-AEA1-DD5E-2F8B-C545D1F157D7}"/>
              </a:ext>
            </a:extLst>
          </p:cNvPr>
          <p:cNvSpPr>
            <a:spLocks noGrp="1"/>
          </p:cNvSpPr>
          <p:nvPr>
            <p:ph type="title"/>
          </p:nvPr>
        </p:nvSpPr>
        <p:spPr/>
        <p:txBody>
          <a:bodyPr/>
          <a:lstStyle/>
          <a:p>
            <a:r>
              <a:rPr lang="en-US"/>
              <a:t>Benefits for Network Analysis</a:t>
            </a:r>
          </a:p>
        </p:txBody>
      </p:sp>
      <p:sp>
        <p:nvSpPr>
          <p:cNvPr id="3" name="Content Placeholder 2">
            <a:extLst>
              <a:ext uri="{FF2B5EF4-FFF2-40B4-BE49-F238E27FC236}">
                <a16:creationId xmlns:a16="http://schemas.microsoft.com/office/drawing/2014/main" id="{894CFF12-8672-D7C1-F134-B0C5C49C9BFD}"/>
              </a:ext>
            </a:extLst>
          </p:cNvPr>
          <p:cNvSpPr>
            <a:spLocks noGrp="1"/>
          </p:cNvSpPr>
          <p:nvPr>
            <p:ph idx="1"/>
          </p:nvPr>
        </p:nvSpPr>
        <p:spPr>
          <a:xfrm>
            <a:off x="5184648" y="908853"/>
            <a:ext cx="6245352" cy="4604979"/>
          </a:xfrm>
        </p:spPr>
        <p:txBody>
          <a:bodyPr vert="horz" lIns="91440" tIns="45720" rIns="91440" bIns="45720" rtlCol="0" anchor="t">
            <a:normAutofit/>
          </a:bodyPr>
          <a:lstStyle/>
          <a:p>
            <a:r>
              <a:rPr lang="en-US" b="1">
                <a:ea typeface="+mn-lt"/>
                <a:cs typeface="+mn-lt"/>
              </a:rPr>
              <a:t>Packet capture and analysis: </a:t>
            </a:r>
            <a:r>
              <a:rPr lang="en-US">
                <a:ea typeface="+mn-lt"/>
                <a:cs typeface="+mn-lt"/>
              </a:rPr>
              <a:t>Wireshark captures and decodes packets, providing deep insight into network communications.</a:t>
            </a:r>
          </a:p>
          <a:p>
            <a:r>
              <a:rPr lang="en-US" b="1">
                <a:ea typeface="+mn-lt"/>
                <a:cs typeface="+mn-lt"/>
              </a:rPr>
              <a:t>Troubleshooting network issues:</a:t>
            </a:r>
            <a:r>
              <a:rPr lang="en-US">
                <a:ea typeface="+mn-lt"/>
                <a:cs typeface="+mn-lt"/>
              </a:rPr>
              <a:t> It helps diagnose and resolve problems like latency, packet loss, and protocol errors.</a:t>
            </a:r>
          </a:p>
          <a:p>
            <a:r>
              <a:rPr lang="en-US" b="1">
                <a:ea typeface="+mn-lt"/>
                <a:cs typeface="+mn-lt"/>
              </a:rPr>
              <a:t>Security analysis:</a:t>
            </a:r>
            <a:r>
              <a:rPr lang="en-US">
                <a:ea typeface="+mn-lt"/>
                <a:cs typeface="+mn-lt"/>
              </a:rPr>
              <a:t> Wireshark aids in identifying potential security threats, intrusion attempts, and abnormal network behavior.</a:t>
            </a:r>
          </a:p>
          <a:p>
            <a:r>
              <a:rPr lang="en-US" b="1">
                <a:ea typeface="+mn-lt"/>
                <a:cs typeface="+mn-lt"/>
              </a:rPr>
              <a:t>Protocol analysis:</a:t>
            </a:r>
            <a:r>
              <a:rPr lang="en-US">
                <a:ea typeface="+mn-lt"/>
                <a:cs typeface="+mn-lt"/>
              </a:rPr>
              <a:t> It assists in understanding the behavior and structure of various network protocols.</a:t>
            </a:r>
            <a:endParaRPr lang="en-US"/>
          </a:p>
          <a:p>
            <a:endParaRPr lang="en-US"/>
          </a:p>
          <a:p>
            <a:endParaRPr lang="en-US"/>
          </a:p>
        </p:txBody>
      </p:sp>
      <p:pic>
        <p:nvPicPr>
          <p:cNvPr id="4" name="Picture 4" descr="A blue and black logo&#10;&#10;Description automatically generated">
            <a:extLst>
              <a:ext uri="{FF2B5EF4-FFF2-40B4-BE49-F238E27FC236}">
                <a16:creationId xmlns:a16="http://schemas.microsoft.com/office/drawing/2014/main" id="{CC0D8EC0-D3AC-54EB-F2BD-7B90A2F71265}"/>
              </a:ext>
            </a:extLst>
          </p:cNvPr>
          <p:cNvPicPr>
            <a:picLocks noChangeAspect="1"/>
          </p:cNvPicPr>
          <p:nvPr/>
        </p:nvPicPr>
        <p:blipFill>
          <a:blip r:embed="rId2"/>
          <a:stretch>
            <a:fillRect/>
          </a:stretch>
        </p:blipFill>
        <p:spPr>
          <a:xfrm>
            <a:off x="2498" y="6102096"/>
            <a:ext cx="2743200" cy="749808"/>
          </a:xfrm>
          <a:prstGeom prst="rect">
            <a:avLst/>
          </a:prstGeom>
        </p:spPr>
      </p:pic>
    </p:spTree>
    <p:extLst>
      <p:ext uri="{BB962C8B-B14F-4D97-AF65-F5344CB8AC3E}">
        <p14:creationId xmlns:p14="http://schemas.microsoft.com/office/powerpoint/2010/main" val="388708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8B712A-72D2-575B-7510-39DAEAD5A7D2}"/>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3800" i="1" kern="1200" spc="100" baseline="0">
                <a:solidFill>
                  <a:schemeClr val="bg1"/>
                </a:solidFill>
                <a:latin typeface="+mj-lt"/>
                <a:ea typeface="+mj-ea"/>
                <a:cs typeface="+mj-cs"/>
              </a:rPr>
              <a:t>Network Communication Structure</a:t>
            </a:r>
          </a:p>
        </p:txBody>
      </p:sp>
      <p:pic>
        <p:nvPicPr>
          <p:cNvPr id="5" name="Content Placeholder 4" descr="A diagram of a computer system&#10;&#10;Description automatically generated">
            <a:extLst>
              <a:ext uri="{FF2B5EF4-FFF2-40B4-BE49-F238E27FC236}">
                <a16:creationId xmlns:a16="http://schemas.microsoft.com/office/drawing/2014/main" id="{40282531-ED88-9D1C-4ED8-90810DF01C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240" y="610430"/>
            <a:ext cx="7226808" cy="5582709"/>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972583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4B7F-AEA1-DD5E-2F8B-C545D1F157D7}"/>
              </a:ext>
            </a:extLst>
          </p:cNvPr>
          <p:cNvSpPr>
            <a:spLocks noGrp="1"/>
          </p:cNvSpPr>
          <p:nvPr>
            <p:ph type="title"/>
          </p:nvPr>
        </p:nvSpPr>
        <p:spPr/>
        <p:txBody>
          <a:bodyPr/>
          <a:lstStyle/>
          <a:p>
            <a:r>
              <a:rPr lang="en-US"/>
              <a:t>Importance of HTTP &amp; HTTPS</a:t>
            </a:r>
          </a:p>
        </p:txBody>
      </p:sp>
      <p:sp>
        <p:nvSpPr>
          <p:cNvPr id="3" name="Content Placeholder 2">
            <a:extLst>
              <a:ext uri="{FF2B5EF4-FFF2-40B4-BE49-F238E27FC236}">
                <a16:creationId xmlns:a16="http://schemas.microsoft.com/office/drawing/2014/main" id="{894CFF12-8672-D7C1-F134-B0C5C49C9BFD}"/>
              </a:ext>
            </a:extLst>
          </p:cNvPr>
          <p:cNvSpPr>
            <a:spLocks noGrp="1"/>
          </p:cNvSpPr>
          <p:nvPr>
            <p:ph idx="1"/>
          </p:nvPr>
        </p:nvSpPr>
        <p:spPr>
          <a:xfrm>
            <a:off x="5184648" y="908853"/>
            <a:ext cx="6245352" cy="4604979"/>
          </a:xfrm>
        </p:spPr>
        <p:txBody>
          <a:bodyPr vert="horz" lIns="91440" tIns="45720" rIns="91440" bIns="45720" rtlCol="0" anchor="t">
            <a:normAutofit/>
          </a:bodyPr>
          <a:lstStyle/>
          <a:p>
            <a:endParaRPr lang="en-US"/>
          </a:p>
          <a:p>
            <a:endParaRPr lang="en-US"/>
          </a:p>
          <a:p>
            <a:endParaRPr lang="en-US"/>
          </a:p>
        </p:txBody>
      </p:sp>
      <p:pic>
        <p:nvPicPr>
          <p:cNvPr id="4" name="Picture 4" descr="A blue and black logo&#10;&#10;Description automatically generated">
            <a:extLst>
              <a:ext uri="{FF2B5EF4-FFF2-40B4-BE49-F238E27FC236}">
                <a16:creationId xmlns:a16="http://schemas.microsoft.com/office/drawing/2014/main" id="{CC0D8EC0-D3AC-54EB-F2BD-7B90A2F71265}"/>
              </a:ext>
            </a:extLst>
          </p:cNvPr>
          <p:cNvPicPr>
            <a:picLocks noChangeAspect="1"/>
          </p:cNvPicPr>
          <p:nvPr/>
        </p:nvPicPr>
        <p:blipFill>
          <a:blip r:embed="rId2"/>
          <a:stretch>
            <a:fillRect/>
          </a:stretch>
        </p:blipFill>
        <p:spPr>
          <a:xfrm>
            <a:off x="2498" y="6102096"/>
            <a:ext cx="2743200" cy="749808"/>
          </a:xfrm>
          <a:prstGeom prst="rect">
            <a:avLst/>
          </a:prstGeom>
        </p:spPr>
      </p:pic>
      <p:pic>
        <p:nvPicPr>
          <p:cNvPr id="7" name="Picture 7" descr="A screenshot of a computer&#10;&#10;Description automatically generated">
            <a:extLst>
              <a:ext uri="{FF2B5EF4-FFF2-40B4-BE49-F238E27FC236}">
                <a16:creationId xmlns:a16="http://schemas.microsoft.com/office/drawing/2014/main" id="{842522F0-2304-D83C-43C7-07BBC0E8FA46}"/>
              </a:ext>
            </a:extLst>
          </p:cNvPr>
          <p:cNvPicPr>
            <a:picLocks noChangeAspect="1"/>
          </p:cNvPicPr>
          <p:nvPr/>
        </p:nvPicPr>
        <p:blipFill>
          <a:blip r:embed="rId3"/>
          <a:stretch>
            <a:fillRect/>
          </a:stretch>
        </p:blipFill>
        <p:spPr>
          <a:xfrm>
            <a:off x="5185287" y="1336590"/>
            <a:ext cx="3668702" cy="1662383"/>
          </a:xfrm>
          <a:prstGeom prst="rect">
            <a:avLst/>
          </a:prstGeom>
        </p:spPr>
      </p:pic>
      <p:sp>
        <p:nvSpPr>
          <p:cNvPr id="9" name="TextBox 8">
            <a:extLst>
              <a:ext uri="{FF2B5EF4-FFF2-40B4-BE49-F238E27FC236}">
                <a16:creationId xmlns:a16="http://schemas.microsoft.com/office/drawing/2014/main" id="{D6C31E25-0B70-1511-AB56-8733DA41AA57}"/>
              </a:ext>
            </a:extLst>
          </p:cNvPr>
          <p:cNvSpPr txBox="1"/>
          <p:nvPr/>
        </p:nvSpPr>
        <p:spPr>
          <a:xfrm>
            <a:off x="6218902" y="811161"/>
            <a:ext cx="2163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Not Secure; HTTPS</a:t>
            </a:r>
          </a:p>
        </p:txBody>
      </p:sp>
      <p:pic>
        <p:nvPicPr>
          <p:cNvPr id="12" name="Picture 12" descr="A red arrow pointing to the right&#10;&#10;Description automatically generated">
            <a:extLst>
              <a:ext uri="{FF2B5EF4-FFF2-40B4-BE49-F238E27FC236}">
                <a16:creationId xmlns:a16="http://schemas.microsoft.com/office/drawing/2014/main" id="{06827516-741A-360F-3D4B-FA384A47D722}"/>
              </a:ext>
            </a:extLst>
          </p:cNvPr>
          <p:cNvPicPr>
            <a:picLocks noChangeAspect="1"/>
          </p:cNvPicPr>
          <p:nvPr/>
        </p:nvPicPr>
        <p:blipFill>
          <a:blip r:embed="rId4"/>
          <a:stretch>
            <a:fillRect/>
          </a:stretch>
        </p:blipFill>
        <p:spPr>
          <a:xfrm rot="5400000">
            <a:off x="7139449" y="1180362"/>
            <a:ext cx="322008" cy="195664"/>
          </a:xfrm>
          <a:prstGeom prst="rect">
            <a:avLst/>
          </a:prstGeom>
        </p:spPr>
      </p:pic>
      <p:sp>
        <p:nvSpPr>
          <p:cNvPr id="13" name="TextBox 12">
            <a:extLst>
              <a:ext uri="{FF2B5EF4-FFF2-40B4-BE49-F238E27FC236}">
                <a16:creationId xmlns:a16="http://schemas.microsoft.com/office/drawing/2014/main" id="{7A8EDD79-8FF9-7837-0D64-9DDA1C255E07}"/>
              </a:ext>
            </a:extLst>
          </p:cNvPr>
          <p:cNvSpPr txBox="1"/>
          <p:nvPr/>
        </p:nvSpPr>
        <p:spPr>
          <a:xfrm>
            <a:off x="7349611" y="2439628"/>
            <a:ext cx="125975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err="1">
                <a:solidFill>
                  <a:srgbClr val="FF0000"/>
                </a:solidFill>
              </a:rPr>
              <a:t>thisisapassword</a:t>
            </a:r>
            <a:endParaRPr lang="en-US" sz="1100">
              <a:solidFill>
                <a:srgbClr val="FF0000"/>
              </a:solidFill>
            </a:endParaRPr>
          </a:p>
        </p:txBody>
      </p:sp>
      <p:pic>
        <p:nvPicPr>
          <p:cNvPr id="14" name="Picture 14" descr="A screenshot of a computer&#10;&#10;Description automatically generated">
            <a:extLst>
              <a:ext uri="{FF2B5EF4-FFF2-40B4-BE49-F238E27FC236}">
                <a16:creationId xmlns:a16="http://schemas.microsoft.com/office/drawing/2014/main" id="{B13203F1-CA29-40BD-464B-2ED05D8CDF13}"/>
              </a:ext>
            </a:extLst>
          </p:cNvPr>
          <p:cNvPicPr>
            <a:picLocks noChangeAspect="1"/>
          </p:cNvPicPr>
          <p:nvPr/>
        </p:nvPicPr>
        <p:blipFill>
          <a:blip r:embed="rId5"/>
          <a:stretch>
            <a:fillRect/>
          </a:stretch>
        </p:blipFill>
        <p:spPr>
          <a:xfrm>
            <a:off x="1596513" y="3216847"/>
            <a:ext cx="5459361" cy="2882370"/>
          </a:xfrm>
          <a:prstGeom prst="rect">
            <a:avLst/>
          </a:prstGeom>
        </p:spPr>
      </p:pic>
      <p:pic>
        <p:nvPicPr>
          <p:cNvPr id="15" name="Picture 15" descr="A screenshot of a computer screen&#10;&#10;Description automatically generated">
            <a:extLst>
              <a:ext uri="{FF2B5EF4-FFF2-40B4-BE49-F238E27FC236}">
                <a16:creationId xmlns:a16="http://schemas.microsoft.com/office/drawing/2014/main" id="{6989C242-F52F-C054-6E5B-CD29F603EC6B}"/>
              </a:ext>
            </a:extLst>
          </p:cNvPr>
          <p:cNvPicPr>
            <a:picLocks noChangeAspect="1"/>
          </p:cNvPicPr>
          <p:nvPr/>
        </p:nvPicPr>
        <p:blipFill>
          <a:blip r:embed="rId6"/>
          <a:stretch>
            <a:fillRect/>
          </a:stretch>
        </p:blipFill>
        <p:spPr>
          <a:xfrm>
            <a:off x="7397545" y="3192442"/>
            <a:ext cx="4132006" cy="2943468"/>
          </a:xfrm>
          <a:prstGeom prst="rect">
            <a:avLst/>
          </a:prstGeom>
        </p:spPr>
      </p:pic>
      <p:pic>
        <p:nvPicPr>
          <p:cNvPr id="16" name="Picture 12" descr="A red arrow pointing to the right&#10;&#10;Description automatically generated">
            <a:extLst>
              <a:ext uri="{FF2B5EF4-FFF2-40B4-BE49-F238E27FC236}">
                <a16:creationId xmlns:a16="http://schemas.microsoft.com/office/drawing/2014/main" id="{83E3BC2C-AB45-875A-3536-45B022D7E1E6}"/>
              </a:ext>
            </a:extLst>
          </p:cNvPr>
          <p:cNvPicPr>
            <a:picLocks noChangeAspect="1"/>
          </p:cNvPicPr>
          <p:nvPr/>
        </p:nvPicPr>
        <p:blipFill>
          <a:blip r:embed="rId4"/>
          <a:stretch>
            <a:fillRect/>
          </a:stretch>
        </p:blipFill>
        <p:spPr>
          <a:xfrm>
            <a:off x="7077997" y="4560200"/>
            <a:ext cx="322008" cy="195664"/>
          </a:xfrm>
          <a:prstGeom prst="rect">
            <a:avLst/>
          </a:prstGeom>
        </p:spPr>
      </p:pic>
      <p:pic>
        <p:nvPicPr>
          <p:cNvPr id="17" name="Picture 17" descr="A red circle with black background&#10;&#10;Description automatically generated">
            <a:extLst>
              <a:ext uri="{FF2B5EF4-FFF2-40B4-BE49-F238E27FC236}">
                <a16:creationId xmlns:a16="http://schemas.microsoft.com/office/drawing/2014/main" id="{11090954-3D9F-0437-791B-6AB4D2ADD5DB}"/>
              </a:ext>
            </a:extLst>
          </p:cNvPr>
          <p:cNvPicPr>
            <a:picLocks noChangeAspect="1"/>
          </p:cNvPicPr>
          <p:nvPr/>
        </p:nvPicPr>
        <p:blipFill>
          <a:blip r:embed="rId7"/>
          <a:stretch>
            <a:fillRect/>
          </a:stretch>
        </p:blipFill>
        <p:spPr>
          <a:xfrm>
            <a:off x="10304206" y="5050094"/>
            <a:ext cx="1489587" cy="1489587"/>
          </a:xfrm>
          <a:prstGeom prst="rect">
            <a:avLst/>
          </a:prstGeom>
        </p:spPr>
      </p:pic>
    </p:spTree>
    <p:extLst>
      <p:ext uri="{BB962C8B-B14F-4D97-AF65-F5344CB8AC3E}">
        <p14:creationId xmlns:p14="http://schemas.microsoft.com/office/powerpoint/2010/main" val="8704911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0E85-B16F-7A4F-2DBD-934CAD867800}"/>
              </a:ext>
            </a:extLst>
          </p:cNvPr>
          <p:cNvSpPr>
            <a:spLocks noGrp="1"/>
          </p:cNvSpPr>
          <p:nvPr>
            <p:ph type="title"/>
          </p:nvPr>
        </p:nvSpPr>
        <p:spPr>
          <a:xfrm>
            <a:off x="758952" y="758952"/>
            <a:ext cx="10671048" cy="776337"/>
          </a:xfrm>
        </p:spPr>
        <p:txBody>
          <a:bodyPr>
            <a:normAutofit fontScale="90000"/>
          </a:bodyPr>
          <a:lstStyle/>
          <a:p>
            <a:r>
              <a:rPr lang="en-US"/>
              <a:t>References</a:t>
            </a:r>
          </a:p>
        </p:txBody>
      </p:sp>
      <p:sp>
        <p:nvSpPr>
          <p:cNvPr id="3" name="Content Placeholder 2">
            <a:extLst>
              <a:ext uri="{FF2B5EF4-FFF2-40B4-BE49-F238E27FC236}">
                <a16:creationId xmlns:a16="http://schemas.microsoft.com/office/drawing/2014/main" id="{4998F4A4-CDB2-F1B0-C45B-4F46BC379B6E}"/>
              </a:ext>
            </a:extLst>
          </p:cNvPr>
          <p:cNvSpPr>
            <a:spLocks noGrp="1"/>
          </p:cNvSpPr>
          <p:nvPr>
            <p:ph idx="1"/>
          </p:nvPr>
        </p:nvSpPr>
        <p:spPr>
          <a:xfrm>
            <a:off x="758952" y="1535289"/>
            <a:ext cx="10671048" cy="4563759"/>
          </a:xfrm>
        </p:spPr>
        <p:txBody>
          <a:bodyPr>
            <a:noAutofit/>
          </a:bodyPr>
          <a:lstStyle/>
          <a:p>
            <a:pPr marL="463550" indent="-463550">
              <a:spcBef>
                <a:spcPts val="0"/>
              </a:spcBef>
              <a:spcAft>
                <a:spcPts val="0"/>
              </a:spcAft>
              <a:buNone/>
            </a:pPr>
            <a:r>
              <a:rPr lang="en-US"/>
              <a:t>ARPANET. (2023, June 18). In </a:t>
            </a:r>
            <a:r>
              <a:rPr lang="en-US" i="1"/>
              <a:t>Wikipedia</a:t>
            </a:r>
            <a:r>
              <a:rPr lang="en-US"/>
              <a:t>. https://</a:t>
            </a:r>
            <a:r>
              <a:rPr lang="en-US" err="1"/>
              <a:t>en.wikipedia.org</a:t>
            </a:r>
            <a:r>
              <a:rPr lang="en-US"/>
              <a:t>/wiki/ARPANET</a:t>
            </a:r>
          </a:p>
          <a:p>
            <a:pPr marL="463550" indent="-463550">
              <a:spcBef>
                <a:spcPts val="0"/>
              </a:spcBef>
              <a:spcAft>
                <a:spcPts val="0"/>
              </a:spcAft>
              <a:buNone/>
            </a:pPr>
            <a:r>
              <a:rPr lang="en-US"/>
              <a:t>Berners-Lee, T., Fielding, R., </a:t>
            </a:r>
            <a:r>
              <a:rPr lang="en-US" err="1"/>
              <a:t>Frystyk</a:t>
            </a:r>
            <a:r>
              <a:rPr lang="en-US"/>
              <a:t>, H. (1996, May). </a:t>
            </a:r>
            <a:r>
              <a:rPr lang="en-US" i="1"/>
              <a:t>RFC 1945: Hypertext transfer protocol – HTTP/1.0</a:t>
            </a:r>
            <a:r>
              <a:rPr lang="en-US"/>
              <a:t>. Internet Engineering Task Force (IETF). https://</a:t>
            </a:r>
            <a:r>
              <a:rPr lang="en-US" err="1"/>
              <a:t>datatracker.ietf.org</a:t>
            </a:r>
            <a:r>
              <a:rPr lang="en-US"/>
              <a:t>/doc/html/rfc1945</a:t>
            </a:r>
          </a:p>
          <a:p>
            <a:pPr marL="463550" indent="-463550">
              <a:spcBef>
                <a:spcPts val="0"/>
              </a:spcBef>
              <a:spcAft>
                <a:spcPts val="0"/>
              </a:spcAft>
              <a:buNone/>
            </a:pPr>
            <a:r>
              <a:rPr lang="en-US" err="1"/>
              <a:t>Borenstein</a:t>
            </a:r>
            <a:r>
              <a:rPr lang="en-US"/>
              <a:t>, N., Freed, N. (1993, September). </a:t>
            </a:r>
            <a:r>
              <a:rPr lang="en-US" i="1"/>
              <a:t>RFC 1521: MIME (multipurpose internet mail extensions) part one: Mechanisms for specifying and describing the format of internet message bodies.</a:t>
            </a:r>
            <a:r>
              <a:rPr lang="en-US"/>
              <a:t> Internet Engineering Task Force (IEFT). https://</a:t>
            </a:r>
            <a:r>
              <a:rPr lang="en-US" err="1"/>
              <a:t>datatracker.ietf.org</a:t>
            </a:r>
            <a:r>
              <a:rPr lang="en-US"/>
              <a:t>/doc/html/rfc1521</a:t>
            </a:r>
          </a:p>
          <a:p>
            <a:pPr marL="463550" indent="-463550">
              <a:spcBef>
                <a:spcPts val="0"/>
              </a:spcBef>
              <a:spcAft>
                <a:spcPts val="0"/>
              </a:spcAft>
              <a:buNone/>
            </a:pPr>
            <a:r>
              <a:rPr lang="en-US"/>
              <a:t>Certificate authority</a:t>
            </a:r>
            <a:r>
              <a:rPr lang="en-US" i="1"/>
              <a:t>.</a:t>
            </a:r>
            <a:r>
              <a:rPr lang="en-US"/>
              <a:t> (2023, June 26). In </a:t>
            </a:r>
            <a:r>
              <a:rPr lang="en-US" i="1"/>
              <a:t>Wikipedia</a:t>
            </a:r>
            <a:r>
              <a:rPr lang="en-US"/>
              <a:t>. https://</a:t>
            </a:r>
            <a:r>
              <a:rPr lang="en-US" err="1"/>
              <a:t>en.wikipedia.org</a:t>
            </a:r>
            <a:r>
              <a:rPr lang="en-US"/>
              <a:t>/wiki/</a:t>
            </a:r>
            <a:r>
              <a:rPr lang="en-US" err="1"/>
              <a:t>Certificate_authority</a:t>
            </a:r>
            <a:endParaRPr lang="en-US"/>
          </a:p>
          <a:p>
            <a:pPr marL="463550" indent="-463550">
              <a:spcBef>
                <a:spcPts val="0"/>
              </a:spcBef>
              <a:spcAft>
                <a:spcPts val="0"/>
              </a:spcAft>
              <a:buNone/>
            </a:pPr>
            <a:r>
              <a:rPr lang="en-US"/>
              <a:t>Communications protocol. (2023, July 7). In </a:t>
            </a:r>
            <a:r>
              <a:rPr lang="en-US" i="1"/>
              <a:t>Wikipedia</a:t>
            </a:r>
            <a:r>
              <a:rPr lang="en-US"/>
              <a:t>. https://</a:t>
            </a:r>
            <a:r>
              <a:rPr lang="en-US" err="1"/>
              <a:t>en.wikipedia.org</a:t>
            </a:r>
            <a:r>
              <a:rPr lang="en-US"/>
              <a:t>/wiki/</a:t>
            </a:r>
            <a:r>
              <a:rPr lang="en-US" err="1"/>
              <a:t>Communication_protocol</a:t>
            </a:r>
            <a:endParaRPr lang="en-US"/>
          </a:p>
          <a:p>
            <a:pPr marL="463550" indent="-463550">
              <a:spcBef>
                <a:spcPts val="0"/>
              </a:spcBef>
              <a:spcAft>
                <a:spcPts val="0"/>
              </a:spcAft>
              <a:buNone/>
            </a:pPr>
            <a:r>
              <a:rPr lang="en-US"/>
              <a:t>Computer network. (2023, July 7). In </a:t>
            </a:r>
            <a:r>
              <a:rPr lang="en-US" i="1"/>
              <a:t>Wikipedia</a:t>
            </a:r>
            <a:r>
              <a:rPr lang="en-US"/>
              <a:t>. https://</a:t>
            </a:r>
            <a:r>
              <a:rPr lang="en-US" err="1"/>
              <a:t>en.wikipedia.org</a:t>
            </a:r>
            <a:r>
              <a:rPr lang="en-US"/>
              <a:t>/wiki/</a:t>
            </a:r>
            <a:r>
              <a:rPr lang="en-US" err="1"/>
              <a:t>Computer_network</a:t>
            </a:r>
            <a:endParaRPr lang="en-US"/>
          </a:p>
        </p:txBody>
      </p:sp>
    </p:spTree>
    <p:extLst>
      <p:ext uri="{BB962C8B-B14F-4D97-AF65-F5344CB8AC3E}">
        <p14:creationId xmlns:p14="http://schemas.microsoft.com/office/powerpoint/2010/main" val="2288477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53A85-141F-6BA9-F62D-921F31D5F9C9}"/>
              </a:ext>
            </a:extLst>
          </p:cNvPr>
          <p:cNvSpPr txBox="1"/>
          <p:nvPr/>
        </p:nvSpPr>
        <p:spPr>
          <a:xfrm>
            <a:off x="974034" y="834887"/>
            <a:ext cx="10296939" cy="5632311"/>
          </a:xfrm>
          <a:prstGeom prst="rect">
            <a:avLst/>
          </a:prstGeom>
          <a:noFill/>
        </p:spPr>
        <p:txBody>
          <a:bodyPr wrap="square" rtlCol="0">
            <a:spAutoFit/>
          </a:bodyPr>
          <a:lstStyle/>
          <a:p>
            <a:pPr marL="463550" indent="-463550"/>
            <a:r>
              <a:rPr lang="en-US" sz="2000"/>
              <a:t>Crispin, M. (2003, March). </a:t>
            </a:r>
            <a:r>
              <a:rPr lang="en-US" sz="2000" i="1"/>
              <a:t>RFC 3501: Internet message access protocol – version 4rev1</a:t>
            </a:r>
            <a:r>
              <a:rPr lang="en-US" sz="2000"/>
              <a:t>. Internet Engineering Task Force (IETF). https://</a:t>
            </a:r>
            <a:r>
              <a:rPr lang="en-US" sz="2000" err="1"/>
              <a:t>datatracker.ietf.org</a:t>
            </a:r>
            <a:r>
              <a:rPr lang="en-US" sz="2000"/>
              <a:t>/doc/html/rfc3501</a:t>
            </a:r>
          </a:p>
          <a:p>
            <a:pPr marL="463550" indent="-463550"/>
            <a:r>
              <a:rPr lang="en-US" sz="2000"/>
              <a:t>Dierks, T., Allen, C. (1999, January). </a:t>
            </a:r>
            <a:r>
              <a:rPr lang="en-US" sz="2000" i="1"/>
              <a:t>RFC 2246: The TLS protocol: Version 1.0</a:t>
            </a:r>
            <a:r>
              <a:rPr lang="en-US" sz="2000"/>
              <a:t>. Internet Engineering Task Force (IETF). https://</a:t>
            </a:r>
            <a:r>
              <a:rPr lang="en-US" sz="2000" err="1"/>
              <a:t>datatracker.ietf.org</a:t>
            </a:r>
            <a:r>
              <a:rPr lang="en-US" sz="2000"/>
              <a:t>/doc/html/rfc2246</a:t>
            </a:r>
          </a:p>
          <a:p>
            <a:pPr marL="463550" indent="-463550"/>
            <a:r>
              <a:rPr lang="en-US" sz="2000"/>
              <a:t>Fielding, R. (Ed.), Nottingham, M. (Ed.), Reschke, J. (Ed.). (2022, June). </a:t>
            </a:r>
            <a:r>
              <a:rPr lang="en-US" sz="2000" i="1"/>
              <a:t>RFC 9110: HTTP semantics.</a:t>
            </a:r>
            <a:r>
              <a:rPr lang="en-US" sz="2000"/>
              <a:t> Internet Engineering Task Force (IETF). https://</a:t>
            </a:r>
            <a:r>
              <a:rPr lang="en-US" sz="2000" err="1"/>
              <a:t>datatracker.ietf.org</a:t>
            </a:r>
            <a:r>
              <a:rPr lang="en-US" sz="2000"/>
              <a:t>/doc/html/rfc9110</a:t>
            </a:r>
            <a:endParaRPr lang="en-US" sz="2000" i="1"/>
          </a:p>
          <a:p>
            <a:pPr marL="463550" indent="-463550"/>
            <a:r>
              <a:rPr lang="en-US" sz="2000"/>
              <a:t>File transfer protocol. (2023, July 6). In </a:t>
            </a:r>
            <a:r>
              <a:rPr lang="en-US" sz="2000" i="1"/>
              <a:t>Wikipedia</a:t>
            </a:r>
            <a:r>
              <a:rPr lang="en-US" sz="2000"/>
              <a:t>. https://</a:t>
            </a:r>
            <a:r>
              <a:rPr lang="en-US" sz="2000" err="1"/>
              <a:t>en.wikipedia.org</a:t>
            </a:r>
            <a:r>
              <a:rPr lang="en-US" sz="2000"/>
              <a:t>/wiki/</a:t>
            </a:r>
            <a:r>
              <a:rPr lang="en-US" sz="2000" err="1"/>
              <a:t>File_Transfer_Protocol</a:t>
            </a:r>
            <a:endParaRPr lang="en-US" sz="2000"/>
          </a:p>
          <a:p>
            <a:pPr marL="463550" indent="-463550"/>
            <a:r>
              <a:rPr lang="en-US" sz="2000"/>
              <a:t>Firewall (computing). (2023, May 31). In </a:t>
            </a:r>
            <a:r>
              <a:rPr lang="en-US" sz="2000" i="1"/>
              <a:t>Wikipedia</a:t>
            </a:r>
            <a:r>
              <a:rPr lang="en-US" sz="2000"/>
              <a:t>. https://</a:t>
            </a:r>
            <a:r>
              <a:rPr lang="en-US" sz="2000" err="1"/>
              <a:t>en.wikipedia.org</a:t>
            </a:r>
            <a:r>
              <a:rPr lang="en-US" sz="2000"/>
              <a:t>/wiki/Firewall_(computing)</a:t>
            </a:r>
          </a:p>
          <a:p>
            <a:pPr marL="463550" indent="-463550"/>
            <a:r>
              <a:rPr lang="en-US" sz="2000"/>
              <a:t>FTPS. (2023, May 7). In </a:t>
            </a:r>
            <a:r>
              <a:rPr lang="en-US" sz="2000" i="1"/>
              <a:t>Wikipedia</a:t>
            </a:r>
            <a:r>
              <a:rPr lang="en-US" sz="2000"/>
              <a:t>. https://</a:t>
            </a:r>
            <a:r>
              <a:rPr lang="en-US" sz="2000" err="1"/>
              <a:t>en.wikipedia.org</a:t>
            </a:r>
            <a:r>
              <a:rPr lang="en-US" sz="2000"/>
              <a:t>/wiki/FTPS</a:t>
            </a:r>
          </a:p>
          <a:p>
            <a:pPr marL="463550" indent="-463550"/>
            <a:r>
              <a:rPr lang="en-US" sz="2000" i="1"/>
              <a:t>FTP Server.</a:t>
            </a:r>
            <a:r>
              <a:rPr lang="en-US" sz="2000"/>
              <a:t> (Accessed: 2023, July 9). Beckhoff. https://</a:t>
            </a:r>
            <a:r>
              <a:rPr lang="en-US" sz="2000" err="1"/>
              <a:t>infosys.beckhoff.com</a:t>
            </a:r>
            <a:r>
              <a:rPr lang="en-US" sz="2000"/>
              <a:t>/</a:t>
            </a:r>
            <a:r>
              <a:rPr lang="en-US" sz="2000" err="1"/>
              <a:t>english.php?content</a:t>
            </a:r>
            <a:r>
              <a:rPr lang="en-US" sz="2000"/>
              <a:t>=../content/1033/cx8180_hw/68233610358735665675.html&amp;id=</a:t>
            </a:r>
            <a:endParaRPr lang="en-US" sz="2000" i="1"/>
          </a:p>
          <a:p>
            <a:pPr marL="463550" indent="-463550"/>
            <a:r>
              <a:rPr lang="en-US" sz="2000" i="1"/>
              <a:t>FTP Session Sequences Diagram. </a:t>
            </a:r>
            <a:r>
              <a:rPr lang="en-US" sz="2000"/>
              <a:t>(2013). </a:t>
            </a:r>
            <a:r>
              <a:rPr lang="en-US" sz="2000" err="1"/>
              <a:t>EventHelix.com</a:t>
            </a:r>
            <a:r>
              <a:rPr lang="en-US" sz="2000"/>
              <a:t>. https://</a:t>
            </a:r>
            <a:r>
              <a:rPr lang="en-US" sz="2000" err="1"/>
              <a:t>www.eventhelix.com</a:t>
            </a:r>
            <a:r>
              <a:rPr lang="en-US" sz="2000"/>
              <a:t>/networking/ftp/</a:t>
            </a:r>
            <a:r>
              <a:rPr lang="en-US" sz="2000" err="1"/>
              <a:t>Ftp.pdf</a:t>
            </a:r>
            <a:endParaRPr lang="en-US" sz="2000" i="1"/>
          </a:p>
        </p:txBody>
      </p:sp>
    </p:spTree>
    <p:extLst>
      <p:ext uri="{BB962C8B-B14F-4D97-AF65-F5344CB8AC3E}">
        <p14:creationId xmlns:p14="http://schemas.microsoft.com/office/powerpoint/2010/main" val="4066146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53A85-141F-6BA9-F62D-921F31D5F9C9}"/>
              </a:ext>
            </a:extLst>
          </p:cNvPr>
          <p:cNvSpPr txBox="1"/>
          <p:nvPr/>
        </p:nvSpPr>
        <p:spPr>
          <a:xfrm>
            <a:off x="974034" y="834887"/>
            <a:ext cx="10296939" cy="5632311"/>
          </a:xfrm>
          <a:prstGeom prst="rect">
            <a:avLst/>
          </a:prstGeom>
          <a:noFill/>
        </p:spPr>
        <p:txBody>
          <a:bodyPr wrap="square" rtlCol="0">
            <a:spAutoFit/>
          </a:bodyPr>
          <a:lstStyle/>
          <a:p>
            <a:pPr marL="463550" indent="-463550"/>
            <a:r>
              <a:rPr lang="en-US" sz="2000" err="1"/>
              <a:t>Grigorik</a:t>
            </a:r>
            <a:r>
              <a:rPr lang="en-US" sz="2000"/>
              <a:t>, I. (2013). </a:t>
            </a:r>
            <a:r>
              <a:rPr lang="en-US" sz="2000" i="1"/>
              <a:t>Transport layer security</a:t>
            </a:r>
            <a:r>
              <a:rPr lang="en-US" sz="2000"/>
              <a:t>. High performance browser networking. O’Reilly. https://</a:t>
            </a:r>
            <a:r>
              <a:rPr lang="en-US" sz="2000" err="1"/>
              <a:t>hpbn.co</a:t>
            </a:r>
            <a:r>
              <a:rPr lang="en-US" sz="2000"/>
              <a:t>/transport-layer-security-</a:t>
            </a:r>
            <a:r>
              <a:rPr lang="en-US" sz="2000" err="1"/>
              <a:t>tls</a:t>
            </a:r>
            <a:r>
              <a:rPr lang="en-US" sz="2000"/>
              <a:t>/</a:t>
            </a:r>
          </a:p>
          <a:p>
            <a:pPr marL="463550" indent="-463550"/>
            <a:r>
              <a:rPr lang="en-US" sz="2000"/>
              <a:t>HID Global. (2023, April 17). In </a:t>
            </a:r>
            <a:r>
              <a:rPr lang="en-US" sz="2000" i="1"/>
              <a:t>Wikipedia</a:t>
            </a:r>
            <a:r>
              <a:rPr lang="en-US" sz="2000"/>
              <a:t>. https://</a:t>
            </a:r>
            <a:r>
              <a:rPr lang="en-US" sz="2000" err="1"/>
              <a:t>en.wikipedia.org</a:t>
            </a:r>
            <a:r>
              <a:rPr lang="en-US" sz="2000"/>
              <a:t>/wiki/</a:t>
            </a:r>
            <a:r>
              <a:rPr lang="en-US" sz="2000" err="1"/>
              <a:t>HID_Global</a:t>
            </a:r>
            <a:endParaRPr lang="en-US" sz="2000"/>
          </a:p>
          <a:p>
            <a:pPr marL="463550" indent="-463550">
              <a:buNone/>
            </a:pPr>
            <a:r>
              <a:rPr lang="en-US" sz="2000"/>
              <a:t>History of email</a:t>
            </a:r>
            <a:r>
              <a:rPr lang="en-US" sz="2000" i="1"/>
              <a:t>.</a:t>
            </a:r>
            <a:r>
              <a:rPr lang="en-US" sz="2000"/>
              <a:t> (2023, June 26). In </a:t>
            </a:r>
            <a:r>
              <a:rPr lang="en-US" sz="2000" i="1"/>
              <a:t>Wikipedia</a:t>
            </a:r>
            <a:r>
              <a:rPr lang="en-US" sz="2000"/>
              <a:t>. https://</a:t>
            </a:r>
            <a:r>
              <a:rPr lang="en-US" sz="2000" err="1"/>
              <a:t>en.wikipedia.org</a:t>
            </a:r>
            <a:r>
              <a:rPr lang="en-US" sz="2000"/>
              <a:t>/wiki/</a:t>
            </a:r>
            <a:r>
              <a:rPr lang="en-US" sz="2000" err="1"/>
              <a:t>History_of_email</a:t>
            </a:r>
            <a:endParaRPr lang="en-US" sz="2000"/>
          </a:p>
          <a:p>
            <a:pPr marL="463550" indent="-463550"/>
            <a:r>
              <a:rPr lang="en-US" sz="2000"/>
              <a:t>HTTP. (2023, June 23). In </a:t>
            </a:r>
            <a:r>
              <a:rPr lang="en-US" sz="2000" i="1"/>
              <a:t>Wikipedia</a:t>
            </a:r>
            <a:r>
              <a:rPr lang="en-US" sz="2000"/>
              <a:t>. https://</a:t>
            </a:r>
            <a:r>
              <a:rPr lang="en-US" sz="2000" err="1"/>
              <a:t>en.wikipedia.org</a:t>
            </a:r>
            <a:r>
              <a:rPr lang="en-US" sz="2000"/>
              <a:t>/wiki/HTTP</a:t>
            </a:r>
          </a:p>
          <a:p>
            <a:pPr marL="463550" indent="-463550"/>
            <a:r>
              <a:rPr lang="en-US" sz="2000"/>
              <a:t>HTTP/2. (2023, June 19). In </a:t>
            </a:r>
            <a:r>
              <a:rPr lang="en-US" sz="2000" i="1"/>
              <a:t>Wikipedia.</a:t>
            </a:r>
            <a:r>
              <a:rPr lang="en-US" sz="2000"/>
              <a:t> https://</a:t>
            </a:r>
            <a:r>
              <a:rPr lang="en-US" sz="2000" err="1"/>
              <a:t>en.wikipedia.org</a:t>
            </a:r>
            <a:r>
              <a:rPr lang="en-US" sz="2000"/>
              <a:t>/wiki/HTTP/2</a:t>
            </a:r>
          </a:p>
          <a:p>
            <a:pPr marL="463550" indent="-463550"/>
            <a:r>
              <a:rPr lang="en-US" sz="2000"/>
              <a:t>HTTP/3. (2023, June 15). In </a:t>
            </a:r>
            <a:r>
              <a:rPr lang="en-US" sz="2000" i="1"/>
              <a:t>Wikipedia</a:t>
            </a:r>
            <a:r>
              <a:rPr lang="en-US" sz="2000"/>
              <a:t>. https://</a:t>
            </a:r>
            <a:r>
              <a:rPr lang="en-US" sz="2000" err="1"/>
              <a:t>en.wikipedia.org</a:t>
            </a:r>
            <a:r>
              <a:rPr lang="en-US" sz="2000"/>
              <a:t>/wiki/HTTP/3</a:t>
            </a:r>
          </a:p>
          <a:p>
            <a:pPr marL="463550" indent="-463550">
              <a:buNone/>
            </a:pPr>
            <a:r>
              <a:rPr lang="en-US" sz="2000" err="1"/>
              <a:t>IdenTrust</a:t>
            </a:r>
            <a:r>
              <a:rPr lang="en-US" sz="2000"/>
              <a:t>. (2023, February 17). In </a:t>
            </a:r>
            <a:r>
              <a:rPr lang="en-US" sz="2000" i="1"/>
              <a:t>Wikipedia</a:t>
            </a:r>
            <a:r>
              <a:rPr lang="en-US" sz="2000"/>
              <a:t>. https://</a:t>
            </a:r>
            <a:r>
              <a:rPr lang="en-US" sz="2000" err="1"/>
              <a:t>en.wikipedia.org</a:t>
            </a:r>
            <a:r>
              <a:rPr lang="en-US" sz="2000"/>
              <a:t>/wiki/</a:t>
            </a:r>
            <a:r>
              <a:rPr lang="en-US" sz="2000" err="1"/>
              <a:t>IdenTrust</a:t>
            </a:r>
            <a:endParaRPr lang="en-US" sz="2000"/>
          </a:p>
          <a:p>
            <a:pPr marL="463550" indent="-463550">
              <a:buNone/>
            </a:pPr>
            <a:r>
              <a:rPr lang="en-US" sz="2000"/>
              <a:t>Internet message access protocol</a:t>
            </a:r>
            <a:r>
              <a:rPr lang="en-US" sz="2000" i="1"/>
              <a:t>.</a:t>
            </a:r>
            <a:r>
              <a:rPr lang="en-US" sz="2000"/>
              <a:t> (2023, July 5). In </a:t>
            </a:r>
            <a:r>
              <a:rPr lang="en-US" sz="2000" i="1"/>
              <a:t>Wikipedia</a:t>
            </a:r>
            <a:r>
              <a:rPr lang="en-US" sz="2000"/>
              <a:t>. https://</a:t>
            </a:r>
            <a:r>
              <a:rPr lang="en-US" sz="2000" err="1"/>
              <a:t>en.wikipedia.org</a:t>
            </a:r>
            <a:r>
              <a:rPr lang="en-US" sz="2000"/>
              <a:t>/wiki/</a:t>
            </a:r>
            <a:r>
              <a:rPr lang="en-US" sz="2000" err="1"/>
              <a:t>Internet_Message_Access_Protocol</a:t>
            </a:r>
            <a:endParaRPr lang="en-US" sz="2000" i="1"/>
          </a:p>
          <a:p>
            <a:pPr marL="463550" indent="-463550"/>
            <a:r>
              <a:rPr lang="en-US" sz="2000"/>
              <a:t>Internet protocol suite. (2023, July 8). In </a:t>
            </a:r>
            <a:r>
              <a:rPr lang="en-US" sz="2000" i="1"/>
              <a:t>Wikipedia</a:t>
            </a:r>
            <a:r>
              <a:rPr lang="en-US" sz="2000"/>
              <a:t>. https://</a:t>
            </a:r>
            <a:r>
              <a:rPr lang="en-US" sz="2000" err="1"/>
              <a:t>en.wikipedia.org</a:t>
            </a:r>
            <a:r>
              <a:rPr lang="en-US" sz="2000"/>
              <a:t>/wiki/</a:t>
            </a:r>
            <a:r>
              <a:rPr lang="en-US" sz="2000" err="1"/>
              <a:t>Internet_protocol_suite</a:t>
            </a:r>
            <a:endParaRPr lang="en-US" sz="2000"/>
          </a:p>
          <a:p>
            <a:pPr marL="463550" indent="-463550"/>
            <a:r>
              <a:rPr lang="en-US" sz="2000" err="1"/>
              <a:t>Krasic</a:t>
            </a:r>
            <a:r>
              <a:rPr lang="en-US" sz="2000"/>
              <a:t>, C., Bishop, M., </a:t>
            </a:r>
            <a:r>
              <a:rPr lang="en-US" sz="2000" err="1"/>
              <a:t>Frindell</a:t>
            </a:r>
            <a:r>
              <a:rPr lang="en-US" sz="2000"/>
              <a:t>, A. (Ed.). (2022, June). </a:t>
            </a:r>
            <a:r>
              <a:rPr lang="en-US" sz="2000" i="1"/>
              <a:t>RFC 9204: </a:t>
            </a:r>
            <a:endParaRPr lang="en-US" sz="2000"/>
          </a:p>
          <a:p>
            <a:pPr marL="463550" indent="-463550"/>
            <a:r>
              <a:rPr lang="en-US" sz="2000"/>
              <a:t>Let’s Encrypt. (2023, May 26). In </a:t>
            </a:r>
            <a:r>
              <a:rPr lang="en-US" sz="2000" i="1"/>
              <a:t>Wikipedia</a:t>
            </a:r>
            <a:r>
              <a:rPr lang="en-US" sz="2000"/>
              <a:t>. https://</a:t>
            </a:r>
            <a:r>
              <a:rPr lang="en-US" sz="2000" err="1"/>
              <a:t>en.wikipedia.org</a:t>
            </a:r>
            <a:r>
              <a:rPr lang="en-US" sz="2000"/>
              <a:t>/wiki/Let%27s_Encrypt</a:t>
            </a:r>
            <a:endParaRPr lang="en-US" sz="2000" i="1"/>
          </a:p>
          <a:p>
            <a:pPr marL="463550" indent="-463550"/>
            <a:r>
              <a:rPr lang="en-US" sz="2000"/>
              <a:t>List of FTP commands. (2022, June 8). In </a:t>
            </a:r>
            <a:r>
              <a:rPr lang="en-US" sz="2000" i="1"/>
              <a:t>Wikipedia</a:t>
            </a:r>
            <a:r>
              <a:rPr lang="en-US" sz="2000"/>
              <a:t>. https://</a:t>
            </a:r>
            <a:r>
              <a:rPr lang="en-US" sz="2000" err="1"/>
              <a:t>en.wikipedia.org</a:t>
            </a:r>
            <a:r>
              <a:rPr lang="en-US" sz="2000"/>
              <a:t>/wiki/</a:t>
            </a:r>
            <a:r>
              <a:rPr lang="en-US" sz="2000" err="1"/>
              <a:t>List_of_FTP_commands</a:t>
            </a:r>
            <a:endParaRPr lang="en-US" sz="2000"/>
          </a:p>
        </p:txBody>
      </p:sp>
    </p:spTree>
    <p:extLst>
      <p:ext uri="{BB962C8B-B14F-4D97-AF65-F5344CB8AC3E}">
        <p14:creationId xmlns:p14="http://schemas.microsoft.com/office/powerpoint/2010/main" val="17736184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53A85-141F-6BA9-F62D-921F31D5F9C9}"/>
              </a:ext>
            </a:extLst>
          </p:cNvPr>
          <p:cNvSpPr txBox="1"/>
          <p:nvPr/>
        </p:nvSpPr>
        <p:spPr>
          <a:xfrm>
            <a:off x="974034" y="834887"/>
            <a:ext cx="10296939" cy="5324535"/>
          </a:xfrm>
          <a:prstGeom prst="rect">
            <a:avLst/>
          </a:prstGeom>
          <a:noFill/>
        </p:spPr>
        <p:txBody>
          <a:bodyPr wrap="square" rtlCol="0">
            <a:spAutoFit/>
          </a:bodyPr>
          <a:lstStyle/>
          <a:p>
            <a:pPr marL="463550" indent="-463550"/>
            <a:r>
              <a:rPr lang="en-US" sz="2000"/>
              <a:t>List of HTTP header fields. (2023, June 18). In </a:t>
            </a:r>
            <a:r>
              <a:rPr lang="en-US" sz="2000" i="1"/>
              <a:t>Wikipedia</a:t>
            </a:r>
            <a:r>
              <a:rPr lang="en-US" sz="2000"/>
              <a:t>. https://</a:t>
            </a:r>
            <a:r>
              <a:rPr lang="en-US" sz="2000" err="1"/>
              <a:t>en.wikipedia.org</a:t>
            </a:r>
            <a:r>
              <a:rPr lang="en-US" sz="2000"/>
              <a:t>/wiki/</a:t>
            </a:r>
            <a:r>
              <a:rPr lang="en-US" sz="2000" err="1"/>
              <a:t>List_of_HTTP_header_fields</a:t>
            </a:r>
            <a:endParaRPr lang="en-US" sz="2000"/>
          </a:p>
          <a:p>
            <a:pPr marL="463550" indent="-463550"/>
            <a:r>
              <a:rPr lang="en-US" sz="2000"/>
              <a:t>List of HTTP status codes. (2023, July 9). In </a:t>
            </a:r>
            <a:r>
              <a:rPr lang="en-US" sz="2000" i="1"/>
              <a:t>Wikipedia</a:t>
            </a:r>
            <a:r>
              <a:rPr lang="en-US" sz="2000"/>
              <a:t>. https://</a:t>
            </a:r>
            <a:r>
              <a:rPr lang="en-US" sz="2000" err="1"/>
              <a:t>en.wikipedia.org</a:t>
            </a:r>
            <a:r>
              <a:rPr lang="en-US" sz="2000"/>
              <a:t>/wiki/</a:t>
            </a:r>
            <a:r>
              <a:rPr lang="en-US" sz="2000" err="1"/>
              <a:t>List_of_HTTP_status_codes</a:t>
            </a:r>
            <a:endParaRPr lang="en-US" sz="2000"/>
          </a:p>
          <a:p>
            <a:pPr marL="463550" indent="-463550"/>
            <a:r>
              <a:rPr lang="en-US" sz="2000"/>
              <a:t>List of TCP and UDP port numbers. (2023, July 7). In </a:t>
            </a:r>
            <a:r>
              <a:rPr lang="en-US" sz="2000" i="1"/>
              <a:t>Wikipedia</a:t>
            </a:r>
            <a:r>
              <a:rPr lang="en-US" sz="2000"/>
              <a:t>. https://</a:t>
            </a:r>
            <a:r>
              <a:rPr lang="en-US" sz="2000" err="1"/>
              <a:t>en.wikipedia.org</a:t>
            </a:r>
            <a:r>
              <a:rPr lang="en-US" sz="2000"/>
              <a:t>/wiki/</a:t>
            </a:r>
            <a:r>
              <a:rPr lang="en-US" sz="2000" err="1"/>
              <a:t>List_of_TCP_and_UDP_port_numbers#Well-known_ports</a:t>
            </a:r>
            <a:endParaRPr lang="en-US" sz="2000"/>
          </a:p>
          <a:p>
            <a:pPr marL="463550" indent="-463550"/>
            <a:r>
              <a:rPr lang="en-US" sz="2000"/>
              <a:t>MAC address. (2023, June 29). In </a:t>
            </a:r>
            <a:r>
              <a:rPr lang="en-US" sz="2000" i="1"/>
              <a:t>Wikipedia</a:t>
            </a:r>
            <a:r>
              <a:rPr lang="en-US" sz="2000"/>
              <a:t>. https://</a:t>
            </a:r>
            <a:r>
              <a:rPr lang="en-US" sz="2000" err="1"/>
              <a:t>en.wikipedia.org</a:t>
            </a:r>
            <a:r>
              <a:rPr lang="en-US" sz="2000"/>
              <a:t>/wiki/</a:t>
            </a:r>
            <a:r>
              <a:rPr lang="en-US" sz="2000" err="1"/>
              <a:t>MAC_address</a:t>
            </a:r>
            <a:endParaRPr lang="en-US" sz="2000"/>
          </a:p>
          <a:p>
            <a:pPr marL="463550" indent="-463550"/>
            <a:r>
              <a:rPr lang="en-US" sz="2000"/>
              <a:t>Melnikov, A. (Ed.), </a:t>
            </a:r>
            <a:r>
              <a:rPr lang="en-US" sz="2000" err="1"/>
              <a:t>Leiba</a:t>
            </a:r>
            <a:r>
              <a:rPr lang="en-US" sz="2000"/>
              <a:t>, B. (Ed.). (2021, August). </a:t>
            </a:r>
            <a:r>
              <a:rPr lang="en-US" sz="2000" i="1"/>
              <a:t>RFC 9501: Internet message access protocol (IMAP) – version 4rev2.</a:t>
            </a:r>
            <a:r>
              <a:rPr lang="en-US" sz="2000"/>
              <a:t> Internet Engineering Task Force (IETF). https://</a:t>
            </a:r>
            <a:r>
              <a:rPr lang="en-US" sz="2000" err="1"/>
              <a:t>datatracker.ietf.org</a:t>
            </a:r>
            <a:r>
              <a:rPr lang="en-US" sz="2000"/>
              <a:t>/doc/html/rfc9051</a:t>
            </a:r>
          </a:p>
          <a:p>
            <a:pPr marL="463550" indent="-463550"/>
            <a:r>
              <a:rPr lang="en-US" sz="2000"/>
              <a:t>MIME. (2023, June 2). In </a:t>
            </a:r>
            <a:r>
              <a:rPr lang="en-US" sz="2000" i="1"/>
              <a:t>Wikipedia</a:t>
            </a:r>
            <a:r>
              <a:rPr lang="en-US" sz="2000"/>
              <a:t>. https://</a:t>
            </a:r>
            <a:r>
              <a:rPr lang="en-US" sz="2000" err="1"/>
              <a:t>en.wikipedia.org</a:t>
            </a:r>
            <a:r>
              <a:rPr lang="en-US" sz="2000"/>
              <a:t>/wiki/MIME</a:t>
            </a:r>
          </a:p>
          <a:p>
            <a:pPr marL="463550" indent="-463550"/>
            <a:r>
              <a:rPr lang="en-US" sz="2000"/>
              <a:t>MKS075. (2023, February 21). </a:t>
            </a:r>
            <a:r>
              <a:rPr lang="en-US" sz="2000" i="1"/>
              <a:t>Differences between secure socket layer (SSL) and transport layer security (TLS)</a:t>
            </a:r>
            <a:r>
              <a:rPr lang="en-US" sz="2000"/>
              <a:t>. Geeks for Geeks. https://</a:t>
            </a:r>
            <a:r>
              <a:rPr lang="en-US" sz="2000" err="1"/>
              <a:t>www.geeksforgeeks.org</a:t>
            </a:r>
            <a:r>
              <a:rPr lang="en-US" sz="2000"/>
              <a:t>/difference-between-secure-socket-layer-ssl-and-transport-layer-security-tls/</a:t>
            </a:r>
          </a:p>
        </p:txBody>
      </p:sp>
    </p:spTree>
    <p:extLst>
      <p:ext uri="{BB962C8B-B14F-4D97-AF65-F5344CB8AC3E}">
        <p14:creationId xmlns:p14="http://schemas.microsoft.com/office/powerpoint/2010/main" val="3232066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53A85-141F-6BA9-F62D-921F31D5F9C9}"/>
              </a:ext>
            </a:extLst>
          </p:cNvPr>
          <p:cNvSpPr txBox="1"/>
          <p:nvPr/>
        </p:nvSpPr>
        <p:spPr>
          <a:xfrm>
            <a:off x="974034" y="834887"/>
            <a:ext cx="10296939" cy="5632311"/>
          </a:xfrm>
          <a:prstGeom prst="rect">
            <a:avLst/>
          </a:prstGeom>
          <a:noFill/>
        </p:spPr>
        <p:txBody>
          <a:bodyPr wrap="square" rtlCol="0">
            <a:spAutoFit/>
          </a:bodyPr>
          <a:lstStyle/>
          <a:p>
            <a:pPr marL="463550" indent="-463550"/>
            <a:r>
              <a:rPr lang="en-US" sz="2000"/>
              <a:t>Myers, J., Rose, M. (1996, May). </a:t>
            </a:r>
            <a:r>
              <a:rPr lang="en-US" sz="2000" i="1"/>
              <a:t>RFC 1939: Post office protocol – version 3</a:t>
            </a:r>
            <a:r>
              <a:rPr lang="en-US" sz="2000"/>
              <a:t>. Internet Engineering Task Force (IETF). https://</a:t>
            </a:r>
            <a:r>
              <a:rPr lang="en-US" sz="2000" err="1"/>
              <a:t>datatracker.ietf.org</a:t>
            </a:r>
            <a:r>
              <a:rPr lang="en-US" sz="2000"/>
              <a:t>/doc/html/rfc1939</a:t>
            </a:r>
          </a:p>
          <a:p>
            <a:pPr marL="463550" indent="-463550"/>
            <a:r>
              <a:rPr lang="en-US" sz="2000"/>
              <a:t>Network control protocol (ARPANET). (2023, March 19). In </a:t>
            </a:r>
            <a:r>
              <a:rPr lang="en-US" sz="2000" i="1"/>
              <a:t>Wikipedia</a:t>
            </a:r>
            <a:r>
              <a:rPr lang="en-US" sz="2000"/>
              <a:t>. https://</a:t>
            </a:r>
            <a:r>
              <a:rPr lang="en-US" sz="2000" err="1"/>
              <a:t>en.wikipedia.org</a:t>
            </a:r>
            <a:r>
              <a:rPr lang="en-US" sz="2000"/>
              <a:t>/wiki/</a:t>
            </a:r>
            <a:r>
              <a:rPr lang="en-US" sz="2000" err="1"/>
              <a:t>Network_Control_Protocol</a:t>
            </a:r>
            <a:r>
              <a:rPr lang="en-US" sz="2000"/>
              <a:t>_(ARPANET)</a:t>
            </a:r>
          </a:p>
          <a:p>
            <a:pPr marL="463550" indent="-463550"/>
            <a:r>
              <a:rPr lang="en-US" sz="2000"/>
              <a:t>OpenSSL. (2023, June 29). In </a:t>
            </a:r>
            <a:r>
              <a:rPr lang="en-US" sz="2000" i="1"/>
              <a:t>Wikipedia</a:t>
            </a:r>
            <a:r>
              <a:rPr lang="en-US" sz="2000"/>
              <a:t>. https://</a:t>
            </a:r>
            <a:r>
              <a:rPr lang="en-US" sz="2000" err="1"/>
              <a:t>en.wikipedia.org</a:t>
            </a:r>
            <a:r>
              <a:rPr lang="en-US" sz="2000"/>
              <a:t>/wiki/OpenSSL</a:t>
            </a:r>
          </a:p>
          <a:p>
            <a:pPr marL="463550" indent="-463550"/>
            <a:r>
              <a:rPr lang="en-US" sz="2000"/>
              <a:t>Port (computer networking). (2023, June 13). In </a:t>
            </a:r>
            <a:r>
              <a:rPr lang="en-US" sz="2000" i="1"/>
              <a:t>Wikipedia</a:t>
            </a:r>
            <a:r>
              <a:rPr lang="en-US" sz="2000"/>
              <a:t>. https://</a:t>
            </a:r>
            <a:r>
              <a:rPr lang="en-US" sz="2000" err="1"/>
              <a:t>en.wikipedia.org</a:t>
            </a:r>
            <a:r>
              <a:rPr lang="en-US" sz="2000"/>
              <a:t>/wiki/Port_(</a:t>
            </a:r>
            <a:r>
              <a:rPr lang="en-US" sz="2000" err="1"/>
              <a:t>computer_networking</a:t>
            </a:r>
            <a:r>
              <a:rPr lang="en-US" sz="2000"/>
              <a:t>)</a:t>
            </a:r>
          </a:p>
          <a:p>
            <a:pPr marL="463550" indent="-463550"/>
            <a:r>
              <a:rPr lang="en-US" sz="2000"/>
              <a:t>Post office protocol</a:t>
            </a:r>
            <a:r>
              <a:rPr lang="en-US" sz="2000" i="1"/>
              <a:t>.</a:t>
            </a:r>
            <a:r>
              <a:rPr lang="en-US" sz="2000"/>
              <a:t> (2023, July 2). In </a:t>
            </a:r>
            <a:r>
              <a:rPr lang="en-US" sz="2000" i="1"/>
              <a:t>Wikipedia</a:t>
            </a:r>
            <a:r>
              <a:rPr lang="en-US" sz="2000"/>
              <a:t>. https://</a:t>
            </a:r>
            <a:r>
              <a:rPr lang="en-US" sz="2000" err="1"/>
              <a:t>en.wikipedia.org</a:t>
            </a:r>
            <a:r>
              <a:rPr lang="en-US" sz="2000"/>
              <a:t>/wiki/</a:t>
            </a:r>
            <a:r>
              <a:rPr lang="en-US" sz="2000" err="1"/>
              <a:t>Post_Office_Protocol</a:t>
            </a:r>
            <a:endParaRPr lang="en-US" sz="2000" i="1"/>
          </a:p>
          <a:p>
            <a:pPr marL="463550" indent="-463550"/>
            <a:r>
              <a:rPr lang="en-US" sz="2000"/>
              <a:t>Public key certificate</a:t>
            </a:r>
            <a:r>
              <a:rPr lang="en-US" sz="2000" i="1"/>
              <a:t>.</a:t>
            </a:r>
            <a:r>
              <a:rPr lang="en-US" sz="2000"/>
              <a:t> (2023, July 3). In </a:t>
            </a:r>
            <a:r>
              <a:rPr lang="en-US" sz="2000" i="1"/>
              <a:t>Wikipedia</a:t>
            </a:r>
            <a:r>
              <a:rPr lang="en-US" sz="2000"/>
              <a:t>. https://</a:t>
            </a:r>
            <a:r>
              <a:rPr lang="en-US" sz="2000" err="1"/>
              <a:t>en.wikipedia.org</a:t>
            </a:r>
            <a:r>
              <a:rPr lang="en-US" sz="2000"/>
              <a:t>/wiki/</a:t>
            </a:r>
            <a:r>
              <a:rPr lang="en-US" sz="2000" err="1"/>
              <a:t>Public_key_certificate</a:t>
            </a:r>
            <a:endParaRPr lang="en-US" sz="2000"/>
          </a:p>
          <a:p>
            <a:pPr marL="463550" indent="-463550"/>
            <a:r>
              <a:rPr lang="en-US" sz="2000"/>
              <a:t>QUIC. (2023, July 4). In </a:t>
            </a:r>
            <a:r>
              <a:rPr lang="en-US" sz="2000" i="1"/>
              <a:t>Wikipedia</a:t>
            </a:r>
            <a:r>
              <a:rPr lang="en-US" sz="2000"/>
              <a:t>. https://</a:t>
            </a:r>
            <a:r>
              <a:rPr lang="en-US" sz="2000" err="1"/>
              <a:t>en.wikipedia.org</a:t>
            </a:r>
            <a:r>
              <a:rPr lang="en-US" sz="2000"/>
              <a:t>/wiki/QUIC</a:t>
            </a:r>
          </a:p>
          <a:p>
            <a:pPr marL="463550" indent="-463550"/>
            <a:r>
              <a:rPr lang="en-US" sz="2000"/>
              <a:t>Rutkowski, A. (2019, January 24). </a:t>
            </a:r>
            <a:r>
              <a:rPr lang="en-US" sz="2000" i="1"/>
              <a:t>Creating TLS: The pioneering role of Ruth Nelson</a:t>
            </a:r>
            <a:r>
              <a:rPr lang="en-US" sz="2000"/>
              <a:t>. </a:t>
            </a:r>
            <a:r>
              <a:rPr lang="en-US" sz="2000" err="1"/>
              <a:t>CircleID</a:t>
            </a:r>
            <a:r>
              <a:rPr lang="en-US" sz="2000"/>
              <a:t>. https://</a:t>
            </a:r>
            <a:r>
              <a:rPr lang="en-US" sz="2000" err="1"/>
              <a:t>circleid.com</a:t>
            </a:r>
            <a:r>
              <a:rPr lang="en-US" sz="2000"/>
              <a:t>/posts/20190124_creating_tls_the_pioneering_role_of_ruth_nelson</a:t>
            </a:r>
          </a:p>
          <a:p>
            <a:pPr marL="463550" indent="-463550"/>
            <a:r>
              <a:rPr lang="en-US" sz="2000" err="1"/>
              <a:t>SakshiBhakhra</a:t>
            </a:r>
            <a:r>
              <a:rPr lang="en-US" sz="2000"/>
              <a:t>. (2023, July 4). </a:t>
            </a:r>
            <a:r>
              <a:rPr lang="en-US" sz="2000" i="1"/>
              <a:t>Secure socket layer (SSL).</a:t>
            </a:r>
            <a:r>
              <a:rPr lang="en-US" sz="2000"/>
              <a:t> Geeks for Geeks. https://</a:t>
            </a:r>
            <a:r>
              <a:rPr lang="en-US" sz="2000" err="1"/>
              <a:t>www.geeksforgeeks.org</a:t>
            </a:r>
            <a:r>
              <a:rPr lang="en-US" sz="2000"/>
              <a:t>/secure-socket-layer-</a:t>
            </a:r>
            <a:r>
              <a:rPr lang="en-US" sz="2000" err="1"/>
              <a:t>ssl</a:t>
            </a:r>
            <a:r>
              <a:rPr lang="en-US" sz="2000"/>
              <a:t>/</a:t>
            </a:r>
            <a:endParaRPr lang="en-US" sz="2000" i="1"/>
          </a:p>
        </p:txBody>
      </p:sp>
    </p:spTree>
    <p:extLst>
      <p:ext uri="{BB962C8B-B14F-4D97-AF65-F5344CB8AC3E}">
        <p14:creationId xmlns:p14="http://schemas.microsoft.com/office/powerpoint/2010/main" val="42759292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53A85-141F-6BA9-F62D-921F31D5F9C9}"/>
              </a:ext>
            </a:extLst>
          </p:cNvPr>
          <p:cNvSpPr txBox="1"/>
          <p:nvPr/>
        </p:nvSpPr>
        <p:spPr>
          <a:xfrm>
            <a:off x="974034" y="834887"/>
            <a:ext cx="10296939" cy="5016758"/>
          </a:xfrm>
          <a:prstGeom prst="rect">
            <a:avLst/>
          </a:prstGeom>
          <a:noFill/>
        </p:spPr>
        <p:txBody>
          <a:bodyPr wrap="square" rtlCol="0">
            <a:spAutoFit/>
          </a:bodyPr>
          <a:lstStyle/>
          <a:p>
            <a:pPr marL="463550" indent="-463550"/>
            <a:r>
              <a:rPr lang="en-US" sz="2000"/>
              <a:t>Secure network programming</a:t>
            </a:r>
            <a:r>
              <a:rPr lang="en-US" sz="2000" i="1"/>
              <a:t>.</a:t>
            </a:r>
            <a:r>
              <a:rPr lang="en-US" sz="2000"/>
              <a:t> (2023, May 10). In </a:t>
            </a:r>
            <a:r>
              <a:rPr lang="en-US" sz="2000" i="1"/>
              <a:t>Wikipedia</a:t>
            </a:r>
            <a:r>
              <a:rPr lang="en-US" sz="2000"/>
              <a:t>. https://</a:t>
            </a:r>
            <a:r>
              <a:rPr lang="en-US" sz="2000" err="1"/>
              <a:t>en.wikipedia.org</a:t>
            </a:r>
            <a:r>
              <a:rPr lang="en-US" sz="2000"/>
              <a:t>/wiki/</a:t>
            </a:r>
            <a:r>
              <a:rPr lang="en-US" sz="2000" err="1"/>
              <a:t>Secure_Network_Programming</a:t>
            </a:r>
            <a:endParaRPr lang="en-US" sz="2000"/>
          </a:p>
          <a:p>
            <a:pPr marL="463550" indent="-463550"/>
            <a:r>
              <a:rPr lang="en-US" sz="2000"/>
              <a:t>shivani7081. (2022, February 14). </a:t>
            </a:r>
            <a:r>
              <a:rPr lang="en-US" sz="2000" i="1"/>
              <a:t>Transport layer security (TLS). </a:t>
            </a:r>
            <a:r>
              <a:rPr lang="en-US" sz="2000"/>
              <a:t>Geeks for Geeks. https://</a:t>
            </a:r>
            <a:r>
              <a:rPr lang="en-US" sz="2000" err="1"/>
              <a:t>www.geeksforgeeks.org</a:t>
            </a:r>
            <a:r>
              <a:rPr lang="en-US" sz="2000"/>
              <a:t>/transport-layer-security-</a:t>
            </a:r>
            <a:r>
              <a:rPr lang="en-US" sz="2000" err="1"/>
              <a:t>tls</a:t>
            </a:r>
            <a:r>
              <a:rPr lang="en-US" sz="2000"/>
              <a:t>/</a:t>
            </a:r>
          </a:p>
          <a:p>
            <a:pPr marL="463550" indent="-463550"/>
            <a:r>
              <a:rPr lang="en-US" sz="2000"/>
              <a:t>Simple mail transfer protocol</a:t>
            </a:r>
            <a:r>
              <a:rPr lang="en-US" sz="2000" i="1"/>
              <a:t>.</a:t>
            </a:r>
            <a:r>
              <a:rPr lang="en-US" sz="2000"/>
              <a:t> (2023, June 25). In </a:t>
            </a:r>
            <a:r>
              <a:rPr lang="en-US" sz="2000" i="1"/>
              <a:t>Wikipedia</a:t>
            </a:r>
            <a:r>
              <a:rPr lang="en-US" sz="2000"/>
              <a:t>. https://</a:t>
            </a:r>
            <a:r>
              <a:rPr lang="en-US" sz="2000" err="1"/>
              <a:t>en.wikipedia.org</a:t>
            </a:r>
            <a:r>
              <a:rPr lang="en-US" sz="2000"/>
              <a:t>/wiki/</a:t>
            </a:r>
            <a:r>
              <a:rPr lang="en-US" sz="2000" err="1"/>
              <a:t>Simple_Mail_Transfer_Protocol</a:t>
            </a:r>
            <a:endParaRPr lang="en-US" sz="2000"/>
          </a:p>
          <a:p>
            <a:pPr marL="463550" indent="-463550"/>
            <a:r>
              <a:rPr lang="en-US" sz="2000"/>
              <a:t>SMTP Authentication. (2023, March 29). In </a:t>
            </a:r>
            <a:r>
              <a:rPr lang="en-US" sz="2000" i="1"/>
              <a:t>Wikipedia</a:t>
            </a:r>
            <a:r>
              <a:rPr lang="en-US" sz="2000"/>
              <a:t>. https://</a:t>
            </a:r>
            <a:r>
              <a:rPr lang="en-US" sz="2000" err="1"/>
              <a:t>en.wikipedia.org</a:t>
            </a:r>
            <a:r>
              <a:rPr lang="en-US" sz="2000"/>
              <a:t>/wiki/</a:t>
            </a:r>
            <a:r>
              <a:rPr lang="en-US" sz="2000" err="1"/>
              <a:t>SMTP_Authentication</a:t>
            </a:r>
            <a:endParaRPr lang="en-US" sz="2000"/>
          </a:p>
          <a:p>
            <a:pPr marL="463550" indent="-463550"/>
            <a:r>
              <a:rPr lang="en-US" sz="2000"/>
              <a:t>Transmission control protocol. (2023, June 11). In </a:t>
            </a:r>
            <a:r>
              <a:rPr lang="en-US" sz="2000" i="1"/>
              <a:t>Wikipedia</a:t>
            </a:r>
            <a:r>
              <a:rPr lang="en-US" sz="2000"/>
              <a:t>. https://</a:t>
            </a:r>
            <a:r>
              <a:rPr lang="en-US" sz="2000" err="1"/>
              <a:t>en.wikipedia.org</a:t>
            </a:r>
            <a:r>
              <a:rPr lang="en-US" sz="2000"/>
              <a:t>/wiki/</a:t>
            </a:r>
            <a:r>
              <a:rPr lang="en-US" sz="2000" err="1"/>
              <a:t>Transmission_Control_Protocol</a:t>
            </a:r>
            <a:endParaRPr lang="en-US" sz="2000"/>
          </a:p>
          <a:p>
            <a:pPr marL="463550" indent="-463550"/>
            <a:r>
              <a:rPr lang="en-US" sz="2000"/>
              <a:t>Transport layer security</a:t>
            </a:r>
            <a:r>
              <a:rPr lang="en-US" sz="2000" i="1"/>
              <a:t>.</a:t>
            </a:r>
            <a:r>
              <a:rPr lang="en-US" sz="2000"/>
              <a:t> (2023, July 5). In </a:t>
            </a:r>
            <a:r>
              <a:rPr lang="en-US" sz="2000" i="1"/>
              <a:t>Wikipedia</a:t>
            </a:r>
            <a:r>
              <a:rPr lang="en-US" sz="2000"/>
              <a:t>. https://</a:t>
            </a:r>
            <a:r>
              <a:rPr lang="en-US" sz="2000" err="1"/>
              <a:t>en.wikipedia.org</a:t>
            </a:r>
            <a:r>
              <a:rPr lang="en-US" sz="2000"/>
              <a:t>/wiki/</a:t>
            </a:r>
            <a:r>
              <a:rPr lang="en-US" sz="2000" err="1"/>
              <a:t>Transport_Layer_Security</a:t>
            </a:r>
            <a:endParaRPr lang="en-US" sz="2000"/>
          </a:p>
          <a:p>
            <a:pPr marL="463550" indent="-463550"/>
            <a:r>
              <a:rPr lang="en-US" sz="2000"/>
              <a:t>User datagram protocol. (2023, May 8). In </a:t>
            </a:r>
            <a:r>
              <a:rPr lang="en-US" sz="2000" i="1"/>
              <a:t>Wikipedia</a:t>
            </a:r>
            <a:r>
              <a:rPr lang="en-US" sz="2000"/>
              <a:t>. https://</a:t>
            </a:r>
            <a:r>
              <a:rPr lang="en-US" sz="2000" err="1"/>
              <a:t>en.wikipedia.org</a:t>
            </a:r>
            <a:r>
              <a:rPr lang="en-US" sz="2000"/>
              <a:t>/wiki/</a:t>
            </a:r>
            <a:r>
              <a:rPr lang="en-US" sz="2000" err="1"/>
              <a:t>User_Datagram_Protocol</a:t>
            </a:r>
            <a:endParaRPr lang="en-US" sz="2000"/>
          </a:p>
          <a:p>
            <a:pPr marL="463550" indent="-463550"/>
            <a:r>
              <a:rPr lang="en-US" sz="2000"/>
              <a:t>Virtual Hosting. (2023, July 4). In </a:t>
            </a:r>
            <a:r>
              <a:rPr lang="en-US" sz="2000" i="1"/>
              <a:t>Wikipedia.</a:t>
            </a:r>
            <a:r>
              <a:rPr lang="en-US" sz="2000"/>
              <a:t> https://</a:t>
            </a:r>
            <a:r>
              <a:rPr lang="en-US" sz="2000" err="1"/>
              <a:t>en.wikipedia.org</a:t>
            </a:r>
            <a:r>
              <a:rPr lang="en-US" sz="2000"/>
              <a:t>/wiki/</a:t>
            </a:r>
            <a:r>
              <a:rPr lang="en-US" sz="2000" err="1"/>
              <a:t>Virtual_</a:t>
            </a:r>
            <a:r>
              <a:rPr lang="en-US" sz="2000"/>
              <a:t>hosting</a:t>
            </a:r>
          </a:p>
        </p:txBody>
      </p:sp>
    </p:spTree>
    <p:extLst>
      <p:ext uri="{BB962C8B-B14F-4D97-AF65-F5344CB8AC3E}">
        <p14:creationId xmlns:p14="http://schemas.microsoft.com/office/powerpoint/2010/main" val="2539800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53A85-141F-6BA9-F62D-921F31D5F9C9}"/>
              </a:ext>
            </a:extLst>
          </p:cNvPr>
          <p:cNvSpPr txBox="1"/>
          <p:nvPr/>
        </p:nvSpPr>
        <p:spPr>
          <a:xfrm>
            <a:off x="974034" y="834887"/>
            <a:ext cx="10296939" cy="7786747"/>
          </a:xfrm>
          <a:prstGeom prst="rect">
            <a:avLst/>
          </a:prstGeom>
          <a:noFill/>
        </p:spPr>
        <p:txBody>
          <a:bodyPr wrap="square" lIns="91440" tIns="45720" rIns="91440" bIns="45720" rtlCol="0" anchor="t">
            <a:spAutoFit/>
          </a:bodyPr>
          <a:lstStyle/>
          <a:p>
            <a:pPr marL="463550" indent="-463550">
              <a:buNone/>
            </a:pPr>
            <a:r>
              <a:rPr lang="en-US" sz="2000" i="1"/>
              <a:t>Wireshark. </a:t>
            </a:r>
            <a:r>
              <a:rPr lang="en-US" sz="2000"/>
              <a:t>(2023). https://www.wireshark.org/</a:t>
            </a:r>
            <a:endParaRPr lang="en-US" sz="2000" i="1"/>
          </a:p>
          <a:p>
            <a:pPr marL="463550" indent="-463550">
              <a:buNone/>
            </a:pPr>
            <a:r>
              <a:rPr lang="en-US" sz="2000"/>
              <a:t>Zito, P. (2013, May 3). </a:t>
            </a:r>
            <a:r>
              <a:rPr lang="en-US" sz="2000" i="1"/>
              <a:t>What is the OSI Model.</a:t>
            </a:r>
            <a:r>
              <a:rPr lang="en-US" sz="2000"/>
              <a:t> Smart Buildings Academy. </a:t>
            </a:r>
            <a:r>
              <a:rPr lang="en-US" sz="2000">
                <a:hlinkClick r:id="rId2"/>
              </a:rPr>
              <a:t>https://blog.smartbuildingsacademy.com/what-is-the-osi-model</a:t>
            </a:r>
          </a:p>
          <a:p>
            <a:r>
              <a:rPr lang="en-US" sz="2000" err="1">
                <a:ea typeface="+mn-lt"/>
                <a:cs typeface="+mn-lt"/>
              </a:rPr>
              <a:t>Keshadi</a:t>
            </a:r>
            <a:r>
              <a:rPr lang="en-US" sz="2000">
                <a:ea typeface="+mn-lt"/>
                <a:cs typeface="+mn-lt"/>
              </a:rPr>
              <a:t>. (2023, April 13). </a:t>
            </a:r>
            <a:r>
              <a:rPr lang="en-US" sz="2000" i="1">
                <a:ea typeface="+mn-lt"/>
                <a:cs typeface="+mn-lt"/>
              </a:rPr>
              <a:t>What is an IP address?</a:t>
            </a:r>
            <a:r>
              <a:rPr lang="en-US" sz="2000">
                <a:ea typeface="+mn-lt"/>
                <a:cs typeface="+mn-lt"/>
              </a:rPr>
              <a:t>. </a:t>
            </a:r>
            <a:r>
              <a:rPr lang="en-US" sz="2000" err="1">
                <a:ea typeface="+mn-lt"/>
                <a:cs typeface="+mn-lt"/>
              </a:rPr>
              <a:t>GeeksforGeeks</a:t>
            </a:r>
            <a:r>
              <a:rPr lang="en-US" sz="2000">
                <a:ea typeface="+mn-lt"/>
                <a:cs typeface="+mn-lt"/>
              </a:rPr>
              <a:t>. </a:t>
            </a:r>
            <a:r>
              <a:rPr lang="en-US" sz="2000">
                <a:ea typeface="+mn-lt"/>
                <a:cs typeface="+mn-lt"/>
                <a:hlinkClick r:id="rId3"/>
              </a:rPr>
              <a:t>https://www.geeksforgeeks.org/what-is-an-ip-address/</a:t>
            </a:r>
            <a:r>
              <a:rPr lang="en-US" sz="2000">
                <a:ea typeface="+mn-lt"/>
                <a:cs typeface="+mn-lt"/>
              </a:rPr>
              <a:t> </a:t>
            </a:r>
            <a:endParaRPr lang="en-US"/>
          </a:p>
          <a:p>
            <a:r>
              <a:rPr lang="en-US" sz="2000">
                <a:ea typeface="+mn-lt"/>
                <a:cs typeface="+mn-lt"/>
              </a:rPr>
              <a:t>B, S. (2023, May 4). </a:t>
            </a:r>
            <a:r>
              <a:rPr lang="en-US" sz="2000" i="1">
                <a:ea typeface="+mn-lt"/>
                <a:cs typeface="+mn-lt"/>
              </a:rPr>
              <a:t>Differences between IPv4 and IPv6</a:t>
            </a:r>
            <a:r>
              <a:rPr lang="en-US" sz="2000">
                <a:ea typeface="+mn-lt"/>
                <a:cs typeface="+mn-lt"/>
              </a:rPr>
              <a:t>. </a:t>
            </a:r>
            <a:r>
              <a:rPr lang="en-US" sz="2000" err="1">
                <a:ea typeface="+mn-lt"/>
                <a:cs typeface="+mn-lt"/>
              </a:rPr>
              <a:t>GeeksforGeeks</a:t>
            </a:r>
            <a:r>
              <a:rPr lang="en-US" sz="2000">
                <a:ea typeface="+mn-lt"/>
                <a:cs typeface="+mn-lt"/>
              </a:rPr>
              <a:t>. </a:t>
            </a:r>
            <a:r>
              <a:rPr lang="en-US" sz="2000">
                <a:ea typeface="+mn-lt"/>
                <a:cs typeface="+mn-lt"/>
                <a:hlinkClick r:id="rId4"/>
              </a:rPr>
              <a:t>https://www.geeksforgeeks.org/differences-between-ipv4-and-ipv6/</a:t>
            </a:r>
            <a:r>
              <a:rPr lang="en-US" sz="2000">
                <a:ea typeface="+mn-lt"/>
                <a:cs typeface="+mn-lt"/>
              </a:rPr>
              <a:t> </a:t>
            </a:r>
            <a:endParaRPr lang="en-US"/>
          </a:p>
          <a:p>
            <a:r>
              <a:rPr lang="en-US" sz="2000" err="1">
                <a:ea typeface="+mn-lt"/>
                <a:cs typeface="+mn-lt"/>
              </a:rPr>
              <a:t>Gerend</a:t>
            </a:r>
            <a:r>
              <a:rPr lang="en-US" sz="2000">
                <a:ea typeface="+mn-lt"/>
                <a:cs typeface="+mn-lt"/>
              </a:rPr>
              <a:t>, J. (2021, July 29). </a:t>
            </a:r>
            <a:r>
              <a:rPr lang="en-US" sz="2000" i="1">
                <a:ea typeface="+mn-lt"/>
                <a:cs typeface="+mn-lt"/>
              </a:rPr>
              <a:t>Dynamic Host Configuration Protocol (DHCP)</a:t>
            </a:r>
            <a:r>
              <a:rPr lang="en-US" sz="2000">
                <a:ea typeface="+mn-lt"/>
                <a:cs typeface="+mn-lt"/>
              </a:rPr>
              <a:t>. Microsoft Learn. </a:t>
            </a:r>
            <a:r>
              <a:rPr lang="en-US" sz="2000">
                <a:ea typeface="+mn-lt"/>
                <a:cs typeface="+mn-lt"/>
                <a:hlinkClick r:id="rId5"/>
              </a:rPr>
              <a:t>https://learn.microsoft.com/en-us/windows-server/networking/technologies/dhcp/dhcp-top</a:t>
            </a:r>
            <a:r>
              <a:rPr lang="en-US" sz="2000">
                <a:ea typeface="+mn-lt"/>
                <a:cs typeface="+mn-lt"/>
              </a:rPr>
              <a:t> </a:t>
            </a:r>
            <a:endParaRPr lang="en-US"/>
          </a:p>
          <a:p>
            <a:r>
              <a:rPr lang="en-US" sz="2000">
                <a:ea typeface="+mn-lt"/>
                <a:cs typeface="+mn-lt"/>
              </a:rPr>
              <a:t>NS1 – Intelligent DNS and Traffic Management. (2023). </a:t>
            </a:r>
            <a:r>
              <a:rPr lang="en-US" sz="2000" i="1">
                <a:ea typeface="+mn-lt"/>
                <a:cs typeface="+mn-lt"/>
              </a:rPr>
              <a:t>DNS protocol</a:t>
            </a:r>
            <a:r>
              <a:rPr lang="en-US" sz="2000">
                <a:ea typeface="+mn-lt"/>
                <a:cs typeface="+mn-lt"/>
              </a:rPr>
              <a:t>. NS1. </a:t>
            </a:r>
            <a:r>
              <a:rPr lang="en-US" sz="2000">
                <a:ea typeface="+mn-lt"/>
                <a:cs typeface="+mn-lt"/>
                <a:hlinkClick r:id="rId6"/>
              </a:rPr>
              <a:t>https://ns1.com/resources/dns-protocol</a:t>
            </a:r>
            <a:r>
              <a:rPr lang="en-US" sz="2000">
                <a:ea typeface="+mn-lt"/>
                <a:cs typeface="+mn-lt"/>
              </a:rPr>
              <a:t> </a:t>
            </a:r>
            <a:endParaRPr lang="en-US"/>
          </a:p>
          <a:p>
            <a:r>
              <a:rPr lang="en-US" sz="2000">
                <a:ea typeface="+mn-lt"/>
                <a:cs typeface="+mn-lt"/>
              </a:rPr>
              <a:t>NS1 – Intelligent DNS and Traffic Management. (2023b). </a:t>
            </a:r>
            <a:r>
              <a:rPr lang="en-US" sz="2000" i="1">
                <a:ea typeface="+mn-lt"/>
                <a:cs typeface="+mn-lt"/>
              </a:rPr>
              <a:t>DNS zones explained</a:t>
            </a:r>
            <a:r>
              <a:rPr lang="en-US" sz="2000">
                <a:ea typeface="+mn-lt"/>
                <a:cs typeface="+mn-lt"/>
              </a:rPr>
              <a:t>. NS1. </a:t>
            </a:r>
            <a:r>
              <a:rPr lang="en-US" sz="2000">
                <a:ea typeface="+mn-lt"/>
                <a:cs typeface="+mn-lt"/>
                <a:hlinkClick r:id="rId7"/>
              </a:rPr>
              <a:t>https://ns1.com/resources/dns-zones-explained</a:t>
            </a:r>
            <a:r>
              <a:rPr lang="en-US" sz="2000">
                <a:ea typeface="+mn-lt"/>
                <a:cs typeface="+mn-lt"/>
              </a:rPr>
              <a:t> </a:t>
            </a:r>
            <a:endParaRPr lang="en-US">
              <a:ea typeface="+mn-lt"/>
              <a:cs typeface="+mn-lt"/>
            </a:endParaRPr>
          </a:p>
          <a:p>
            <a:r>
              <a:rPr lang="en-US" sz="2000">
                <a:ea typeface="+mn-lt"/>
                <a:cs typeface="+mn-lt"/>
              </a:rPr>
              <a:t>II, J. B. (2022, April 18). </a:t>
            </a:r>
            <a:r>
              <a:rPr lang="en-US" sz="2000" i="1">
                <a:ea typeface="+mn-lt"/>
                <a:cs typeface="+mn-lt"/>
              </a:rPr>
              <a:t>What is ethernet?</a:t>
            </a:r>
            <a:r>
              <a:rPr lang="en-US" sz="2000">
                <a:ea typeface="+mn-lt"/>
                <a:cs typeface="+mn-lt"/>
              </a:rPr>
              <a:t>. Network World. </a:t>
            </a:r>
            <a:r>
              <a:rPr lang="en-US" sz="2000">
                <a:ea typeface="+mn-lt"/>
                <a:cs typeface="+mn-lt"/>
                <a:hlinkClick r:id="rId8"/>
              </a:rPr>
              <a:t>https://www.networkworld.com/article/3657734/what-is-ethernet.html</a:t>
            </a:r>
            <a:endParaRPr lang="en-US" sz="2000"/>
          </a:p>
          <a:p>
            <a:r>
              <a:rPr lang="en-US" sz="2000">
                <a:latin typeface="Calibri"/>
                <a:cs typeface="Calibri"/>
              </a:rPr>
              <a:t>Meridian Outpost. (2023). </a:t>
            </a:r>
            <a:r>
              <a:rPr lang="en-US" sz="2000" i="1">
                <a:latin typeface="Calibri"/>
                <a:cs typeface="Calibri"/>
              </a:rPr>
              <a:t>5 Classes of IPv4 Addresses [Class A, B, C, D and E]</a:t>
            </a:r>
            <a:r>
              <a:rPr lang="en-US" sz="2000">
                <a:latin typeface="Calibri"/>
                <a:cs typeface="Calibri"/>
              </a:rPr>
              <a:t>. </a:t>
            </a:r>
            <a:r>
              <a:rPr lang="en-US" sz="2000">
                <a:latin typeface="Calibri"/>
                <a:cs typeface="Calibri"/>
                <a:hlinkClick r:id="rId9"/>
              </a:rPr>
              <a:t>Www.meridianoutpost.com</a:t>
            </a:r>
            <a:r>
              <a:rPr lang="en-US" sz="2000">
                <a:latin typeface="Calibri"/>
                <a:cs typeface="Calibri"/>
              </a:rPr>
              <a:t>. </a:t>
            </a:r>
            <a:r>
              <a:rPr lang="en-US" sz="2000">
                <a:latin typeface="Calibri"/>
                <a:cs typeface="Calibri"/>
                <a:hlinkClick r:id="rId10"/>
              </a:rPr>
              <a:t>https://www.meridianoutpost.com/resources/articles/IP-classes.php</a:t>
            </a:r>
            <a:endParaRPr lang="en-US" sz="2000"/>
          </a:p>
          <a:p>
            <a:r>
              <a:rPr lang="en-US" sz="2000">
                <a:latin typeface="Calibri"/>
                <a:cs typeface="Calibri"/>
              </a:rPr>
              <a:t>‌</a:t>
            </a:r>
            <a:endParaRPr lang="en-US"/>
          </a:p>
          <a:p>
            <a:endParaRPr lang="en-US" sz="2000"/>
          </a:p>
          <a:p>
            <a:endParaRPr lang="en-US" sz="2000"/>
          </a:p>
          <a:p>
            <a:endParaRPr lang="en-US" sz="2000"/>
          </a:p>
          <a:p>
            <a:endParaRPr lang="en-US" sz="2000"/>
          </a:p>
          <a:p>
            <a:endParaRPr lang="en-US" sz="2000"/>
          </a:p>
          <a:p>
            <a:pPr marL="463550" indent="-463550"/>
            <a:endParaRPr lang="en-US" sz="2000"/>
          </a:p>
        </p:txBody>
      </p:sp>
    </p:spTree>
    <p:extLst>
      <p:ext uri="{BB962C8B-B14F-4D97-AF65-F5344CB8AC3E}">
        <p14:creationId xmlns:p14="http://schemas.microsoft.com/office/powerpoint/2010/main" val="3542316335"/>
      </p:ext>
    </p:extLst>
  </p:cSld>
  <p:clrMapOvr>
    <a:masterClrMapping/>
  </p:clrMapOvr>
</p:sld>
</file>

<file path=ppt/theme/theme1.xml><?xml version="1.0" encoding="utf-8"?>
<a:theme xmlns:a="http://schemas.openxmlformats.org/drawingml/2006/main" name="Headlines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97</Slides>
  <Notes>2</Notes>
  <HiddenSlides>0</HiddenSlide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HeadlinesVTI</vt:lpstr>
      <vt:lpstr>Fundamentals of Computer Network Organization and Architecture</vt:lpstr>
      <vt:lpstr>Group Members and Roles</vt:lpstr>
      <vt:lpstr>Presentation Overview</vt:lpstr>
      <vt:lpstr>Historical Highlights that Influenced Network Architecture</vt:lpstr>
      <vt:lpstr>Historical Highlights that Influenced Network Architecture</vt:lpstr>
      <vt:lpstr>Historical Data Transfer Rates</vt:lpstr>
      <vt:lpstr>History: Advanced Research Projects Agency Network (ARPANET)</vt:lpstr>
      <vt:lpstr>Internet Communication Structure</vt:lpstr>
      <vt:lpstr>Network Communication Structure</vt:lpstr>
      <vt:lpstr>Physical Network Structure</vt:lpstr>
      <vt:lpstr>Link Layer</vt:lpstr>
      <vt:lpstr>IP Addresses</vt:lpstr>
      <vt:lpstr>Public IP</vt:lpstr>
      <vt:lpstr>Private, Shared, and Dedicated IP</vt:lpstr>
      <vt:lpstr>Steps to Internet Connection</vt:lpstr>
      <vt:lpstr>IPv4</vt:lpstr>
      <vt:lpstr>IPv4 Classes</vt:lpstr>
      <vt:lpstr>IPv6</vt:lpstr>
      <vt:lpstr>Key Differences of IPv4 &amp; IPv6</vt:lpstr>
      <vt:lpstr>DNS Protocol</vt:lpstr>
      <vt:lpstr>Domain Names &amp; Tree Structure</vt:lpstr>
      <vt:lpstr>An Extremely Short History of DNS</vt:lpstr>
      <vt:lpstr>Architecture of DNS Resolver and Name Server</vt:lpstr>
      <vt:lpstr>DHCP</vt:lpstr>
      <vt:lpstr>IP Packets</vt:lpstr>
      <vt:lpstr>What are packets</vt:lpstr>
      <vt:lpstr>IPv4 vs IPv6</vt:lpstr>
      <vt:lpstr>Packet Structure  AKA Encapsulation</vt:lpstr>
      <vt:lpstr>Flow chart of how a packet may be processed upon reception   - DF = Discard Flag : If set to 1, the packet may be discarded  - MTU = Maximum Transmission Unit  - Following page includes further fragmentation example</vt:lpstr>
      <vt:lpstr>Packet Fragmentation</vt:lpstr>
      <vt:lpstr>2-layer Fragmentation</vt:lpstr>
      <vt:lpstr>Packet Reassembly</vt:lpstr>
      <vt:lpstr>Advantages of packets</vt:lpstr>
      <vt:lpstr>Packet Loss</vt:lpstr>
      <vt:lpstr> TCP </vt:lpstr>
      <vt:lpstr> TCP Handshaking</vt:lpstr>
      <vt:lpstr>TCP</vt:lpstr>
      <vt:lpstr>Windowing and flow control </vt:lpstr>
      <vt:lpstr> Keep Alive </vt:lpstr>
      <vt:lpstr> UDP</vt:lpstr>
      <vt:lpstr> UDP</vt:lpstr>
      <vt:lpstr>Use Case  For TCP &amp; UDP</vt:lpstr>
      <vt:lpstr>TCP/IP/Ethernet Layered Network Communication Structure</vt:lpstr>
      <vt:lpstr>Ports</vt:lpstr>
      <vt:lpstr>Encryption and Security: SSL/TLS</vt:lpstr>
      <vt:lpstr>Encryption and Security: SSL/TLS</vt:lpstr>
      <vt:lpstr>Encryption and Security: SSL/TLS</vt:lpstr>
      <vt:lpstr>Encryption and Security: SSL/TLS</vt:lpstr>
      <vt:lpstr>Encryption and Security: SSL/TLS</vt:lpstr>
      <vt:lpstr>Encryption and Security: SSL/TLS</vt:lpstr>
      <vt:lpstr>Encryption and Security: SSL/TLS</vt:lpstr>
      <vt:lpstr>Encryption and Security: SSL/TLS Handshake</vt:lpstr>
      <vt:lpstr>Mail Protocols: Multipurpose Internet Mail Extensions (MIME)</vt:lpstr>
      <vt:lpstr>Hypertext Transfer Protocol (HTTP and HTTPS)</vt:lpstr>
      <vt:lpstr>Hypertext Transfer Protocol (HTTP and HTTPS)</vt:lpstr>
      <vt:lpstr>Hypertext Transfer Protocol (HTTP and HTTPS)</vt:lpstr>
      <vt:lpstr>Hypertext Transfer Protocol (HTTP and HTTPS)</vt:lpstr>
      <vt:lpstr>Hypertext Transfer Protocol (HTTP and HTTPS)</vt:lpstr>
      <vt:lpstr>Recent Developments: HTTP/3</vt:lpstr>
      <vt:lpstr>HTTP Method Properties</vt:lpstr>
      <vt:lpstr>HTTP Methods</vt:lpstr>
      <vt:lpstr>HTTP Methods</vt:lpstr>
      <vt:lpstr>HTTP Request Syntax</vt:lpstr>
      <vt:lpstr>HTTP Response Syntax</vt:lpstr>
      <vt:lpstr>HTTP Server Status Codes</vt:lpstr>
      <vt:lpstr>File Transfer Protocol (FTP)</vt:lpstr>
      <vt:lpstr>File Transfer Protocol (FTP)</vt:lpstr>
      <vt:lpstr>Active FTP (the Original Specification)</vt:lpstr>
      <vt:lpstr>Active FTP: Problems</vt:lpstr>
      <vt:lpstr>Alternative Approach: Passive FTP</vt:lpstr>
      <vt:lpstr>FTP Session Flow</vt:lpstr>
      <vt:lpstr>FTP Session Flow</vt:lpstr>
      <vt:lpstr>FTP Security</vt:lpstr>
      <vt:lpstr>FTP Security</vt:lpstr>
      <vt:lpstr>FTP Security: Solutions</vt:lpstr>
      <vt:lpstr>Mail Protocols: Precursors to Modern Protocols </vt:lpstr>
      <vt:lpstr>Mail Protocols: Precursors to Modern Protocols </vt:lpstr>
      <vt:lpstr>Mail Protocols: SMTP is Defined </vt:lpstr>
      <vt:lpstr>Mail Protocols: Other Mail Protocols </vt:lpstr>
      <vt:lpstr>Simple Mail Transfer Protocol</vt:lpstr>
      <vt:lpstr>Simple Mail Transfer Protocol</vt:lpstr>
      <vt:lpstr>Simple Mail Transfer Protocol</vt:lpstr>
      <vt:lpstr>Mail Protocols: Post Office Protocol (POP)</vt:lpstr>
      <vt:lpstr>Mail Protocols: Post Office Protocol (POP)</vt:lpstr>
      <vt:lpstr>Mail Protocols: Internet Message Access Protocol (IMAP)</vt:lpstr>
      <vt:lpstr>IMAP Session Example</vt:lpstr>
      <vt:lpstr>IMAP Session Example</vt:lpstr>
      <vt:lpstr>Wireshark: Overview</vt:lpstr>
      <vt:lpstr>Benefits for Network Analysis</vt:lpstr>
      <vt:lpstr>Importance of HTTP &amp; HTTPS</vt:lpstr>
      <vt:lpstr>References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2023-06-01T02:11:19Z</dcterms:created>
  <dcterms:modified xsi:type="dcterms:W3CDTF">2023-07-10T18:05:26Z</dcterms:modified>
</cp:coreProperties>
</file>