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7f9c7e50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7f9c7e50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7f9c7e50e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7f9c7e50e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7f9c7e50e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7f9c7e50e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7f9c7e50e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7f9c7e50e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7f9c7e50e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7f9c7e50e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7f9c7e50e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7f9c7e50e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7f9c7e50e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7f9c7e50e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Database			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Cindy Chen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477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choose that topic?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43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 choose NoSQL as its increasing in functionality, popularity, and usage by many tech companies.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NoSQL has offered more performance and functionalities that </a:t>
            </a:r>
            <a:r>
              <a:rPr lang="en">
                <a:solidFill>
                  <a:srgbClr val="000000"/>
                </a:solidFill>
              </a:rPr>
              <a:t>traditional</a:t>
            </a:r>
            <a:r>
              <a:rPr lang="en">
                <a:solidFill>
                  <a:srgbClr val="000000"/>
                </a:solidFill>
              </a:rPr>
              <a:t> RDBMS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Interested in learning more for its strength,  </a:t>
            </a:r>
            <a:r>
              <a:rPr lang="en">
                <a:solidFill>
                  <a:srgbClr val="000000"/>
                </a:solidFill>
              </a:rPr>
              <a:t>scalability</a:t>
            </a:r>
            <a:r>
              <a:rPr lang="en">
                <a:solidFill>
                  <a:srgbClr val="000000"/>
                </a:solidFill>
              </a:rPr>
              <a:t>, and more knowledge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625" y="2672572"/>
            <a:ext cx="4637600" cy="21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researching the subject improve your knowledge in </a:t>
            </a:r>
            <a:r>
              <a:rPr lang="en"/>
              <a:t>the</a:t>
            </a:r>
            <a:r>
              <a:rPr lang="en"/>
              <a:t> domain of database systems		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8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Researching more into NoSQL offered traditional vs non-traditional knowledge in similarities and differences in database functions and capabilities.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 understand more based on types of databases to use depending on the main functions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 understand the pros and cons of traditional RDBMS compared with modern NoSQL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It increased my knowledge on NoSQL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81" y="3522325"/>
            <a:ext cx="5500600" cy="12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116100"/>
            <a:ext cx="69714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NoSQL: knowledge foundation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606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is the more modern, advanced in the database platforms.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provides database more flexibility, scalability, and better consistency with high volumes of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stands for “Not only SQL”.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has increased in demand due to the horizontal </a:t>
            </a:r>
            <a:r>
              <a:rPr lang="en"/>
              <a:t>scalability</a:t>
            </a:r>
            <a:r>
              <a:rPr lang="en"/>
              <a:t>, efficiency in storage, and greater availability in </a:t>
            </a:r>
            <a:r>
              <a:rPr lang="en"/>
              <a:t>retrieval</a:t>
            </a:r>
            <a:r>
              <a:rPr lang="en"/>
              <a:t> of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is great in ways of non requiring non-strict schema approach, data efficiency, and handles failures independently. 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25" y="2480575"/>
            <a:ext cx="3851050" cy="27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doesn’t require schemas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doesn’t require schemas as compared to traditional RDBMS.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Defining a schema for NoSQL is optional, this allows users to store many structures of data within the same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allows greater flexibility, tolerance, and </a:t>
            </a:r>
            <a:r>
              <a:rPr lang="en"/>
              <a:t>compliance</a:t>
            </a:r>
            <a:r>
              <a:rPr lang="en"/>
              <a:t>. 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663" y="2295513"/>
            <a:ext cx="5762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4625"/>
            <a:ext cx="70305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</a:t>
            </a:r>
            <a:r>
              <a:rPr lang="en"/>
              <a:t>provides</a:t>
            </a:r>
            <a:r>
              <a:rPr lang="en"/>
              <a:t> high scaling 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569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storages data across multiple machines and servers.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compared to traditional RDBMS, upgrading of the hardware is needed whenever data increases to its limit.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stores data in different machines and servers, allowing users to store across </a:t>
            </a:r>
            <a:r>
              <a:rPr lang="en"/>
              <a:t>numerous</a:t>
            </a:r>
            <a:r>
              <a:rPr lang="en"/>
              <a:t> servers automatically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675" y="1791275"/>
            <a:ext cx="4489875" cy="33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58425" y="70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</a:t>
            </a:r>
            <a:r>
              <a:rPr lang="en"/>
              <a:t>handles</a:t>
            </a:r>
            <a:r>
              <a:rPr lang="en"/>
              <a:t> server failures independently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294700" y="934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manages databases on different machines and servers. When one server fails, the failure is independent from other servers.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provides horizontal scalability, allowing othe servers to continuously work in default nodes.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NoSQL </a:t>
            </a:r>
            <a:r>
              <a:rPr lang="en"/>
              <a:t>guaranteed</a:t>
            </a:r>
            <a:r>
              <a:rPr lang="en"/>
              <a:t> that a single point of failure doesn’t affect the overall performance of the database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047" y="2175725"/>
            <a:ext cx="2997625" cy="28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NoSQL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Cassandra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Hypertable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CouchDB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More….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25" y="1187575"/>
            <a:ext cx="35147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613" y="2490225"/>
            <a:ext cx="21717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5375" y="1272188"/>
            <a:ext cx="13716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4625" y="3583325"/>
            <a:ext cx="29337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4638" y="2571750"/>
            <a:ext cx="35337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1337" y="3556972"/>
            <a:ext cx="2719675" cy="9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