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9388475" cy="7102475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86" autoAdjust="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09" d="100"/>
          <a:sy n="10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59D80D25-B206-4F2F-A0E5-FE69FB35D407}" type="datetime1">
              <a:rPr lang="es-ES" smtClean="0"/>
              <a:t>18/05/2024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FA2C1CB-B05A-44AD-87CD-C326C038F977}" type="datetime1">
              <a:rPr lang="es-ES" smtClean="0"/>
              <a:pPr/>
              <a:t>18/05/2024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Esta diapositiva contiene las </a:t>
            </a:r>
            <a:r>
              <a:rPr lang="es-ES" b="1" noProof="0" dirty="0"/>
              <a:t>partes editables </a:t>
            </a:r>
            <a:r>
              <a:rPr lang="es-ES" noProof="0" dirty="0"/>
              <a:t>que se usaron para crear el archivo de muestra de infografía</a:t>
            </a:r>
          </a:p>
          <a:p>
            <a:pPr rtl="0"/>
            <a:r>
              <a:rPr lang="es-ES" noProof="0" dirty="0"/>
              <a:t>Iconos: ojo, PC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: sin barra superi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3175558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 | haga clic y obtenga</a:t>
            </a:r>
            <a:r>
              <a:rPr lang="es-ES" sz="10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más información</a:t>
            </a: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: si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Cuadro de texto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sz="1100" noProof="0">
                <a:solidFill>
                  <a:schemeClr val="bg1"/>
                </a:solidFill>
              </a:rPr>
              <a:t>Neal Creative | </a:t>
            </a:r>
            <a:r>
              <a:rPr lang="es-ES" sz="1100" b="1" noProof="0">
                <a:solidFill>
                  <a:schemeClr val="bg1"/>
                </a:solidFill>
              </a:rPr>
              <a:t>Más información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s-ES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9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alanalytics.com/templates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>
            <a:extLst>
              <a:ext uri="{FF2B5EF4-FFF2-40B4-BE49-F238E27FC236}">
                <a16:creationId xmlns:a16="http://schemas.microsoft.com/office/drawing/2014/main" id="{3C3FC706-7871-4FE4-8C5E-820699B9E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46"/>
            <a:ext cx="12192001" cy="6865060"/>
          </a:xfrm>
          <a:prstGeom prst="rect">
            <a:avLst/>
          </a:prstGeom>
        </p:spPr>
      </p:pic>
      <p:sp>
        <p:nvSpPr>
          <p:cNvPr id="2" name="Cuadro de texto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1921652"/>
            <a:ext cx="37000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i="0" u="none" strike="noStrike" kern="1200" cap="none" spc="-2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Percepción de la web en mi vida</a:t>
            </a:r>
          </a:p>
        </p:txBody>
      </p:sp>
      <p:sp>
        <p:nvSpPr>
          <p:cNvPr id="32" name="Cuadro de texto 31">
            <a:hlinkClick r:id="rId5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209214" y="3610190"/>
            <a:ext cx="3165352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/>
              <a:t>SCJ Marco Vinicio Sanchez Amaya</a:t>
            </a:r>
            <a:endParaRPr lang="es-ES" sz="1000" b="1" i="0" u="none" strike="noStrike" kern="0" cap="none" spc="0" normalizeH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8" name="Forma libre 127" descr="Esquema del monitor de equipo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9032654" y="1512966"/>
            <a:ext cx="2777475" cy="2185863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AE7EA8E-B0CA-4593-AB5E-77E1A6E2A73D}"/>
              </a:ext>
            </a:extLst>
          </p:cNvPr>
          <p:cNvGrpSpPr/>
          <p:nvPr/>
        </p:nvGrpSpPr>
        <p:grpSpPr>
          <a:xfrm>
            <a:off x="3636661" y="0"/>
            <a:ext cx="4918678" cy="5549684"/>
            <a:chOff x="3585870" y="418976"/>
            <a:chExt cx="4918678" cy="5549684"/>
          </a:xfrm>
        </p:grpSpPr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5D1F7D1F-DC09-4601-93FD-DCD2D0ADA354}"/>
                </a:ext>
              </a:extLst>
            </p:cNvPr>
            <p:cNvCxnSpPr>
              <a:cxnSpLocks/>
            </p:cNvCxnSpPr>
            <p:nvPr/>
          </p:nvCxnSpPr>
          <p:spPr>
            <a:xfrm>
              <a:off x="3585870" y="3224546"/>
              <a:ext cx="1983660" cy="1938584"/>
            </a:xfrm>
            <a:prstGeom prst="bentConnector3">
              <a:avLst>
                <a:gd name="adj1" fmla="val 30444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ector: angular 43">
              <a:extLst>
                <a:ext uri="{FF2B5EF4-FFF2-40B4-BE49-F238E27FC236}">
                  <a16:creationId xmlns:a16="http://schemas.microsoft.com/office/drawing/2014/main" id="{B5E3A4BF-5506-4706-B824-DB2269EE7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5870" y="1546043"/>
              <a:ext cx="1983660" cy="1664062"/>
            </a:xfrm>
            <a:prstGeom prst="bentConnector3">
              <a:avLst>
                <a:gd name="adj1" fmla="val 30041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3D8117B-690B-488B-B889-9ACF03FC321D}"/>
                </a:ext>
              </a:extLst>
            </p:cNvPr>
            <p:cNvSpPr/>
            <p:nvPr/>
          </p:nvSpPr>
          <p:spPr>
            <a:xfrm>
              <a:off x="5569530" y="820132"/>
              <a:ext cx="2782618" cy="1385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0CF74A65-20BD-4092-90F9-2D360C56EB42}"/>
                </a:ext>
              </a:extLst>
            </p:cNvPr>
            <p:cNvSpPr/>
            <p:nvPr/>
          </p:nvSpPr>
          <p:spPr>
            <a:xfrm>
              <a:off x="5569530" y="4470260"/>
              <a:ext cx="2782618" cy="1385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04975C32-5172-454D-A3B8-40E252F597ED}"/>
                </a:ext>
              </a:extLst>
            </p:cNvPr>
            <p:cNvSpPr/>
            <p:nvPr/>
          </p:nvSpPr>
          <p:spPr>
            <a:xfrm>
              <a:off x="5721930" y="972532"/>
              <a:ext cx="2782618" cy="138574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1400" dirty="0"/>
                <a:t>Lograr adquirir conocimientos amplios para Desarrollo de Web y exelente manejo de las múltiples Herramientas que tiene la creación de la misma</a:t>
              </a:r>
            </a:p>
          </p:txBody>
        </p:sp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AF5AFA74-D4CE-4F52-A0F0-AD030A52CC13}"/>
                </a:ext>
              </a:extLst>
            </p:cNvPr>
            <p:cNvSpPr/>
            <p:nvPr/>
          </p:nvSpPr>
          <p:spPr>
            <a:xfrm>
              <a:off x="5721930" y="4582920"/>
              <a:ext cx="2782618" cy="138574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1400" dirty="0"/>
                <a:t>Poder aprender a usar herramientas para desarrollo como Git Hub el uso amplio de Visual y los lenguajes que se Desarrollan las web 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8E9718C-B609-4170-9854-732030114B80}"/>
                </a:ext>
              </a:extLst>
            </p:cNvPr>
            <p:cNvSpPr/>
            <p:nvPr/>
          </p:nvSpPr>
          <p:spPr>
            <a:xfrm>
              <a:off x="6173180" y="418976"/>
              <a:ext cx="16237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Aprendizaje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5E56E6F-B0F6-4166-89FF-5B5874824EAA}"/>
                </a:ext>
              </a:extLst>
            </p:cNvPr>
            <p:cNvSpPr/>
            <p:nvPr/>
          </p:nvSpPr>
          <p:spPr>
            <a:xfrm>
              <a:off x="6173180" y="4117805"/>
              <a:ext cx="16237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Habilidades</a:t>
              </a:r>
            </a:p>
          </p:txBody>
        </p:sp>
      </p:grp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9F60FB94-B86B-4020-9BF6-10A65F4B6BDE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7691648" y="5022065"/>
            <a:ext cx="773905" cy="1829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8158B24-79BF-41A5-915E-C12DA4AC8C2F}"/>
              </a:ext>
            </a:extLst>
          </p:cNvPr>
          <p:cNvCxnSpPr>
            <a:stCxn id="54" idx="2"/>
          </p:cNvCxnSpPr>
          <p:nvPr/>
        </p:nvCxnSpPr>
        <p:spPr>
          <a:xfrm>
            <a:off x="7164030" y="1939296"/>
            <a:ext cx="0" cy="171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D2A8E7A-F09A-49B1-AD86-2A5184FB9BDB}"/>
              </a:ext>
            </a:extLst>
          </p:cNvPr>
          <p:cNvSpPr/>
          <p:nvPr/>
        </p:nvSpPr>
        <p:spPr>
          <a:xfrm>
            <a:off x="8993171" y="5344327"/>
            <a:ext cx="2782618" cy="138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B805AC2B-C071-46C6-86A0-916AAED23D3A}"/>
              </a:ext>
            </a:extLst>
          </p:cNvPr>
          <p:cNvSpPr/>
          <p:nvPr/>
        </p:nvSpPr>
        <p:spPr>
          <a:xfrm>
            <a:off x="9103197" y="5243765"/>
            <a:ext cx="2782618" cy="13857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400" dirty="0"/>
              <a:t>Poder crear web sin importar el tiempo la dificultad de desarrollo aprenden las Normativas de la creación de una web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A2B8949-6266-4CB3-821F-C3C82701ED1E}"/>
              </a:ext>
            </a:extLst>
          </p:cNvPr>
          <p:cNvSpPr/>
          <p:nvPr/>
        </p:nvSpPr>
        <p:spPr>
          <a:xfrm>
            <a:off x="9665394" y="4586160"/>
            <a:ext cx="16237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Desarrollo de webs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D2FB2D27-8C28-40EA-9BE4-431286DCEFF9}"/>
              </a:ext>
            </a:extLst>
          </p:cNvPr>
          <p:cNvCxnSpPr>
            <a:stCxn id="77" idx="0"/>
          </p:cNvCxnSpPr>
          <p:nvPr/>
        </p:nvCxnSpPr>
        <p:spPr>
          <a:xfrm flipV="1">
            <a:off x="10477280" y="3698829"/>
            <a:ext cx="0" cy="8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0750E5E-35A1-49B4-99C6-63AE1AFAB891}"/>
              </a:ext>
            </a:extLst>
          </p:cNvPr>
          <p:cNvSpPr/>
          <p:nvPr/>
        </p:nvSpPr>
        <p:spPr>
          <a:xfrm>
            <a:off x="9410664" y="1846532"/>
            <a:ext cx="201631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 un nuevo Desarrollador Web</a:t>
            </a:r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uestra de gráficos inteligentes de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84_TF55917490_Win32" id="{F2C8D705-B5BD-4722-88C3-137C56310FC0}" vid="{98843E38-E990-4B1B-9FCB-50195B92A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Muestrario de gráficos inteligentes</Template>
  <TotalTime>35</TotalTime>
  <Words>110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1_Muestra de gráficos inteligentes de Neal Creative</vt:lpstr>
      <vt:lpstr>Presentación de PowerPoint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final</dc:title>
  <dc:subject/>
  <dc:creator>Marco Vinicio Sanchez</dc:creator>
  <cp:keywords/>
  <dc:description/>
  <cp:lastModifiedBy>Marco Vinicio Sanchez</cp:lastModifiedBy>
  <cp:revision>3</cp:revision>
  <dcterms:created xsi:type="dcterms:W3CDTF">2024-05-19T00:39:43Z</dcterms:created>
  <dcterms:modified xsi:type="dcterms:W3CDTF">2024-05-19T01:15:23Z</dcterms:modified>
  <cp:category/>
</cp:coreProperties>
</file>