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2580B-AF7F-48A7-8043-A67DD7DF9BF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4468DD4-0946-412B-B3D7-4BCC40D439B5}">
      <dgm:prSet/>
      <dgm:spPr/>
      <dgm:t>
        <a:bodyPr/>
        <a:lstStyle/>
        <a:p>
          <a:r>
            <a:rPr lang="pt-BR"/>
            <a:t>O que devemos buscar de cada Pokémon:</a:t>
          </a:r>
          <a:endParaRPr lang="en-US"/>
        </a:p>
      </dgm:t>
    </dgm:pt>
    <dgm:pt modelId="{3E7D4EAA-CE67-4E18-9403-975319011384}" type="parTrans" cxnId="{3CA8A7F8-0780-4E3D-9D75-3BEB26BE5EA2}">
      <dgm:prSet/>
      <dgm:spPr/>
      <dgm:t>
        <a:bodyPr/>
        <a:lstStyle/>
        <a:p>
          <a:endParaRPr lang="en-US"/>
        </a:p>
      </dgm:t>
    </dgm:pt>
    <dgm:pt modelId="{8CBEB00F-9ADA-4765-8BA6-9FEC11768C60}" type="sibTrans" cxnId="{3CA8A7F8-0780-4E3D-9D75-3BEB26BE5EA2}">
      <dgm:prSet/>
      <dgm:spPr/>
      <dgm:t>
        <a:bodyPr/>
        <a:lstStyle/>
        <a:p>
          <a:endParaRPr lang="en-US"/>
        </a:p>
      </dgm:t>
    </dgm:pt>
    <dgm:pt modelId="{567CC7E1-9C7A-44E2-A7DA-74B5493DFA74}">
      <dgm:prSet/>
      <dgm:spPr/>
      <dgm:t>
        <a:bodyPr/>
        <a:lstStyle/>
        <a:p>
          <a:r>
            <a:rPr lang="pt-BR"/>
            <a:t>Número da pokedex</a:t>
          </a:r>
          <a:endParaRPr lang="en-US"/>
        </a:p>
      </dgm:t>
    </dgm:pt>
    <dgm:pt modelId="{C056635F-9912-4D76-88B9-9535A6478BCD}" type="parTrans" cxnId="{C1959590-78F7-4C55-9DA6-096CA2BC62C0}">
      <dgm:prSet/>
      <dgm:spPr/>
      <dgm:t>
        <a:bodyPr/>
        <a:lstStyle/>
        <a:p>
          <a:endParaRPr lang="en-US"/>
        </a:p>
      </dgm:t>
    </dgm:pt>
    <dgm:pt modelId="{37E9BCD4-8F49-4C53-BC8B-858D86D37CF2}" type="sibTrans" cxnId="{C1959590-78F7-4C55-9DA6-096CA2BC62C0}">
      <dgm:prSet/>
      <dgm:spPr/>
      <dgm:t>
        <a:bodyPr/>
        <a:lstStyle/>
        <a:p>
          <a:endParaRPr lang="en-US"/>
        </a:p>
      </dgm:t>
    </dgm:pt>
    <dgm:pt modelId="{3450A41B-8819-4B96-BA70-071FAF884408}">
      <dgm:prSet/>
      <dgm:spPr/>
      <dgm:t>
        <a:bodyPr/>
        <a:lstStyle/>
        <a:p>
          <a:r>
            <a:rPr lang="pt-BR"/>
            <a:t>URL da página</a:t>
          </a:r>
          <a:endParaRPr lang="en-US"/>
        </a:p>
      </dgm:t>
    </dgm:pt>
    <dgm:pt modelId="{A29B9998-9A93-4827-8728-E2D3EB693999}" type="parTrans" cxnId="{5D130C4C-C508-4086-B34C-66934A2FED32}">
      <dgm:prSet/>
      <dgm:spPr/>
      <dgm:t>
        <a:bodyPr/>
        <a:lstStyle/>
        <a:p>
          <a:endParaRPr lang="en-US"/>
        </a:p>
      </dgm:t>
    </dgm:pt>
    <dgm:pt modelId="{031AF830-5191-459B-8E89-9634402813C6}" type="sibTrans" cxnId="{5D130C4C-C508-4086-B34C-66934A2FED32}">
      <dgm:prSet/>
      <dgm:spPr/>
      <dgm:t>
        <a:bodyPr/>
        <a:lstStyle/>
        <a:p>
          <a:endParaRPr lang="en-US"/>
        </a:p>
      </dgm:t>
    </dgm:pt>
    <dgm:pt modelId="{710C8A06-F7B9-471A-B8C5-B01CA281703D}">
      <dgm:prSet/>
      <dgm:spPr/>
      <dgm:t>
        <a:bodyPr/>
        <a:lstStyle/>
        <a:p>
          <a:r>
            <a:rPr lang="pt-BR"/>
            <a:t>Nome</a:t>
          </a:r>
          <a:endParaRPr lang="en-US"/>
        </a:p>
      </dgm:t>
    </dgm:pt>
    <dgm:pt modelId="{311CB3F4-6EA0-41D8-8D0B-27E9F6298534}" type="parTrans" cxnId="{5655F2A5-04F6-4DA5-9868-E372426B559B}">
      <dgm:prSet/>
      <dgm:spPr/>
      <dgm:t>
        <a:bodyPr/>
        <a:lstStyle/>
        <a:p>
          <a:endParaRPr lang="en-US"/>
        </a:p>
      </dgm:t>
    </dgm:pt>
    <dgm:pt modelId="{5D346D25-1A5C-4228-A52A-8CFF2FE4C3A9}" type="sibTrans" cxnId="{5655F2A5-04F6-4DA5-9868-E372426B559B}">
      <dgm:prSet/>
      <dgm:spPr/>
      <dgm:t>
        <a:bodyPr/>
        <a:lstStyle/>
        <a:p>
          <a:endParaRPr lang="en-US"/>
        </a:p>
      </dgm:t>
    </dgm:pt>
    <dgm:pt modelId="{87463CAA-1C38-4B5F-BBAD-9D221BEFC164}">
      <dgm:prSet/>
      <dgm:spPr/>
      <dgm:t>
        <a:bodyPr/>
        <a:lstStyle/>
        <a:p>
          <a:r>
            <a:rPr lang="pt-BR"/>
            <a:t>Próximas evoluções do Pokémon se houver (Número, nome e URL)</a:t>
          </a:r>
          <a:endParaRPr lang="en-US"/>
        </a:p>
      </dgm:t>
    </dgm:pt>
    <dgm:pt modelId="{167B4A89-89C3-48CD-A196-88C68EA5C36D}" type="parTrans" cxnId="{3469EA41-2F85-45D6-B0CE-54BF13C30244}">
      <dgm:prSet/>
      <dgm:spPr/>
      <dgm:t>
        <a:bodyPr/>
        <a:lstStyle/>
        <a:p>
          <a:endParaRPr lang="en-US"/>
        </a:p>
      </dgm:t>
    </dgm:pt>
    <dgm:pt modelId="{262ADF5E-18E4-4110-8E9B-E215EF246704}" type="sibTrans" cxnId="{3469EA41-2F85-45D6-B0CE-54BF13C30244}">
      <dgm:prSet/>
      <dgm:spPr/>
      <dgm:t>
        <a:bodyPr/>
        <a:lstStyle/>
        <a:p>
          <a:endParaRPr lang="en-US"/>
        </a:p>
      </dgm:t>
    </dgm:pt>
    <dgm:pt modelId="{FEBDDBDB-4798-4682-B4FD-A5C7B7450C78}">
      <dgm:prSet/>
      <dgm:spPr/>
      <dgm:t>
        <a:bodyPr/>
        <a:lstStyle/>
        <a:p>
          <a:r>
            <a:rPr lang="pt-BR"/>
            <a:t>Tamanho em cm</a:t>
          </a:r>
          <a:endParaRPr lang="en-US"/>
        </a:p>
      </dgm:t>
    </dgm:pt>
    <dgm:pt modelId="{838D563C-876F-4A9F-91C2-8294D690121C}" type="parTrans" cxnId="{3F1FAB6E-C422-4139-9B46-48515394687D}">
      <dgm:prSet/>
      <dgm:spPr/>
      <dgm:t>
        <a:bodyPr/>
        <a:lstStyle/>
        <a:p>
          <a:endParaRPr lang="en-US"/>
        </a:p>
      </dgm:t>
    </dgm:pt>
    <dgm:pt modelId="{0C578035-1862-4F6C-90F4-42FD595F1885}" type="sibTrans" cxnId="{3F1FAB6E-C422-4139-9B46-48515394687D}">
      <dgm:prSet/>
      <dgm:spPr/>
      <dgm:t>
        <a:bodyPr/>
        <a:lstStyle/>
        <a:p>
          <a:endParaRPr lang="en-US"/>
        </a:p>
      </dgm:t>
    </dgm:pt>
    <dgm:pt modelId="{268B33F5-F7F4-4BD4-974D-183E92274766}">
      <dgm:prSet/>
      <dgm:spPr/>
      <dgm:t>
        <a:bodyPr/>
        <a:lstStyle/>
        <a:p>
          <a:r>
            <a:rPr lang="pt-BR"/>
            <a:t>Peso em kg apenas</a:t>
          </a:r>
          <a:endParaRPr lang="en-US"/>
        </a:p>
      </dgm:t>
    </dgm:pt>
    <dgm:pt modelId="{A970357B-03C3-4096-942D-82E2FAB08BF1}" type="parTrans" cxnId="{85E8F3AE-7609-49AD-83EA-1853F9764773}">
      <dgm:prSet/>
      <dgm:spPr/>
      <dgm:t>
        <a:bodyPr/>
        <a:lstStyle/>
        <a:p>
          <a:endParaRPr lang="en-US"/>
        </a:p>
      </dgm:t>
    </dgm:pt>
    <dgm:pt modelId="{115EAC5C-F896-4CF5-A7D9-FD54449CBAD8}" type="sibTrans" cxnId="{85E8F3AE-7609-49AD-83EA-1853F9764773}">
      <dgm:prSet/>
      <dgm:spPr/>
      <dgm:t>
        <a:bodyPr/>
        <a:lstStyle/>
        <a:p>
          <a:endParaRPr lang="en-US"/>
        </a:p>
      </dgm:t>
    </dgm:pt>
    <dgm:pt modelId="{2D48997A-78B4-474A-8787-FB54D3E5D695}">
      <dgm:prSet/>
      <dgm:spPr/>
      <dgm:t>
        <a:bodyPr/>
        <a:lstStyle/>
        <a:p>
          <a:r>
            <a:rPr lang="pt-BR"/>
            <a:t>Tipos (água, veneno, ...)</a:t>
          </a:r>
          <a:endParaRPr lang="en-US"/>
        </a:p>
      </dgm:t>
    </dgm:pt>
    <dgm:pt modelId="{4C4A6867-58FE-4BBA-88E2-63989DBF8AE6}" type="parTrans" cxnId="{F21B7F9A-3436-422C-A4C3-8E98293141B6}">
      <dgm:prSet/>
      <dgm:spPr/>
      <dgm:t>
        <a:bodyPr/>
        <a:lstStyle/>
        <a:p>
          <a:endParaRPr lang="en-US"/>
        </a:p>
      </dgm:t>
    </dgm:pt>
    <dgm:pt modelId="{AD5B3059-ABAC-4237-9FA2-50E66AE60367}" type="sibTrans" cxnId="{F21B7F9A-3436-422C-A4C3-8E98293141B6}">
      <dgm:prSet/>
      <dgm:spPr/>
      <dgm:t>
        <a:bodyPr/>
        <a:lstStyle/>
        <a:p>
          <a:endParaRPr lang="en-US"/>
        </a:p>
      </dgm:t>
    </dgm:pt>
    <dgm:pt modelId="{C70A2985-45E2-458F-A58F-91E2B85E7A01}">
      <dgm:prSet/>
      <dgm:spPr/>
      <dgm:t>
        <a:bodyPr/>
        <a:lstStyle/>
        <a:p>
          <a:r>
            <a:rPr lang="pt-BR"/>
            <a:t>Habilidades (link para outra página) </a:t>
          </a:r>
          <a:endParaRPr lang="en-US"/>
        </a:p>
      </dgm:t>
    </dgm:pt>
    <dgm:pt modelId="{9F2D7608-D59C-4CF3-8ECB-E6E959752937}" type="parTrans" cxnId="{FAE5EFD7-CAAD-4955-96AA-251E3409BB2C}">
      <dgm:prSet/>
      <dgm:spPr/>
      <dgm:t>
        <a:bodyPr/>
        <a:lstStyle/>
        <a:p>
          <a:endParaRPr lang="en-US"/>
        </a:p>
      </dgm:t>
    </dgm:pt>
    <dgm:pt modelId="{39E5A877-9074-4201-B2FD-6B80BBC9BFF5}" type="sibTrans" cxnId="{FAE5EFD7-CAAD-4955-96AA-251E3409BB2C}">
      <dgm:prSet/>
      <dgm:spPr/>
      <dgm:t>
        <a:bodyPr/>
        <a:lstStyle/>
        <a:p>
          <a:endParaRPr lang="en-US"/>
        </a:p>
      </dgm:t>
    </dgm:pt>
    <dgm:pt modelId="{99C4554B-7A19-4395-8BF1-5C46CE00B474}">
      <dgm:prSet/>
      <dgm:spPr/>
      <dgm:t>
        <a:bodyPr/>
        <a:lstStyle/>
        <a:p>
          <a:r>
            <a:rPr lang="pt-BR"/>
            <a:t>URL da página</a:t>
          </a:r>
          <a:endParaRPr lang="en-US"/>
        </a:p>
      </dgm:t>
    </dgm:pt>
    <dgm:pt modelId="{A33E655D-6F8E-4CBC-AF4E-0E5AB9A6C550}" type="parTrans" cxnId="{080462E5-B535-43AA-96D1-035E1DAE4216}">
      <dgm:prSet/>
      <dgm:spPr/>
      <dgm:t>
        <a:bodyPr/>
        <a:lstStyle/>
        <a:p>
          <a:endParaRPr lang="en-US"/>
        </a:p>
      </dgm:t>
    </dgm:pt>
    <dgm:pt modelId="{BE1C196F-C101-44D7-9D9D-A0263BB68E4F}" type="sibTrans" cxnId="{080462E5-B535-43AA-96D1-035E1DAE4216}">
      <dgm:prSet/>
      <dgm:spPr/>
      <dgm:t>
        <a:bodyPr/>
        <a:lstStyle/>
        <a:p>
          <a:endParaRPr lang="en-US"/>
        </a:p>
      </dgm:t>
    </dgm:pt>
    <dgm:pt modelId="{909E1506-D97F-466A-949D-A7D313E2EDF6}">
      <dgm:prSet/>
      <dgm:spPr/>
      <dgm:t>
        <a:bodyPr/>
        <a:lstStyle/>
        <a:p>
          <a:r>
            <a:rPr lang="pt-BR"/>
            <a:t>Nome</a:t>
          </a:r>
          <a:endParaRPr lang="en-US"/>
        </a:p>
      </dgm:t>
    </dgm:pt>
    <dgm:pt modelId="{E087460D-1F07-4B3F-93E6-B98480EF5591}" type="parTrans" cxnId="{063447E6-0D26-4BBF-8CE3-722303A182D5}">
      <dgm:prSet/>
      <dgm:spPr/>
      <dgm:t>
        <a:bodyPr/>
        <a:lstStyle/>
        <a:p>
          <a:endParaRPr lang="en-US"/>
        </a:p>
      </dgm:t>
    </dgm:pt>
    <dgm:pt modelId="{2EFCE531-BE24-4102-B840-8FF3459760D2}" type="sibTrans" cxnId="{063447E6-0D26-4BBF-8CE3-722303A182D5}">
      <dgm:prSet/>
      <dgm:spPr/>
      <dgm:t>
        <a:bodyPr/>
        <a:lstStyle/>
        <a:p>
          <a:endParaRPr lang="en-US"/>
        </a:p>
      </dgm:t>
    </dgm:pt>
    <dgm:pt modelId="{21885008-E141-41FE-8C1A-BBC7758DFDFB}">
      <dgm:prSet/>
      <dgm:spPr/>
      <dgm:t>
        <a:bodyPr/>
        <a:lstStyle/>
        <a:p>
          <a:r>
            <a:rPr lang="pt-BR"/>
            <a:t>Descrição do efeito</a:t>
          </a:r>
          <a:endParaRPr lang="en-US"/>
        </a:p>
      </dgm:t>
    </dgm:pt>
    <dgm:pt modelId="{16403605-A06C-4B47-A061-9C6A1EE955A0}" type="parTrans" cxnId="{03CE6788-B3DA-4865-BF8E-43C0C4FFF669}">
      <dgm:prSet/>
      <dgm:spPr/>
      <dgm:t>
        <a:bodyPr/>
        <a:lstStyle/>
        <a:p>
          <a:endParaRPr lang="en-US"/>
        </a:p>
      </dgm:t>
    </dgm:pt>
    <dgm:pt modelId="{FE2A8359-30FF-4027-8292-B2708C6F51EC}" type="sibTrans" cxnId="{03CE6788-B3DA-4865-BF8E-43C0C4FFF669}">
      <dgm:prSet/>
      <dgm:spPr/>
      <dgm:t>
        <a:bodyPr/>
        <a:lstStyle/>
        <a:p>
          <a:endParaRPr lang="en-US"/>
        </a:p>
      </dgm:t>
    </dgm:pt>
    <dgm:pt modelId="{23F329EE-E4DB-452A-88B3-83FBD160B934}" type="pres">
      <dgm:prSet presAssocID="{4412580B-AF7F-48A7-8043-A67DD7DF9BF9}" presName="Name0" presStyleCnt="0">
        <dgm:presLayoutVars>
          <dgm:dir/>
          <dgm:resizeHandles val="exact"/>
        </dgm:presLayoutVars>
      </dgm:prSet>
      <dgm:spPr/>
    </dgm:pt>
    <dgm:pt modelId="{0F6EA5D5-BDEE-4609-A4B8-9337FB5682BB}" type="pres">
      <dgm:prSet presAssocID="{A4468DD4-0946-412B-B3D7-4BCC40D439B5}" presName="node" presStyleLbl="node1" presStyleIdx="0" presStyleCnt="9">
        <dgm:presLayoutVars>
          <dgm:bulletEnabled val="1"/>
        </dgm:presLayoutVars>
      </dgm:prSet>
      <dgm:spPr/>
    </dgm:pt>
    <dgm:pt modelId="{4385AD7F-63C7-45A2-BB38-14C3ED13D984}" type="pres">
      <dgm:prSet presAssocID="{8CBEB00F-9ADA-4765-8BA6-9FEC11768C60}" presName="sibTrans" presStyleLbl="sibTrans1D1" presStyleIdx="0" presStyleCnt="8"/>
      <dgm:spPr/>
    </dgm:pt>
    <dgm:pt modelId="{77BA57AF-20D6-43DD-8A16-A43A050CBC36}" type="pres">
      <dgm:prSet presAssocID="{8CBEB00F-9ADA-4765-8BA6-9FEC11768C60}" presName="connectorText" presStyleLbl="sibTrans1D1" presStyleIdx="0" presStyleCnt="8"/>
      <dgm:spPr/>
    </dgm:pt>
    <dgm:pt modelId="{3DCF8F81-9BC7-422B-95F3-791B152912D4}" type="pres">
      <dgm:prSet presAssocID="{567CC7E1-9C7A-44E2-A7DA-74B5493DFA74}" presName="node" presStyleLbl="node1" presStyleIdx="1" presStyleCnt="9">
        <dgm:presLayoutVars>
          <dgm:bulletEnabled val="1"/>
        </dgm:presLayoutVars>
      </dgm:prSet>
      <dgm:spPr/>
    </dgm:pt>
    <dgm:pt modelId="{07E3B5FB-9EFF-4A27-8777-3CA333444A1D}" type="pres">
      <dgm:prSet presAssocID="{37E9BCD4-8F49-4C53-BC8B-858D86D37CF2}" presName="sibTrans" presStyleLbl="sibTrans1D1" presStyleIdx="1" presStyleCnt="8"/>
      <dgm:spPr/>
    </dgm:pt>
    <dgm:pt modelId="{7323E4A7-AA74-47C5-96D2-58B2D8006F0F}" type="pres">
      <dgm:prSet presAssocID="{37E9BCD4-8F49-4C53-BC8B-858D86D37CF2}" presName="connectorText" presStyleLbl="sibTrans1D1" presStyleIdx="1" presStyleCnt="8"/>
      <dgm:spPr/>
    </dgm:pt>
    <dgm:pt modelId="{CD98A0E7-4EC1-4917-B65B-8869554F54B6}" type="pres">
      <dgm:prSet presAssocID="{3450A41B-8819-4B96-BA70-071FAF884408}" presName="node" presStyleLbl="node1" presStyleIdx="2" presStyleCnt="9">
        <dgm:presLayoutVars>
          <dgm:bulletEnabled val="1"/>
        </dgm:presLayoutVars>
      </dgm:prSet>
      <dgm:spPr/>
    </dgm:pt>
    <dgm:pt modelId="{D7CB3BAB-83CC-4A3F-9854-F35DC9D7EFDE}" type="pres">
      <dgm:prSet presAssocID="{031AF830-5191-459B-8E89-9634402813C6}" presName="sibTrans" presStyleLbl="sibTrans1D1" presStyleIdx="2" presStyleCnt="8"/>
      <dgm:spPr/>
    </dgm:pt>
    <dgm:pt modelId="{16F40395-E861-4DC7-B283-7D11BC9BBB1E}" type="pres">
      <dgm:prSet presAssocID="{031AF830-5191-459B-8E89-9634402813C6}" presName="connectorText" presStyleLbl="sibTrans1D1" presStyleIdx="2" presStyleCnt="8"/>
      <dgm:spPr/>
    </dgm:pt>
    <dgm:pt modelId="{E2855265-C9E8-46C5-A167-2D152A5BFFBD}" type="pres">
      <dgm:prSet presAssocID="{710C8A06-F7B9-471A-B8C5-B01CA281703D}" presName="node" presStyleLbl="node1" presStyleIdx="3" presStyleCnt="9">
        <dgm:presLayoutVars>
          <dgm:bulletEnabled val="1"/>
        </dgm:presLayoutVars>
      </dgm:prSet>
      <dgm:spPr/>
    </dgm:pt>
    <dgm:pt modelId="{2726463D-39C9-4513-BC93-AA0F80F6A4CD}" type="pres">
      <dgm:prSet presAssocID="{5D346D25-1A5C-4228-A52A-8CFF2FE4C3A9}" presName="sibTrans" presStyleLbl="sibTrans1D1" presStyleIdx="3" presStyleCnt="8"/>
      <dgm:spPr/>
    </dgm:pt>
    <dgm:pt modelId="{90A508BA-228B-4854-9532-71504833A24A}" type="pres">
      <dgm:prSet presAssocID="{5D346D25-1A5C-4228-A52A-8CFF2FE4C3A9}" presName="connectorText" presStyleLbl="sibTrans1D1" presStyleIdx="3" presStyleCnt="8"/>
      <dgm:spPr/>
    </dgm:pt>
    <dgm:pt modelId="{F7DBBCA4-CF4C-4D8A-97A4-5CA5C023795D}" type="pres">
      <dgm:prSet presAssocID="{87463CAA-1C38-4B5F-BBAD-9D221BEFC164}" presName="node" presStyleLbl="node1" presStyleIdx="4" presStyleCnt="9">
        <dgm:presLayoutVars>
          <dgm:bulletEnabled val="1"/>
        </dgm:presLayoutVars>
      </dgm:prSet>
      <dgm:spPr/>
    </dgm:pt>
    <dgm:pt modelId="{411F7FDF-E9FC-4C5C-A873-B13618842888}" type="pres">
      <dgm:prSet presAssocID="{262ADF5E-18E4-4110-8E9B-E215EF246704}" presName="sibTrans" presStyleLbl="sibTrans1D1" presStyleIdx="4" presStyleCnt="8"/>
      <dgm:spPr/>
    </dgm:pt>
    <dgm:pt modelId="{21A18345-9755-4928-9B4E-D88795A7AEFC}" type="pres">
      <dgm:prSet presAssocID="{262ADF5E-18E4-4110-8E9B-E215EF246704}" presName="connectorText" presStyleLbl="sibTrans1D1" presStyleIdx="4" presStyleCnt="8"/>
      <dgm:spPr/>
    </dgm:pt>
    <dgm:pt modelId="{46713DB9-8A97-49FB-B9BC-1016DDBE806E}" type="pres">
      <dgm:prSet presAssocID="{FEBDDBDB-4798-4682-B4FD-A5C7B7450C78}" presName="node" presStyleLbl="node1" presStyleIdx="5" presStyleCnt="9">
        <dgm:presLayoutVars>
          <dgm:bulletEnabled val="1"/>
        </dgm:presLayoutVars>
      </dgm:prSet>
      <dgm:spPr/>
    </dgm:pt>
    <dgm:pt modelId="{07C248F6-A92D-4859-B251-DE9CDC49B1D5}" type="pres">
      <dgm:prSet presAssocID="{0C578035-1862-4F6C-90F4-42FD595F1885}" presName="sibTrans" presStyleLbl="sibTrans1D1" presStyleIdx="5" presStyleCnt="8"/>
      <dgm:spPr/>
    </dgm:pt>
    <dgm:pt modelId="{78185B2A-EA1F-475F-9CD1-42E670E330BA}" type="pres">
      <dgm:prSet presAssocID="{0C578035-1862-4F6C-90F4-42FD595F1885}" presName="connectorText" presStyleLbl="sibTrans1D1" presStyleIdx="5" presStyleCnt="8"/>
      <dgm:spPr/>
    </dgm:pt>
    <dgm:pt modelId="{0DCF87B7-DE3C-4F93-A12C-0B4FE52BB4B5}" type="pres">
      <dgm:prSet presAssocID="{268B33F5-F7F4-4BD4-974D-183E92274766}" presName="node" presStyleLbl="node1" presStyleIdx="6" presStyleCnt="9">
        <dgm:presLayoutVars>
          <dgm:bulletEnabled val="1"/>
        </dgm:presLayoutVars>
      </dgm:prSet>
      <dgm:spPr/>
    </dgm:pt>
    <dgm:pt modelId="{610DE64C-581E-4E51-9861-D861C39932B7}" type="pres">
      <dgm:prSet presAssocID="{115EAC5C-F896-4CF5-A7D9-FD54449CBAD8}" presName="sibTrans" presStyleLbl="sibTrans1D1" presStyleIdx="6" presStyleCnt="8"/>
      <dgm:spPr/>
    </dgm:pt>
    <dgm:pt modelId="{C6CD7F25-2AA8-407A-A15D-95319583A3C6}" type="pres">
      <dgm:prSet presAssocID="{115EAC5C-F896-4CF5-A7D9-FD54449CBAD8}" presName="connectorText" presStyleLbl="sibTrans1D1" presStyleIdx="6" presStyleCnt="8"/>
      <dgm:spPr/>
    </dgm:pt>
    <dgm:pt modelId="{B08527ED-2802-412B-9343-30AD32F0D15D}" type="pres">
      <dgm:prSet presAssocID="{2D48997A-78B4-474A-8787-FB54D3E5D695}" presName="node" presStyleLbl="node1" presStyleIdx="7" presStyleCnt="9">
        <dgm:presLayoutVars>
          <dgm:bulletEnabled val="1"/>
        </dgm:presLayoutVars>
      </dgm:prSet>
      <dgm:spPr/>
    </dgm:pt>
    <dgm:pt modelId="{EB2F26BC-4C83-4B5B-9D01-F4AAA0A210DC}" type="pres">
      <dgm:prSet presAssocID="{AD5B3059-ABAC-4237-9FA2-50E66AE60367}" presName="sibTrans" presStyleLbl="sibTrans1D1" presStyleIdx="7" presStyleCnt="8"/>
      <dgm:spPr/>
    </dgm:pt>
    <dgm:pt modelId="{0C0E7215-8795-41B1-8C7A-85746ACFC76A}" type="pres">
      <dgm:prSet presAssocID="{AD5B3059-ABAC-4237-9FA2-50E66AE60367}" presName="connectorText" presStyleLbl="sibTrans1D1" presStyleIdx="7" presStyleCnt="8"/>
      <dgm:spPr/>
    </dgm:pt>
    <dgm:pt modelId="{BB5865F4-760C-40FC-8EE2-E29A0C58C967}" type="pres">
      <dgm:prSet presAssocID="{C70A2985-45E2-458F-A58F-91E2B85E7A01}" presName="node" presStyleLbl="node1" presStyleIdx="8" presStyleCnt="9">
        <dgm:presLayoutVars>
          <dgm:bulletEnabled val="1"/>
        </dgm:presLayoutVars>
      </dgm:prSet>
      <dgm:spPr/>
    </dgm:pt>
  </dgm:ptLst>
  <dgm:cxnLst>
    <dgm:cxn modelId="{BA5EA004-D6C0-485E-990A-EC6FE2B15B83}" type="presOf" srcId="{8CBEB00F-9ADA-4765-8BA6-9FEC11768C60}" destId="{4385AD7F-63C7-45A2-BB38-14C3ED13D984}" srcOrd="0" destOrd="0" presId="urn:microsoft.com/office/officeart/2016/7/layout/RepeatingBendingProcessNew"/>
    <dgm:cxn modelId="{DC00090A-7C8D-4F35-BD04-6441303A5D72}" type="presOf" srcId="{87463CAA-1C38-4B5F-BBAD-9D221BEFC164}" destId="{F7DBBCA4-CF4C-4D8A-97A4-5CA5C023795D}" srcOrd="0" destOrd="0" presId="urn:microsoft.com/office/officeart/2016/7/layout/RepeatingBendingProcessNew"/>
    <dgm:cxn modelId="{3134D11D-7ADC-485F-AA76-1558E8428C2B}" type="presOf" srcId="{37E9BCD4-8F49-4C53-BC8B-858D86D37CF2}" destId="{7323E4A7-AA74-47C5-96D2-58B2D8006F0F}" srcOrd="1" destOrd="0" presId="urn:microsoft.com/office/officeart/2016/7/layout/RepeatingBendingProcessNew"/>
    <dgm:cxn modelId="{E900742C-EAA2-46D8-B5EF-E0BD1313F01E}" type="presOf" srcId="{37E9BCD4-8F49-4C53-BC8B-858D86D37CF2}" destId="{07E3B5FB-9EFF-4A27-8777-3CA333444A1D}" srcOrd="0" destOrd="0" presId="urn:microsoft.com/office/officeart/2016/7/layout/RepeatingBendingProcessNew"/>
    <dgm:cxn modelId="{CC52422E-A32C-4C5F-A653-A03FD41B165C}" type="presOf" srcId="{268B33F5-F7F4-4BD4-974D-183E92274766}" destId="{0DCF87B7-DE3C-4F93-A12C-0B4FE52BB4B5}" srcOrd="0" destOrd="0" presId="urn:microsoft.com/office/officeart/2016/7/layout/RepeatingBendingProcessNew"/>
    <dgm:cxn modelId="{8291C935-07B8-486E-87B9-D9126ECCDEEC}" type="presOf" srcId="{115EAC5C-F896-4CF5-A7D9-FD54449CBAD8}" destId="{C6CD7F25-2AA8-407A-A15D-95319583A3C6}" srcOrd="1" destOrd="0" presId="urn:microsoft.com/office/officeart/2016/7/layout/RepeatingBendingProcessNew"/>
    <dgm:cxn modelId="{3469EA41-2F85-45D6-B0CE-54BF13C30244}" srcId="{4412580B-AF7F-48A7-8043-A67DD7DF9BF9}" destId="{87463CAA-1C38-4B5F-BBAD-9D221BEFC164}" srcOrd="4" destOrd="0" parTransId="{167B4A89-89C3-48CD-A196-88C68EA5C36D}" sibTransId="{262ADF5E-18E4-4110-8E9B-E215EF246704}"/>
    <dgm:cxn modelId="{CEA66463-ABAD-448C-A845-16127B9D8D03}" type="presOf" srcId="{AD5B3059-ABAC-4237-9FA2-50E66AE60367}" destId="{0C0E7215-8795-41B1-8C7A-85746ACFC76A}" srcOrd="1" destOrd="0" presId="urn:microsoft.com/office/officeart/2016/7/layout/RepeatingBendingProcessNew"/>
    <dgm:cxn modelId="{16AA8448-B65C-456D-9B0E-DA99FFA68E35}" type="presOf" srcId="{AD5B3059-ABAC-4237-9FA2-50E66AE60367}" destId="{EB2F26BC-4C83-4B5B-9D01-F4AAA0A210DC}" srcOrd="0" destOrd="0" presId="urn:microsoft.com/office/officeart/2016/7/layout/RepeatingBendingProcessNew"/>
    <dgm:cxn modelId="{7CAB1049-BB91-4788-9A28-1F2D988091E2}" type="presOf" srcId="{FEBDDBDB-4798-4682-B4FD-A5C7B7450C78}" destId="{46713DB9-8A97-49FB-B9BC-1016DDBE806E}" srcOrd="0" destOrd="0" presId="urn:microsoft.com/office/officeart/2016/7/layout/RepeatingBendingProcessNew"/>
    <dgm:cxn modelId="{5D130C4C-C508-4086-B34C-66934A2FED32}" srcId="{4412580B-AF7F-48A7-8043-A67DD7DF9BF9}" destId="{3450A41B-8819-4B96-BA70-071FAF884408}" srcOrd="2" destOrd="0" parTransId="{A29B9998-9A93-4827-8728-E2D3EB693999}" sibTransId="{031AF830-5191-459B-8E89-9634402813C6}"/>
    <dgm:cxn modelId="{8126114E-9F75-40A7-A2AA-81C4D7E0B175}" type="presOf" srcId="{5D346D25-1A5C-4228-A52A-8CFF2FE4C3A9}" destId="{2726463D-39C9-4513-BC93-AA0F80F6A4CD}" srcOrd="0" destOrd="0" presId="urn:microsoft.com/office/officeart/2016/7/layout/RepeatingBendingProcessNew"/>
    <dgm:cxn modelId="{3F1FAB6E-C422-4139-9B46-48515394687D}" srcId="{4412580B-AF7F-48A7-8043-A67DD7DF9BF9}" destId="{FEBDDBDB-4798-4682-B4FD-A5C7B7450C78}" srcOrd="5" destOrd="0" parTransId="{838D563C-876F-4A9F-91C2-8294D690121C}" sibTransId="{0C578035-1862-4F6C-90F4-42FD595F1885}"/>
    <dgm:cxn modelId="{A0092274-0935-417E-BE64-F7FA2372BAF0}" type="presOf" srcId="{5D346D25-1A5C-4228-A52A-8CFF2FE4C3A9}" destId="{90A508BA-228B-4854-9532-71504833A24A}" srcOrd="1" destOrd="0" presId="urn:microsoft.com/office/officeart/2016/7/layout/RepeatingBendingProcessNew"/>
    <dgm:cxn modelId="{B8FF7658-48A3-4079-8D9A-058135B6E05F}" type="presOf" srcId="{262ADF5E-18E4-4110-8E9B-E215EF246704}" destId="{411F7FDF-E9FC-4C5C-A873-B13618842888}" srcOrd="0" destOrd="0" presId="urn:microsoft.com/office/officeart/2016/7/layout/RepeatingBendingProcessNew"/>
    <dgm:cxn modelId="{20801859-5F09-47AB-91CA-94765BA591C2}" type="presOf" srcId="{3450A41B-8819-4B96-BA70-071FAF884408}" destId="{CD98A0E7-4EC1-4917-B65B-8869554F54B6}" srcOrd="0" destOrd="0" presId="urn:microsoft.com/office/officeart/2016/7/layout/RepeatingBendingProcessNew"/>
    <dgm:cxn modelId="{3E8F4C80-859B-4031-8332-E51086703360}" type="presOf" srcId="{031AF830-5191-459B-8E89-9634402813C6}" destId="{D7CB3BAB-83CC-4A3F-9854-F35DC9D7EFDE}" srcOrd="0" destOrd="0" presId="urn:microsoft.com/office/officeart/2016/7/layout/RepeatingBendingProcessNew"/>
    <dgm:cxn modelId="{03CE6788-B3DA-4865-BF8E-43C0C4FFF669}" srcId="{C70A2985-45E2-458F-A58F-91E2B85E7A01}" destId="{21885008-E141-41FE-8C1A-BBC7758DFDFB}" srcOrd="2" destOrd="0" parTransId="{16403605-A06C-4B47-A061-9C6A1EE955A0}" sibTransId="{FE2A8359-30FF-4027-8292-B2708C6F51EC}"/>
    <dgm:cxn modelId="{C1959590-78F7-4C55-9DA6-096CA2BC62C0}" srcId="{4412580B-AF7F-48A7-8043-A67DD7DF9BF9}" destId="{567CC7E1-9C7A-44E2-A7DA-74B5493DFA74}" srcOrd="1" destOrd="0" parTransId="{C056635F-9912-4D76-88B9-9535A6478BCD}" sibTransId="{37E9BCD4-8F49-4C53-BC8B-858D86D37CF2}"/>
    <dgm:cxn modelId="{3C1A2A9A-680C-49AF-BBD9-F946F1006539}" type="presOf" srcId="{115EAC5C-F896-4CF5-A7D9-FD54449CBAD8}" destId="{610DE64C-581E-4E51-9861-D861C39932B7}" srcOrd="0" destOrd="0" presId="urn:microsoft.com/office/officeart/2016/7/layout/RepeatingBendingProcessNew"/>
    <dgm:cxn modelId="{F21B7F9A-3436-422C-A4C3-8E98293141B6}" srcId="{4412580B-AF7F-48A7-8043-A67DD7DF9BF9}" destId="{2D48997A-78B4-474A-8787-FB54D3E5D695}" srcOrd="7" destOrd="0" parTransId="{4C4A6867-58FE-4BBA-88E2-63989DBF8AE6}" sibTransId="{AD5B3059-ABAC-4237-9FA2-50E66AE60367}"/>
    <dgm:cxn modelId="{5655F2A5-04F6-4DA5-9868-E372426B559B}" srcId="{4412580B-AF7F-48A7-8043-A67DD7DF9BF9}" destId="{710C8A06-F7B9-471A-B8C5-B01CA281703D}" srcOrd="3" destOrd="0" parTransId="{311CB3F4-6EA0-41D8-8D0B-27E9F6298534}" sibTransId="{5D346D25-1A5C-4228-A52A-8CFF2FE4C3A9}"/>
    <dgm:cxn modelId="{225DBBA6-734E-4F14-BBE0-9F8B68348506}" type="presOf" srcId="{4412580B-AF7F-48A7-8043-A67DD7DF9BF9}" destId="{23F329EE-E4DB-452A-88B3-83FBD160B934}" srcOrd="0" destOrd="0" presId="urn:microsoft.com/office/officeart/2016/7/layout/RepeatingBendingProcessNew"/>
    <dgm:cxn modelId="{A29134AD-5760-4F3F-8EA9-97709578868F}" type="presOf" srcId="{031AF830-5191-459B-8E89-9634402813C6}" destId="{16F40395-E861-4DC7-B283-7D11BC9BBB1E}" srcOrd="1" destOrd="0" presId="urn:microsoft.com/office/officeart/2016/7/layout/RepeatingBendingProcessNew"/>
    <dgm:cxn modelId="{85E8F3AE-7609-49AD-83EA-1853F9764773}" srcId="{4412580B-AF7F-48A7-8043-A67DD7DF9BF9}" destId="{268B33F5-F7F4-4BD4-974D-183E92274766}" srcOrd="6" destOrd="0" parTransId="{A970357B-03C3-4096-942D-82E2FAB08BF1}" sibTransId="{115EAC5C-F896-4CF5-A7D9-FD54449CBAD8}"/>
    <dgm:cxn modelId="{CB2F85BD-1AF9-452F-A865-37E14AF6F582}" type="presOf" srcId="{909E1506-D97F-466A-949D-A7D313E2EDF6}" destId="{BB5865F4-760C-40FC-8EE2-E29A0C58C967}" srcOrd="0" destOrd="2" presId="urn:microsoft.com/office/officeart/2016/7/layout/RepeatingBendingProcessNew"/>
    <dgm:cxn modelId="{63C2D7D2-6A3A-45DF-971F-F722E549D881}" type="presOf" srcId="{0C578035-1862-4F6C-90F4-42FD595F1885}" destId="{07C248F6-A92D-4859-B251-DE9CDC49B1D5}" srcOrd="0" destOrd="0" presId="urn:microsoft.com/office/officeart/2016/7/layout/RepeatingBendingProcessNew"/>
    <dgm:cxn modelId="{1A9F26D5-157E-4CBB-9871-BDD9A5AA03DD}" type="presOf" srcId="{C70A2985-45E2-458F-A58F-91E2B85E7A01}" destId="{BB5865F4-760C-40FC-8EE2-E29A0C58C967}" srcOrd="0" destOrd="0" presId="urn:microsoft.com/office/officeart/2016/7/layout/RepeatingBendingProcessNew"/>
    <dgm:cxn modelId="{FAE5EFD7-CAAD-4955-96AA-251E3409BB2C}" srcId="{4412580B-AF7F-48A7-8043-A67DD7DF9BF9}" destId="{C70A2985-45E2-458F-A58F-91E2B85E7A01}" srcOrd="8" destOrd="0" parTransId="{9F2D7608-D59C-4CF3-8ECB-E6E959752937}" sibTransId="{39E5A877-9074-4201-B2FD-6B80BBC9BFF5}"/>
    <dgm:cxn modelId="{88B5A0DE-E2F0-4300-B588-639CA8CC2494}" type="presOf" srcId="{8CBEB00F-9ADA-4765-8BA6-9FEC11768C60}" destId="{77BA57AF-20D6-43DD-8A16-A43A050CBC36}" srcOrd="1" destOrd="0" presId="urn:microsoft.com/office/officeart/2016/7/layout/RepeatingBendingProcessNew"/>
    <dgm:cxn modelId="{0651DBDF-5576-461B-BEE7-641B4B364A67}" type="presOf" srcId="{2D48997A-78B4-474A-8787-FB54D3E5D695}" destId="{B08527ED-2802-412B-9343-30AD32F0D15D}" srcOrd="0" destOrd="0" presId="urn:microsoft.com/office/officeart/2016/7/layout/RepeatingBendingProcessNew"/>
    <dgm:cxn modelId="{5ACA4CE4-3D35-4141-82F7-B97C7B142463}" type="presOf" srcId="{567CC7E1-9C7A-44E2-A7DA-74B5493DFA74}" destId="{3DCF8F81-9BC7-422B-95F3-791B152912D4}" srcOrd="0" destOrd="0" presId="urn:microsoft.com/office/officeart/2016/7/layout/RepeatingBendingProcessNew"/>
    <dgm:cxn modelId="{080462E5-B535-43AA-96D1-035E1DAE4216}" srcId="{C70A2985-45E2-458F-A58F-91E2B85E7A01}" destId="{99C4554B-7A19-4395-8BF1-5C46CE00B474}" srcOrd="0" destOrd="0" parTransId="{A33E655D-6F8E-4CBC-AF4E-0E5AB9A6C550}" sibTransId="{BE1C196F-C101-44D7-9D9D-A0263BB68E4F}"/>
    <dgm:cxn modelId="{063447E6-0D26-4BBF-8CE3-722303A182D5}" srcId="{C70A2985-45E2-458F-A58F-91E2B85E7A01}" destId="{909E1506-D97F-466A-949D-A7D313E2EDF6}" srcOrd="1" destOrd="0" parTransId="{E087460D-1F07-4B3F-93E6-B98480EF5591}" sibTransId="{2EFCE531-BE24-4102-B840-8FF3459760D2}"/>
    <dgm:cxn modelId="{A1142DF2-86D2-49B0-BA1D-8655C625D1C8}" type="presOf" srcId="{0C578035-1862-4F6C-90F4-42FD595F1885}" destId="{78185B2A-EA1F-475F-9CD1-42E670E330BA}" srcOrd="1" destOrd="0" presId="urn:microsoft.com/office/officeart/2016/7/layout/RepeatingBendingProcessNew"/>
    <dgm:cxn modelId="{F29554F3-4D23-4DE1-A1FA-09F6DF67332F}" type="presOf" srcId="{A4468DD4-0946-412B-B3D7-4BCC40D439B5}" destId="{0F6EA5D5-BDEE-4609-A4B8-9337FB5682BB}" srcOrd="0" destOrd="0" presId="urn:microsoft.com/office/officeart/2016/7/layout/RepeatingBendingProcessNew"/>
    <dgm:cxn modelId="{2579E7F4-CE6E-431A-9609-1F8BF9380C47}" type="presOf" srcId="{21885008-E141-41FE-8C1A-BBC7758DFDFB}" destId="{BB5865F4-760C-40FC-8EE2-E29A0C58C967}" srcOrd="0" destOrd="3" presId="urn:microsoft.com/office/officeart/2016/7/layout/RepeatingBendingProcessNew"/>
    <dgm:cxn modelId="{3CA8A7F8-0780-4E3D-9D75-3BEB26BE5EA2}" srcId="{4412580B-AF7F-48A7-8043-A67DD7DF9BF9}" destId="{A4468DD4-0946-412B-B3D7-4BCC40D439B5}" srcOrd="0" destOrd="0" parTransId="{3E7D4EAA-CE67-4E18-9403-975319011384}" sibTransId="{8CBEB00F-9ADA-4765-8BA6-9FEC11768C60}"/>
    <dgm:cxn modelId="{96A7E3F8-786A-420B-9A94-15D335C20303}" type="presOf" srcId="{262ADF5E-18E4-4110-8E9B-E215EF246704}" destId="{21A18345-9755-4928-9B4E-D88795A7AEFC}" srcOrd="1" destOrd="0" presId="urn:microsoft.com/office/officeart/2016/7/layout/RepeatingBendingProcessNew"/>
    <dgm:cxn modelId="{80AD6BFA-53D7-4071-BEA8-D2D8B9F34792}" type="presOf" srcId="{99C4554B-7A19-4395-8BF1-5C46CE00B474}" destId="{BB5865F4-760C-40FC-8EE2-E29A0C58C967}" srcOrd="0" destOrd="1" presId="urn:microsoft.com/office/officeart/2016/7/layout/RepeatingBendingProcessNew"/>
    <dgm:cxn modelId="{19C374FB-39B7-4C97-9C7A-C3A309D42A56}" type="presOf" srcId="{710C8A06-F7B9-471A-B8C5-B01CA281703D}" destId="{E2855265-C9E8-46C5-A167-2D152A5BFFBD}" srcOrd="0" destOrd="0" presId="urn:microsoft.com/office/officeart/2016/7/layout/RepeatingBendingProcessNew"/>
    <dgm:cxn modelId="{77569B8D-9847-4A79-ABB0-62BEBD9990A9}" type="presParOf" srcId="{23F329EE-E4DB-452A-88B3-83FBD160B934}" destId="{0F6EA5D5-BDEE-4609-A4B8-9337FB5682BB}" srcOrd="0" destOrd="0" presId="urn:microsoft.com/office/officeart/2016/7/layout/RepeatingBendingProcessNew"/>
    <dgm:cxn modelId="{2507F4DE-1B9E-4019-A687-C2842C5F21FD}" type="presParOf" srcId="{23F329EE-E4DB-452A-88B3-83FBD160B934}" destId="{4385AD7F-63C7-45A2-BB38-14C3ED13D984}" srcOrd="1" destOrd="0" presId="urn:microsoft.com/office/officeart/2016/7/layout/RepeatingBendingProcessNew"/>
    <dgm:cxn modelId="{1486258E-459E-47EF-AFB0-869DEDD3ABF2}" type="presParOf" srcId="{4385AD7F-63C7-45A2-BB38-14C3ED13D984}" destId="{77BA57AF-20D6-43DD-8A16-A43A050CBC36}" srcOrd="0" destOrd="0" presId="urn:microsoft.com/office/officeart/2016/7/layout/RepeatingBendingProcessNew"/>
    <dgm:cxn modelId="{979159BD-87B0-4366-9840-BB3A772CE7C3}" type="presParOf" srcId="{23F329EE-E4DB-452A-88B3-83FBD160B934}" destId="{3DCF8F81-9BC7-422B-95F3-791B152912D4}" srcOrd="2" destOrd="0" presId="urn:microsoft.com/office/officeart/2016/7/layout/RepeatingBendingProcessNew"/>
    <dgm:cxn modelId="{3DEFE2CA-372E-4A67-BF00-16F5FF313EAD}" type="presParOf" srcId="{23F329EE-E4DB-452A-88B3-83FBD160B934}" destId="{07E3B5FB-9EFF-4A27-8777-3CA333444A1D}" srcOrd="3" destOrd="0" presId="urn:microsoft.com/office/officeart/2016/7/layout/RepeatingBendingProcessNew"/>
    <dgm:cxn modelId="{C28EC72C-7010-4E1E-B61B-D3FC9468474A}" type="presParOf" srcId="{07E3B5FB-9EFF-4A27-8777-3CA333444A1D}" destId="{7323E4A7-AA74-47C5-96D2-58B2D8006F0F}" srcOrd="0" destOrd="0" presId="urn:microsoft.com/office/officeart/2016/7/layout/RepeatingBendingProcessNew"/>
    <dgm:cxn modelId="{A4AB484F-095E-41B7-8E6B-05895D567129}" type="presParOf" srcId="{23F329EE-E4DB-452A-88B3-83FBD160B934}" destId="{CD98A0E7-4EC1-4917-B65B-8869554F54B6}" srcOrd="4" destOrd="0" presId="urn:microsoft.com/office/officeart/2016/7/layout/RepeatingBendingProcessNew"/>
    <dgm:cxn modelId="{155BF608-C854-468F-85A1-976B17468C7A}" type="presParOf" srcId="{23F329EE-E4DB-452A-88B3-83FBD160B934}" destId="{D7CB3BAB-83CC-4A3F-9854-F35DC9D7EFDE}" srcOrd="5" destOrd="0" presId="urn:microsoft.com/office/officeart/2016/7/layout/RepeatingBendingProcessNew"/>
    <dgm:cxn modelId="{45027684-C0CA-48DD-8CF3-E420A406C0D5}" type="presParOf" srcId="{D7CB3BAB-83CC-4A3F-9854-F35DC9D7EFDE}" destId="{16F40395-E861-4DC7-B283-7D11BC9BBB1E}" srcOrd="0" destOrd="0" presId="urn:microsoft.com/office/officeart/2016/7/layout/RepeatingBendingProcessNew"/>
    <dgm:cxn modelId="{26555D3E-5F80-4B3A-A6BB-28E7ABD60EC3}" type="presParOf" srcId="{23F329EE-E4DB-452A-88B3-83FBD160B934}" destId="{E2855265-C9E8-46C5-A167-2D152A5BFFBD}" srcOrd="6" destOrd="0" presId="urn:microsoft.com/office/officeart/2016/7/layout/RepeatingBendingProcessNew"/>
    <dgm:cxn modelId="{471B74AA-3250-4C4E-ADBC-3EF57B1800DD}" type="presParOf" srcId="{23F329EE-E4DB-452A-88B3-83FBD160B934}" destId="{2726463D-39C9-4513-BC93-AA0F80F6A4CD}" srcOrd="7" destOrd="0" presId="urn:microsoft.com/office/officeart/2016/7/layout/RepeatingBendingProcessNew"/>
    <dgm:cxn modelId="{97017F0A-5515-4E6C-88DA-6BFAF25F1927}" type="presParOf" srcId="{2726463D-39C9-4513-BC93-AA0F80F6A4CD}" destId="{90A508BA-228B-4854-9532-71504833A24A}" srcOrd="0" destOrd="0" presId="urn:microsoft.com/office/officeart/2016/7/layout/RepeatingBendingProcessNew"/>
    <dgm:cxn modelId="{D3E1C338-75E5-42B5-8FF0-605047B6BEAD}" type="presParOf" srcId="{23F329EE-E4DB-452A-88B3-83FBD160B934}" destId="{F7DBBCA4-CF4C-4D8A-97A4-5CA5C023795D}" srcOrd="8" destOrd="0" presId="urn:microsoft.com/office/officeart/2016/7/layout/RepeatingBendingProcessNew"/>
    <dgm:cxn modelId="{33722195-0E4E-4818-9191-1E789ED99B78}" type="presParOf" srcId="{23F329EE-E4DB-452A-88B3-83FBD160B934}" destId="{411F7FDF-E9FC-4C5C-A873-B13618842888}" srcOrd="9" destOrd="0" presId="urn:microsoft.com/office/officeart/2016/7/layout/RepeatingBendingProcessNew"/>
    <dgm:cxn modelId="{5B3E0AD4-CE64-4E82-9E6F-5C8B0A2F8FC9}" type="presParOf" srcId="{411F7FDF-E9FC-4C5C-A873-B13618842888}" destId="{21A18345-9755-4928-9B4E-D88795A7AEFC}" srcOrd="0" destOrd="0" presId="urn:microsoft.com/office/officeart/2016/7/layout/RepeatingBendingProcessNew"/>
    <dgm:cxn modelId="{03773B0E-F242-4DD5-A960-8130554529D1}" type="presParOf" srcId="{23F329EE-E4DB-452A-88B3-83FBD160B934}" destId="{46713DB9-8A97-49FB-B9BC-1016DDBE806E}" srcOrd="10" destOrd="0" presId="urn:microsoft.com/office/officeart/2016/7/layout/RepeatingBendingProcessNew"/>
    <dgm:cxn modelId="{E2D50BC7-06D2-487C-B2B5-5BB94DECAF15}" type="presParOf" srcId="{23F329EE-E4DB-452A-88B3-83FBD160B934}" destId="{07C248F6-A92D-4859-B251-DE9CDC49B1D5}" srcOrd="11" destOrd="0" presId="urn:microsoft.com/office/officeart/2016/7/layout/RepeatingBendingProcessNew"/>
    <dgm:cxn modelId="{F511187F-7632-43F9-803E-EBBAD380BC3B}" type="presParOf" srcId="{07C248F6-A92D-4859-B251-DE9CDC49B1D5}" destId="{78185B2A-EA1F-475F-9CD1-42E670E330BA}" srcOrd="0" destOrd="0" presId="urn:microsoft.com/office/officeart/2016/7/layout/RepeatingBendingProcessNew"/>
    <dgm:cxn modelId="{200E0019-4DDF-40E4-98D2-6D3E899565B3}" type="presParOf" srcId="{23F329EE-E4DB-452A-88B3-83FBD160B934}" destId="{0DCF87B7-DE3C-4F93-A12C-0B4FE52BB4B5}" srcOrd="12" destOrd="0" presId="urn:microsoft.com/office/officeart/2016/7/layout/RepeatingBendingProcessNew"/>
    <dgm:cxn modelId="{A6075C27-8385-4F87-9759-BB68C06B7233}" type="presParOf" srcId="{23F329EE-E4DB-452A-88B3-83FBD160B934}" destId="{610DE64C-581E-4E51-9861-D861C39932B7}" srcOrd="13" destOrd="0" presId="urn:microsoft.com/office/officeart/2016/7/layout/RepeatingBendingProcessNew"/>
    <dgm:cxn modelId="{135664D4-5182-42D7-B509-EC346E784D89}" type="presParOf" srcId="{610DE64C-581E-4E51-9861-D861C39932B7}" destId="{C6CD7F25-2AA8-407A-A15D-95319583A3C6}" srcOrd="0" destOrd="0" presId="urn:microsoft.com/office/officeart/2016/7/layout/RepeatingBendingProcessNew"/>
    <dgm:cxn modelId="{739B6B5D-76B6-41EF-859E-7D47797A4E99}" type="presParOf" srcId="{23F329EE-E4DB-452A-88B3-83FBD160B934}" destId="{B08527ED-2802-412B-9343-30AD32F0D15D}" srcOrd="14" destOrd="0" presId="urn:microsoft.com/office/officeart/2016/7/layout/RepeatingBendingProcessNew"/>
    <dgm:cxn modelId="{DE025E83-6908-4037-A286-0D5F90CB3497}" type="presParOf" srcId="{23F329EE-E4DB-452A-88B3-83FBD160B934}" destId="{EB2F26BC-4C83-4B5B-9D01-F4AAA0A210DC}" srcOrd="15" destOrd="0" presId="urn:microsoft.com/office/officeart/2016/7/layout/RepeatingBendingProcessNew"/>
    <dgm:cxn modelId="{9B268580-8F71-45B0-8FBF-47E464ABF0C8}" type="presParOf" srcId="{EB2F26BC-4C83-4B5B-9D01-F4AAA0A210DC}" destId="{0C0E7215-8795-41B1-8C7A-85746ACFC76A}" srcOrd="0" destOrd="0" presId="urn:microsoft.com/office/officeart/2016/7/layout/RepeatingBendingProcessNew"/>
    <dgm:cxn modelId="{D21DCA13-8D66-481F-AF94-26FCCA7ADD44}" type="presParOf" srcId="{23F329EE-E4DB-452A-88B3-83FBD160B934}" destId="{BB5865F4-760C-40FC-8EE2-E29A0C58C967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5AD7F-63C7-45A2-BB38-14C3ED13D984}">
      <dsp:nvSpPr>
        <dsp:cNvPr id="0" name=""/>
        <dsp:cNvSpPr/>
      </dsp:nvSpPr>
      <dsp:spPr>
        <a:xfrm>
          <a:off x="2388745" y="482571"/>
          <a:ext cx="3731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1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5208" y="526272"/>
        <a:ext cx="20185" cy="4037"/>
      </dsp:txXfrm>
    </dsp:sp>
    <dsp:sp modelId="{0F6EA5D5-BDEE-4609-A4B8-9337FB5682BB}">
      <dsp:nvSpPr>
        <dsp:cNvPr id="0" name=""/>
        <dsp:cNvSpPr/>
      </dsp:nvSpPr>
      <dsp:spPr>
        <a:xfrm>
          <a:off x="635283" y="1712"/>
          <a:ext cx="1755262" cy="1053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09" tIns="90282" rIns="86009" bIns="902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O que devemos buscar de cada Pokémon:</a:t>
          </a:r>
          <a:endParaRPr lang="en-US" sz="1200" kern="1200"/>
        </a:p>
      </dsp:txBody>
      <dsp:txXfrm>
        <a:off x="635283" y="1712"/>
        <a:ext cx="1755262" cy="1053157"/>
      </dsp:txXfrm>
    </dsp:sp>
    <dsp:sp modelId="{07E3B5FB-9EFF-4A27-8777-3CA333444A1D}">
      <dsp:nvSpPr>
        <dsp:cNvPr id="0" name=""/>
        <dsp:cNvSpPr/>
      </dsp:nvSpPr>
      <dsp:spPr>
        <a:xfrm>
          <a:off x="4547718" y="482571"/>
          <a:ext cx="3731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1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4181" y="526272"/>
        <a:ext cx="20185" cy="4037"/>
      </dsp:txXfrm>
    </dsp:sp>
    <dsp:sp modelId="{3DCF8F81-9BC7-422B-95F3-791B152912D4}">
      <dsp:nvSpPr>
        <dsp:cNvPr id="0" name=""/>
        <dsp:cNvSpPr/>
      </dsp:nvSpPr>
      <dsp:spPr>
        <a:xfrm>
          <a:off x="2794256" y="1712"/>
          <a:ext cx="1755262" cy="1053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09" tIns="90282" rIns="86009" bIns="902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Número da pokedex</a:t>
          </a:r>
          <a:endParaRPr lang="en-US" sz="1200" kern="1200"/>
        </a:p>
      </dsp:txBody>
      <dsp:txXfrm>
        <a:off x="2794256" y="1712"/>
        <a:ext cx="1755262" cy="1053157"/>
      </dsp:txXfrm>
    </dsp:sp>
    <dsp:sp modelId="{D7CB3BAB-83CC-4A3F-9854-F35DC9D7EFDE}">
      <dsp:nvSpPr>
        <dsp:cNvPr id="0" name=""/>
        <dsp:cNvSpPr/>
      </dsp:nvSpPr>
      <dsp:spPr>
        <a:xfrm>
          <a:off x="1512914" y="1053069"/>
          <a:ext cx="4317946" cy="373110"/>
        </a:xfrm>
        <a:custGeom>
          <a:avLst/>
          <a:gdLst/>
          <a:ahLst/>
          <a:cxnLst/>
          <a:rect l="0" t="0" r="0" b="0"/>
          <a:pathLst>
            <a:path>
              <a:moveTo>
                <a:pt x="4317946" y="0"/>
              </a:moveTo>
              <a:lnTo>
                <a:pt x="4317946" y="203655"/>
              </a:lnTo>
              <a:lnTo>
                <a:pt x="0" y="203655"/>
              </a:lnTo>
              <a:lnTo>
                <a:pt x="0" y="37311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3468" y="1237606"/>
        <a:ext cx="216838" cy="4037"/>
      </dsp:txXfrm>
    </dsp:sp>
    <dsp:sp modelId="{CD98A0E7-4EC1-4917-B65B-8869554F54B6}">
      <dsp:nvSpPr>
        <dsp:cNvPr id="0" name=""/>
        <dsp:cNvSpPr/>
      </dsp:nvSpPr>
      <dsp:spPr>
        <a:xfrm>
          <a:off x="4953229" y="1712"/>
          <a:ext cx="1755262" cy="1053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09" tIns="90282" rIns="86009" bIns="902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URL da página</a:t>
          </a:r>
          <a:endParaRPr lang="en-US" sz="1200" kern="1200"/>
        </a:p>
      </dsp:txBody>
      <dsp:txXfrm>
        <a:off x="4953229" y="1712"/>
        <a:ext cx="1755262" cy="1053157"/>
      </dsp:txXfrm>
    </dsp:sp>
    <dsp:sp modelId="{2726463D-39C9-4513-BC93-AA0F80F6A4CD}">
      <dsp:nvSpPr>
        <dsp:cNvPr id="0" name=""/>
        <dsp:cNvSpPr/>
      </dsp:nvSpPr>
      <dsp:spPr>
        <a:xfrm>
          <a:off x="2388745" y="1939439"/>
          <a:ext cx="3731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1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5208" y="1983140"/>
        <a:ext cx="20185" cy="4037"/>
      </dsp:txXfrm>
    </dsp:sp>
    <dsp:sp modelId="{E2855265-C9E8-46C5-A167-2D152A5BFFBD}">
      <dsp:nvSpPr>
        <dsp:cNvPr id="0" name=""/>
        <dsp:cNvSpPr/>
      </dsp:nvSpPr>
      <dsp:spPr>
        <a:xfrm>
          <a:off x="635283" y="1458580"/>
          <a:ext cx="1755262" cy="1053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09" tIns="90282" rIns="86009" bIns="902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Nome</a:t>
          </a:r>
          <a:endParaRPr lang="en-US" sz="1200" kern="1200"/>
        </a:p>
      </dsp:txBody>
      <dsp:txXfrm>
        <a:off x="635283" y="1458580"/>
        <a:ext cx="1755262" cy="1053157"/>
      </dsp:txXfrm>
    </dsp:sp>
    <dsp:sp modelId="{411F7FDF-E9FC-4C5C-A873-B13618842888}">
      <dsp:nvSpPr>
        <dsp:cNvPr id="0" name=""/>
        <dsp:cNvSpPr/>
      </dsp:nvSpPr>
      <dsp:spPr>
        <a:xfrm>
          <a:off x="4547718" y="1939439"/>
          <a:ext cx="3731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1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4181" y="1983140"/>
        <a:ext cx="20185" cy="4037"/>
      </dsp:txXfrm>
    </dsp:sp>
    <dsp:sp modelId="{F7DBBCA4-CF4C-4D8A-97A4-5CA5C023795D}">
      <dsp:nvSpPr>
        <dsp:cNvPr id="0" name=""/>
        <dsp:cNvSpPr/>
      </dsp:nvSpPr>
      <dsp:spPr>
        <a:xfrm>
          <a:off x="2794256" y="1458580"/>
          <a:ext cx="1755262" cy="1053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09" tIns="90282" rIns="86009" bIns="902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Próximas evoluções do Pokémon se houver (Número, nome e URL)</a:t>
          </a:r>
          <a:endParaRPr lang="en-US" sz="1200" kern="1200"/>
        </a:p>
      </dsp:txBody>
      <dsp:txXfrm>
        <a:off x="2794256" y="1458580"/>
        <a:ext cx="1755262" cy="1053157"/>
      </dsp:txXfrm>
    </dsp:sp>
    <dsp:sp modelId="{07C248F6-A92D-4859-B251-DE9CDC49B1D5}">
      <dsp:nvSpPr>
        <dsp:cNvPr id="0" name=""/>
        <dsp:cNvSpPr/>
      </dsp:nvSpPr>
      <dsp:spPr>
        <a:xfrm>
          <a:off x="1512914" y="2509937"/>
          <a:ext cx="4317946" cy="373110"/>
        </a:xfrm>
        <a:custGeom>
          <a:avLst/>
          <a:gdLst/>
          <a:ahLst/>
          <a:cxnLst/>
          <a:rect l="0" t="0" r="0" b="0"/>
          <a:pathLst>
            <a:path>
              <a:moveTo>
                <a:pt x="4317946" y="0"/>
              </a:moveTo>
              <a:lnTo>
                <a:pt x="4317946" y="203655"/>
              </a:lnTo>
              <a:lnTo>
                <a:pt x="0" y="203655"/>
              </a:lnTo>
              <a:lnTo>
                <a:pt x="0" y="37311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3468" y="2694474"/>
        <a:ext cx="216838" cy="4037"/>
      </dsp:txXfrm>
    </dsp:sp>
    <dsp:sp modelId="{46713DB9-8A97-49FB-B9BC-1016DDBE806E}">
      <dsp:nvSpPr>
        <dsp:cNvPr id="0" name=""/>
        <dsp:cNvSpPr/>
      </dsp:nvSpPr>
      <dsp:spPr>
        <a:xfrm>
          <a:off x="4953229" y="1458580"/>
          <a:ext cx="1755262" cy="1053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09" tIns="90282" rIns="86009" bIns="902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Tamanho em cm</a:t>
          </a:r>
          <a:endParaRPr lang="en-US" sz="1200" kern="1200"/>
        </a:p>
      </dsp:txBody>
      <dsp:txXfrm>
        <a:off x="4953229" y="1458580"/>
        <a:ext cx="1755262" cy="1053157"/>
      </dsp:txXfrm>
    </dsp:sp>
    <dsp:sp modelId="{610DE64C-581E-4E51-9861-D861C39932B7}">
      <dsp:nvSpPr>
        <dsp:cNvPr id="0" name=""/>
        <dsp:cNvSpPr/>
      </dsp:nvSpPr>
      <dsp:spPr>
        <a:xfrm>
          <a:off x="2388745" y="3396306"/>
          <a:ext cx="3731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1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5208" y="3440008"/>
        <a:ext cx="20185" cy="4037"/>
      </dsp:txXfrm>
    </dsp:sp>
    <dsp:sp modelId="{0DCF87B7-DE3C-4F93-A12C-0B4FE52BB4B5}">
      <dsp:nvSpPr>
        <dsp:cNvPr id="0" name=""/>
        <dsp:cNvSpPr/>
      </dsp:nvSpPr>
      <dsp:spPr>
        <a:xfrm>
          <a:off x="635283" y="2915448"/>
          <a:ext cx="1755262" cy="1053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09" tIns="90282" rIns="86009" bIns="902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Peso em kg apenas</a:t>
          </a:r>
          <a:endParaRPr lang="en-US" sz="1200" kern="1200"/>
        </a:p>
      </dsp:txBody>
      <dsp:txXfrm>
        <a:off x="635283" y="2915448"/>
        <a:ext cx="1755262" cy="1053157"/>
      </dsp:txXfrm>
    </dsp:sp>
    <dsp:sp modelId="{EB2F26BC-4C83-4B5B-9D01-F4AAA0A210DC}">
      <dsp:nvSpPr>
        <dsp:cNvPr id="0" name=""/>
        <dsp:cNvSpPr/>
      </dsp:nvSpPr>
      <dsp:spPr>
        <a:xfrm>
          <a:off x="4547718" y="3396306"/>
          <a:ext cx="3731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11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4181" y="3440008"/>
        <a:ext cx="20185" cy="4037"/>
      </dsp:txXfrm>
    </dsp:sp>
    <dsp:sp modelId="{B08527ED-2802-412B-9343-30AD32F0D15D}">
      <dsp:nvSpPr>
        <dsp:cNvPr id="0" name=""/>
        <dsp:cNvSpPr/>
      </dsp:nvSpPr>
      <dsp:spPr>
        <a:xfrm>
          <a:off x="2794256" y="2915448"/>
          <a:ext cx="1755262" cy="1053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09" tIns="90282" rIns="86009" bIns="902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Tipos (água, veneno, ...)</a:t>
          </a:r>
          <a:endParaRPr lang="en-US" sz="1200" kern="1200"/>
        </a:p>
      </dsp:txBody>
      <dsp:txXfrm>
        <a:off x="2794256" y="2915448"/>
        <a:ext cx="1755262" cy="1053157"/>
      </dsp:txXfrm>
    </dsp:sp>
    <dsp:sp modelId="{BB5865F4-760C-40FC-8EE2-E29A0C58C967}">
      <dsp:nvSpPr>
        <dsp:cNvPr id="0" name=""/>
        <dsp:cNvSpPr/>
      </dsp:nvSpPr>
      <dsp:spPr>
        <a:xfrm>
          <a:off x="4953229" y="2915448"/>
          <a:ext cx="1755262" cy="10531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09" tIns="90282" rIns="86009" bIns="90282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Habilidades (link para outra página) 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/>
            <a:t>URL da página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/>
            <a:t>Nome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900" kern="1200"/>
            <a:t>Descrição do efeito</a:t>
          </a:r>
          <a:endParaRPr lang="en-US" sz="900" kern="1200"/>
        </a:p>
      </dsp:txBody>
      <dsp:txXfrm>
        <a:off x="4953229" y="2915448"/>
        <a:ext cx="1755262" cy="1053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0ED52-5C70-4DDD-A3CB-CB4D9095F669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F43D4-2A53-426B-AF87-C4FFB4D94F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162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F43D4-2A53-426B-AF87-C4FFB4D94FC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59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75F53-B37A-09A1-2539-F22CDC209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BF3BB1-E752-0757-FE6C-05073191F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3E67590-6797-74BE-5308-ADE07FF0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31E4-7CEF-4171-AD5E-2F6EB4869F54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520DE7E-FA24-066C-801B-7158DAFE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9CD0E19-3E92-08C7-89CE-ACAA67D3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BAE6-574A-4A95-9161-49BE6C923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77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0599A-0582-36FE-8A13-A2493626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202D6E6-57CC-D835-95E7-5EAD78B1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A8A6EC7-8126-54CD-5FB8-352BBF3C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31E4-7CEF-4171-AD5E-2F6EB4869F54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F896CC3-BFDE-815F-EE07-AD816EE0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CEE5620-E730-1F78-D41B-E26D8C5C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BAE6-574A-4A95-9161-49BE6C923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97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40AB90-A1CA-6337-D846-92DA5F1FA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745B45E-A126-70A5-39FF-A7209DBEC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78C8245-CD40-163C-60BE-4CE88DE8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31E4-7CEF-4171-AD5E-2F6EB4869F54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E05DBC-C0A3-CA4C-4150-5C73C927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B729C4-F7E9-70E1-6ACA-EAC52C56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BAE6-574A-4A95-9161-49BE6C923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1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0FECF-2C74-4E6E-C10E-912442B2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44DB3F-4FEE-83F0-3A8A-66C840466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C34743-B408-9DA3-3F01-A3EA6FFA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31E4-7CEF-4171-AD5E-2F6EB4869F54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0E0AB65-297F-FE73-17F1-15A95938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5965A0-3DE4-C75E-F074-959B47EF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BAE6-574A-4A95-9161-49BE6C923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55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C2E33-93DA-5C1F-D46E-DDD0BBF6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FC03A2D-1335-86C5-69E9-5BD12F1B7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5110CD1-3EE5-E045-D56B-481C8F4E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31E4-7CEF-4171-AD5E-2F6EB4869F54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5A78AD9-47CA-7E81-5DD9-4E578C3D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FE138AF-7821-F2D4-9942-51FC2A0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BAE6-574A-4A95-9161-49BE6C923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96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9E191-A97E-31B6-3BBA-781DA908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776F8C8-4F17-64C0-06BD-9FF121163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3476D9-F8F5-055C-2DAA-60F46620A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53CC2A5-15A7-C928-FD93-DBC38A71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31E4-7CEF-4171-AD5E-2F6EB4869F54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2B759C0-6E95-D0C6-40AE-E644B050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8DF4950-6917-1F86-4AA8-BB6BD173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BAE6-574A-4A95-9161-49BE6C923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26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0A55D-F3B6-86EB-2598-14677775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67EE578-EC89-668B-3393-15BDCF886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7725A35-8CF3-C596-1680-F66A70078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B9A4BBF-2BCD-28D4-DD01-2A5B9A8EC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90294C6-8139-C880-E578-3A8D913D9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DBA5128A-5B9C-DC30-1354-830CF42F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31E4-7CEF-4171-AD5E-2F6EB4869F54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BEB6290-161D-389C-53A2-E57DDC6D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DAF1D23-6561-4DBB-A7A0-7FCD2101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BAE6-574A-4A95-9161-49BE6C923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98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4C3CB-3326-6CD0-5CC6-574ABF54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2923703-353A-8FCB-97F4-837DA7BF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31E4-7CEF-4171-AD5E-2F6EB4869F54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FCD30C7-2FE9-509F-E8CC-8DA3866D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971C0F7-303F-53A7-C157-F450D8F1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BAE6-574A-4A95-9161-49BE6C923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96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8378A04-D19E-B421-AFD7-88CCB9B7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31E4-7CEF-4171-AD5E-2F6EB4869F54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9BCC3CF-689D-1B96-ABA1-CB5E1A5C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0D16954-FE44-4F23-C30D-35DA7315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BAE6-574A-4A95-9161-49BE6C923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02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B6A66-6887-987A-618E-29BE0111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CCE4D6-19F0-6D93-696E-BF5998B80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EEE026E-5B43-FC2E-80C1-45E52A98C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8E91CB9-7A85-189D-027B-B767966E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31E4-7CEF-4171-AD5E-2F6EB4869F54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C960854-07E8-9987-6BF2-826905CF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885B1D4-F045-73B6-ADC9-64C5B677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BAE6-574A-4A95-9161-49BE6C923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86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E387C-6E02-68A7-4CF6-0B0DA39E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0B6D31A-162A-D118-BE1A-EBA2192BC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15D9B84-0D24-D147-6609-5D3B5C9A7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9C0E4C0-1119-62E3-7700-D3059556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31E4-7CEF-4171-AD5E-2F6EB4869F54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9C82027-14BC-7236-4BD5-2E51A6EA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3FDA172-B225-0382-E79E-FB78A111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FBAE6-574A-4A95-9161-49BE6C923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3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BAB6DEB-148D-8678-CA87-C88D77B5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4D0AC23-2E8A-AA97-CD25-383D34112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1E7A944-AA86-08B5-0E91-22D04282B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9431E4-7CEF-4171-AD5E-2F6EB4869F54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6CEE83C-FDF8-5E83-BD25-840F8DAA1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1CDC509-E16C-DD38-D18F-9B3EA1D51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2FBAE6-574A-4A95-9161-49BE6C923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77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14417-FB9B-7C73-6CC4-99449450F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0912" y="4477800"/>
            <a:ext cx="3035835" cy="646547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chemeClr val="tx2"/>
                </a:solidFill>
              </a:rPr>
              <a:t>Aluno: Vinicius Starck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Pokémon – Wikipédia, a enciclopédia livre">
            <a:extLst>
              <a:ext uri="{FF2B5EF4-FFF2-40B4-BE49-F238E27FC236}">
                <a16:creationId xmlns:a16="http://schemas.microsoft.com/office/drawing/2014/main" id="{124E42A3-B591-35CB-3780-AC1DAC070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6571" y="89476"/>
            <a:ext cx="7718552" cy="2836567"/>
          </a:xfrm>
          <a:prstGeom prst="rect">
            <a:avLst/>
          </a:prstGeom>
          <a:noFill/>
          <a:effectLst>
            <a:outerShdw blurRad="254000" dist="50800" dir="5400000" sx="102000" sy="102000" algn="ctr" rotWithShape="0">
              <a:srgbClr val="000000">
                <a:alpha val="9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Charizard (Pokémon) - Bulbapedia, the community-driven Pokémon encyclopedia">
            <a:extLst>
              <a:ext uri="{FF2B5EF4-FFF2-40B4-BE49-F238E27FC236}">
                <a16:creationId xmlns:a16="http://schemas.microsoft.com/office/drawing/2014/main" id="{ED0D0CA6-218A-329E-D2E1-E4FB3EB7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6" y="1352819"/>
            <a:ext cx="5940120" cy="5940120"/>
          </a:xfrm>
          <a:prstGeom prst="rect">
            <a:avLst/>
          </a:prstGeom>
          <a:noFill/>
          <a:effectLst>
            <a:outerShdw blurRad="50800" dist="50800" dir="5400000" sx="102000" sy="102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530CBFE-330C-D157-7185-57081D78AE71}"/>
              </a:ext>
            </a:extLst>
          </p:cNvPr>
          <p:cNvSpPr txBox="1">
            <a:spLocks/>
          </p:cNvSpPr>
          <p:nvPr/>
        </p:nvSpPr>
        <p:spPr>
          <a:xfrm>
            <a:off x="6095847" y="3153731"/>
            <a:ext cx="6290238" cy="13240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tx2"/>
                </a:solidFill>
              </a:rPr>
              <a:t>Extraindo Pokémons do Pokédex</a:t>
            </a:r>
          </a:p>
        </p:txBody>
      </p:sp>
    </p:spTree>
    <p:extLst>
      <p:ext uri="{BB962C8B-B14F-4D97-AF65-F5344CB8AC3E}">
        <p14:creationId xmlns:p14="http://schemas.microsoft.com/office/powerpoint/2010/main" val="48429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0231AC-8848-05E3-E2EB-7FCD28D7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Repositório Github: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16DFA79-DF89-C4E3-F2DE-05695932C607}"/>
              </a:ext>
            </a:extLst>
          </p:cNvPr>
          <p:cNvSpPr txBox="1"/>
          <p:nvPr/>
        </p:nvSpPr>
        <p:spPr>
          <a:xfrm>
            <a:off x="1514121" y="4171528"/>
            <a:ext cx="9163757" cy="45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https://github.com/Vini-Starck/EP01_Extracao_de_dados</a:t>
            </a: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What is GitHub? — Pythia Foundations">
            <a:extLst>
              <a:ext uri="{FF2B5EF4-FFF2-40B4-BE49-F238E27FC236}">
                <a16:creationId xmlns:a16="http://schemas.microsoft.com/office/drawing/2014/main" id="{597579E3-26B5-D717-84AF-4E1451172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3881" y="320231"/>
            <a:ext cx="5042785" cy="283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66" name="Freeform: Shape 2065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7" name="Freeform: Shape 2066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8" name="Freeform: Shape 2067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75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50F98-CF7E-9ADD-F3B3-FBEEFC26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441F27-701B-05FF-944B-C42DF76A7413}"/>
              </a:ext>
            </a:extLst>
          </p:cNvPr>
          <p:cNvSpPr txBox="1"/>
          <p:nvPr/>
        </p:nvSpPr>
        <p:spPr>
          <a:xfrm>
            <a:off x="714375" y="1534209"/>
            <a:ext cx="787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Fazer um scraper que navega no site e coleta as informações, trata e gerar o resultado em formato json</a:t>
            </a:r>
          </a:p>
        </p:txBody>
      </p:sp>
      <p:pic>
        <p:nvPicPr>
          <p:cNvPr id="3074" name="Picture 2" descr="Python (programming language) - Wikipedia">
            <a:extLst>
              <a:ext uri="{FF2B5EF4-FFF2-40B4-BE49-F238E27FC236}">
                <a16:creationId xmlns:a16="http://schemas.microsoft.com/office/drawing/2014/main" id="{A4DB103C-40DA-2C40-7268-7D1E0F2F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776" y="1293779"/>
            <a:ext cx="2729797" cy="299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76" name="CaixaDeTexto 6">
            <a:extLst>
              <a:ext uri="{FF2B5EF4-FFF2-40B4-BE49-F238E27FC236}">
                <a16:creationId xmlns:a16="http://schemas.microsoft.com/office/drawing/2014/main" id="{573792BD-207B-F5AF-1FA6-4785A1B3939D}"/>
              </a:ext>
            </a:extLst>
          </p:cNvPr>
          <p:cNvGraphicFramePr/>
          <p:nvPr/>
        </p:nvGraphicFramePr>
        <p:xfrm>
          <a:off x="714375" y="2339653"/>
          <a:ext cx="7343775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821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5E6B42-4647-D71F-F9AE-AA2887DF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574019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Códigos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 Scraper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6F9EA74-6FA8-7627-9B9D-5A7D7E15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825742"/>
            <a:ext cx="6780700" cy="52041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DCDE360-B6A9-CDCA-475B-AA685723346D}"/>
              </a:ext>
            </a:extLst>
          </p:cNvPr>
          <p:cNvSpPr txBox="1"/>
          <p:nvPr/>
        </p:nvSpPr>
        <p:spPr>
          <a:xfrm>
            <a:off x="896292" y="3591193"/>
            <a:ext cx="2761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Gera um arquivo pokemon.json com as informações coletadas</a:t>
            </a:r>
          </a:p>
        </p:txBody>
      </p:sp>
    </p:spTree>
    <p:extLst>
      <p:ext uri="{BB962C8B-B14F-4D97-AF65-F5344CB8AC3E}">
        <p14:creationId xmlns:p14="http://schemas.microsoft.com/office/powerpoint/2010/main" val="80647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CE3A03-5F87-4F08-C1AE-5312ED3EA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4422A7-A55B-39D8-DF07-57C29F18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Códigos do Scraper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4F48A6-76B1-9205-EC1C-525BF5BC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04" y="1574019"/>
            <a:ext cx="7414684" cy="331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9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0CB667-6EFF-FF16-1B0F-F5A161C3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407289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Busca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pokemons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CCB1C0-C744-42EE-DD59-21D43FA0E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283440"/>
            <a:ext cx="6780700" cy="428879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2BF8E9E-203D-8B50-CCCF-B7B78ADE55E2}"/>
              </a:ext>
            </a:extLst>
          </p:cNvPr>
          <p:cNvSpPr txBox="1"/>
          <p:nvPr/>
        </p:nvSpPr>
        <p:spPr>
          <a:xfrm>
            <a:off x="922854" y="3429000"/>
            <a:ext cx="2888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Busca um pokemon dentro do arquivo JSON por ID e retorna o resultado</a:t>
            </a:r>
          </a:p>
        </p:txBody>
      </p:sp>
    </p:spTree>
    <p:extLst>
      <p:ext uri="{BB962C8B-B14F-4D97-AF65-F5344CB8AC3E}">
        <p14:creationId xmlns:p14="http://schemas.microsoft.com/office/powerpoint/2010/main" val="275002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EDB8FE-F3D0-D2CC-11C6-73A407C67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2DFD169F-85DF-AB73-2B97-89D0F1DA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F599FA-EC45-F8DB-2E60-30308E55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Busca de pokemons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469ECC-019B-86D4-43E2-1C63ED054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242" y="1383245"/>
            <a:ext cx="6884586" cy="371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4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10B47D-E28E-9B33-063F-43F7EE08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Retorno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busca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 terminal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27ABD1-93B0-CAB4-7003-705AFBD81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349" y="978805"/>
            <a:ext cx="7721143" cy="453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0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144</Words>
  <Application>Microsoft Office PowerPoint</Application>
  <PresentationFormat>Ecrã Panorâmico</PresentationFormat>
  <Paragraphs>26</Paragraphs>
  <Slides>8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Apresentação do PowerPoint</vt:lpstr>
      <vt:lpstr>Repositório Github:</vt:lpstr>
      <vt:lpstr>Objetivo</vt:lpstr>
      <vt:lpstr>Códigos do Scraper</vt:lpstr>
      <vt:lpstr>Códigos do Scraper</vt:lpstr>
      <vt:lpstr>Busca de pokemons</vt:lpstr>
      <vt:lpstr>Busca de pokemons</vt:lpstr>
      <vt:lpstr>Retorno da busca no terminal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vinicius Starck</dc:creator>
  <cp:lastModifiedBy>vinicius Starck</cp:lastModifiedBy>
  <cp:revision>1</cp:revision>
  <dcterms:created xsi:type="dcterms:W3CDTF">2024-11-14T04:14:36Z</dcterms:created>
  <dcterms:modified xsi:type="dcterms:W3CDTF">2024-11-14T06:47:48Z</dcterms:modified>
</cp:coreProperties>
</file>