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16F1-E388-7644-87E7-87EB1FAFB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E987F-AB7A-0146-A72A-9444BDB63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0238-90E4-5D41-AB6B-D5CA3CB3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0511-23F5-9B43-8435-8A39A61A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DDF76-A51A-FC40-8750-637D224B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5388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D6063-0E49-A646-86F0-4227FE0C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C992E-2E19-5F4D-9F2F-0F3A9611B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F2CD-B550-F442-93B1-30E487A3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6F4B-B4A5-CA44-A1F4-271A7CB3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009C8-9A6F-8C41-9AEB-0BA4F07C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6055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857E20-233E-7849-86C6-98F0ABE2E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ED500-608F-964B-8DA5-DA67B87FC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B9AE5-59F8-8843-98C6-878C44A1A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39926-3908-2748-ACA0-54775A10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AE777-47BC-5E49-9751-B8C82976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8657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05F0-28C8-C043-8088-17AF8DFB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7176F-ECA6-444F-9290-5D2E2FE0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9328-B91F-7E46-8A3E-E7A47364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2997-C6DF-E943-8162-D2059776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999A-2705-EE45-BBFF-7817F88C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0756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5256-F6E0-1D4C-AA71-F9565A29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0E01-2D9B-A44C-96C3-A0071218F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808FC-B04B-674C-8FCB-69099898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7C357-5EE1-BB46-81BB-D57D3CEB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39B3-4C91-654D-8FDA-215BEAC1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4455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0755-AEB4-B541-B6C5-1918F7EB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A935-D6BC-B840-8B8A-43BCD011F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63C9A-1418-4A4E-ADE8-E72CBF272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EBD8B-B937-CE4A-A8FC-E9C8B739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4AFF0-549E-8348-A4CB-4817B819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1B129-9919-3842-A720-FDDA973C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4984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2C64-0275-6C4C-A4C8-92A8B19C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A4D34-B657-8048-A593-D53435678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4548E-0625-1F4E-8806-96A1FDDA2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C192D-F011-434D-A60B-4BD63E74A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6F1C-50F4-2C4F-9D1C-EE809016A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AD8D8-AF15-6C4F-BF68-D08994B9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5F656-3182-4146-9EC6-64E140A4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04CC2-FC38-914C-B141-8DF1B54F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4608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5262-3F49-474F-BA02-416D69FA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49C3B-C04A-5A4C-AC3F-8C494D19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1450D-976F-3340-A61D-2D372078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424CD-A4CC-264E-9C02-C7F5408D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982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49B9C-ED73-D748-BA98-D08553B9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8D329-8B1C-1243-8573-8A02E766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E274A-B991-3841-9682-F23A3A75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024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2F5C-F782-1740-B558-7B0B1F50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8E0A-7D03-D244-ACE1-E90C420B0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930DC-2A4E-174B-A960-A20279721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B0703-F0AF-F247-98C0-93E5D17D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FB212-6153-6749-A90B-335663AE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361AE-63BD-ED47-B04F-35BA1737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2306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436-4C53-C948-83D7-67ACC9F6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776A5B-E851-4E4B-B2C9-B6C187368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9F1B1-3C7D-D543-AC56-6C1807514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34363-2FF8-9142-9A6B-908CAEC8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3E5D3-3EB2-5C45-8CAE-F655474C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A47E5-8DFC-ED4A-BF8D-BEC73D6A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8782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61CA2-5057-2340-8A49-6501E00D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6AAAF-95DE-8449-8A6C-323EB4DF3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522B-F5EE-6C4D-A210-35C378AFC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B132F-D2B3-E44A-B3AD-8A8C6F8BF82A}" type="datetimeFigureOut">
              <a:rPr lang="en-BR" smtClean="0"/>
              <a:t>12/04/20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C3F7A-E98F-BD46-AD1D-822FAD2C9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68636-5C82-F44D-84C7-1FBCA2A7F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A10C7-35D6-ED43-A0A0-C30B8B88ACA1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6577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e, sitting, colorful, painted&#10;&#10;Description automatically generated">
            <a:extLst>
              <a:ext uri="{FF2B5EF4-FFF2-40B4-BE49-F238E27FC236}">
                <a16:creationId xmlns:a16="http://schemas.microsoft.com/office/drawing/2014/main" id="{F0449E68-39F6-1741-BC32-2E49C0ED8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17" b="98000" l="4471" r="93765">
                        <a14:foregroundMark x1="7412" y1="92250" x2="7412" y2="92250"/>
                        <a14:foregroundMark x1="9647" y1="91500" x2="9647" y2="91500"/>
                        <a14:foregroundMark x1="7176" y1="93333" x2="7176" y2="93333"/>
                        <a14:foregroundMark x1="12588" y1="93083" x2="12588" y2="93083"/>
                        <a14:foregroundMark x1="50706" y1="77167" x2="50706" y2="77167"/>
                        <a14:foregroundMark x1="37294" y1="77333" x2="37294" y2="77333"/>
                        <a14:foregroundMark x1="65765" y1="36917" x2="65765" y2="36917"/>
                        <a14:foregroundMark x1="56588" y1="31167" x2="56588" y2="31167"/>
                        <a14:foregroundMark x1="52471" y1="30833" x2="52471" y2="30833"/>
                        <a14:foregroundMark x1="51412" y1="28000" x2="51412" y2="28000"/>
                        <a14:foregroundMark x1="54000" y1="26167" x2="54000" y2="26167"/>
                        <a14:foregroundMark x1="80235" y1="36583" x2="80235" y2="36583"/>
                        <a14:foregroundMark x1="79882" y1="35750" x2="79882" y2="35750"/>
                        <a14:foregroundMark x1="4588" y1="98000" x2="4588" y2="98000"/>
                        <a14:foregroundMark x1="13294" y1="87917" x2="13294" y2="87917"/>
                        <a14:foregroundMark x1="24824" y1="80583" x2="24824" y2="80583"/>
                        <a14:foregroundMark x1="24000" y1="81333" x2="24000" y2="81333"/>
                        <a14:foregroundMark x1="24824" y1="81750" x2="24824" y2="81750"/>
                        <a14:foregroundMark x1="23647" y1="73417" x2="23647" y2="73417"/>
                        <a14:foregroundMark x1="66471" y1="31417" x2="66471" y2="31417"/>
                        <a14:foregroundMark x1="66941" y1="31417" x2="66941" y2="31417"/>
                        <a14:foregroundMark x1="67647" y1="31417" x2="67647" y2="31417"/>
                        <a14:foregroundMark x1="58000" y1="28833" x2="58000" y2="28833"/>
                        <a14:foregroundMark x1="84941" y1="11417" x2="84941" y2="11417"/>
                        <a14:foregroundMark x1="93765" y1="2917" x2="93765" y2="2917"/>
                        <a14:foregroundMark x1="91529" y1="3083" x2="91529" y2="3083"/>
                        <a14:foregroundMark x1="65647" y1="19083" x2="65647" y2="19083"/>
                        <a14:foregroundMark x1="69529" y1="19000" x2="69529" y2="19000"/>
                        <a14:foregroundMark x1="65412" y1="30583" x2="65412" y2="30583"/>
                        <a14:foregroundMark x1="65294" y1="30583" x2="65294" y2="30583"/>
                        <a14:foregroundMark x1="65294" y1="30583" x2="65294" y2="30583"/>
                        <a14:foregroundMark x1="59529" y1="28750" x2="59529" y2="28750"/>
                        <a14:foregroundMark x1="59412" y1="28583" x2="59412" y2="28583"/>
                        <a14:foregroundMark x1="60118" y1="28500" x2="60118" y2="28500"/>
                        <a14:foregroundMark x1="60118" y1="28500" x2="60118" y2="28500"/>
                        <a14:foregroundMark x1="55529" y1="26333" x2="55529" y2="26333"/>
                        <a14:foregroundMark x1="76824" y1="35083" x2="76824" y2="35083"/>
                        <a14:foregroundMark x1="78353" y1="35333" x2="78353" y2="35333"/>
                        <a14:foregroundMark x1="78353" y1="35333" x2="78353" y2="35333"/>
                        <a14:foregroundMark x1="81294" y1="36417" x2="81294" y2="36417"/>
                        <a14:foregroundMark x1="81294" y1="36417" x2="81294" y2="36417"/>
                        <a14:backgroundMark x1="8941" y1="93000" x2="8941" y2="9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7125" y="0"/>
            <a:ext cx="4857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71DF4A1-DA89-EA47-93DD-F2B40221C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57" b="89700" l="5614" r="92037">
                        <a14:foregroundMark x1="49217" y1="21674" x2="49217" y2="21674"/>
                        <a14:foregroundMark x1="92167" y1="12876" x2="92167" y2="12876"/>
                        <a14:foregroundMark x1="21149" y1="33476" x2="21149" y2="33476"/>
                        <a14:foregroundMark x1="5614" y1="11373" x2="5614" y2="11373"/>
                        <a14:foregroundMark x1="48956" y1="59442" x2="48956" y2="59442"/>
                        <a14:foregroundMark x1="41775" y1="69957" x2="41775" y2="69957"/>
                        <a14:foregroundMark x1="58616" y1="72318" x2="58616" y2="723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1900" y="469900"/>
            <a:ext cx="97282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4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867DB94-51BA-7E42-B2EC-B1B7E1B3C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4" b="98168" l="9508" r="89474">
                        <a14:foregroundMark x1="34975" y1="7330" x2="34975" y2="7330"/>
                        <a14:foregroundMark x1="34465" y1="3141" x2="34465" y2="3141"/>
                        <a14:foregroundMark x1="64007" y1="2094" x2="64007" y2="2094"/>
                        <a14:foregroundMark x1="34295" y1="1571" x2="34295" y2="1571"/>
                        <a14:foregroundMark x1="34295" y1="1047" x2="34295" y2="1047"/>
                        <a14:foregroundMark x1="36842" y1="92670" x2="36842" y2="92670"/>
                        <a14:foregroundMark x1="35654" y1="97644" x2="35654" y2="97644"/>
                        <a14:foregroundMark x1="64686" y1="97382" x2="64686" y2="97382"/>
                        <a14:foregroundMark x1="65195" y1="98168" x2="65195" y2="98168"/>
                        <a14:foregroundMark x1="34295" y1="1309" x2="34295" y2="1309"/>
                        <a14:foregroundMark x1="34295" y1="1047" x2="34295" y2="1047"/>
                        <a14:foregroundMark x1="34635" y1="785" x2="34635" y2="785"/>
                        <a14:backgroundMark x1="33616" y1="3141" x2="33616" y2="3141"/>
                        <a14:backgroundMark x1="33107" y1="1832" x2="33107" y2="1832"/>
                        <a14:backgroundMark x1="33616" y1="2356" x2="33616" y2="2356"/>
                        <a14:backgroundMark x1="33616" y1="2356" x2="33616" y2="2356"/>
                        <a14:backgroundMark x1="33616" y1="1571" x2="33616" y2="1571"/>
                        <a14:backgroundMark x1="33616" y1="1571" x2="33616" y2="1571"/>
                        <a14:backgroundMark x1="33616" y1="1571" x2="33616" y2="1571"/>
                        <a14:backgroundMark x1="33786" y1="2094" x2="33786" y2="2094"/>
                        <a14:backgroundMark x1="33786" y1="2094" x2="33786" y2="2094"/>
                        <a14:backgroundMark x1="33786" y1="2094" x2="33786" y2="2094"/>
                        <a14:backgroundMark x1="33786" y1="2094" x2="33786" y2="2094"/>
                        <a14:backgroundMark x1="34126" y1="1571" x2="34126" y2="1571"/>
                        <a14:backgroundMark x1="34126" y1="1309" x2="34126" y2="1309"/>
                        <a14:backgroundMark x1="34126" y1="785" x2="34126" y2="785"/>
                        <a14:backgroundMark x1="33956" y1="3403" x2="33956" y2="3403"/>
                        <a14:backgroundMark x1="33956" y1="3403" x2="33956" y2="3403"/>
                        <a14:backgroundMark x1="33956" y1="3403" x2="33956" y2="3403"/>
                        <a14:backgroundMark x1="33956" y1="2880" x2="33956" y2="288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0639" y="469783"/>
            <a:ext cx="8930721" cy="5759063"/>
          </a:xfrm>
        </p:spPr>
      </p:pic>
    </p:spTree>
    <p:extLst>
      <p:ext uri="{BB962C8B-B14F-4D97-AF65-F5344CB8AC3E}">
        <p14:creationId xmlns:p14="http://schemas.microsoft.com/office/powerpoint/2010/main" val="212591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2020-04-12T22:42:21Z</dcterms:created>
  <dcterms:modified xsi:type="dcterms:W3CDTF">2020-04-16T14:02:59Z</dcterms:modified>
</cp:coreProperties>
</file>