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78" r:id="rId5"/>
    <p:sldId id="279" r:id="rId6"/>
    <p:sldId id="280" r:id="rId7"/>
    <p:sldId id="281" r:id="rId8"/>
    <p:sldId id="282" r:id="rId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05132-4288-4164-B1CA-F5AC1CC796A7}" type="datetime1">
              <a:rPr lang="pt-BR" smtClean="0"/>
              <a:t>06/06/2022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07BE-C169-4870-872B-F61D89F5554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897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7FA0DA-72A3-424F-8A35-066434C5B9F1}" type="datetime1">
              <a:rPr lang="pt-BR" noProof="0" smtClean="0"/>
              <a:t>06/06/2022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1837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354758-9FD6-46D3-BA08-042BE364EA46}" type="datetime1">
              <a:rPr lang="pt-BR" noProof="0" smtClean="0"/>
              <a:t>06/06/2022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ECD64-5AF2-4F32-AD18-136C465DC047}" type="datetime1">
              <a:rPr lang="pt-BR" noProof="0" smtClean="0"/>
              <a:t>06/06/2022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F6B3D0-4304-407F-B819-80FF4D568789}" type="datetime1">
              <a:rPr lang="pt-BR" noProof="0" smtClean="0"/>
              <a:t>06/06/2022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F363FB-ECEA-4A76-B765-85460030C156}" type="datetime1">
              <a:rPr lang="pt-BR" noProof="0" smtClean="0"/>
              <a:t>06/06/2022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Caixa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ixa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319CEA-9EF4-4A65-A004-44DCCF154232}" type="datetime1">
              <a:rPr lang="pt-BR" noProof="0" smtClean="0"/>
              <a:t>06/06/2022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91AA47-C612-4DA8-B151-4B748B7DAC4D}" type="datetime1">
              <a:rPr lang="pt-BR" noProof="0" smtClean="0"/>
              <a:t>06/06/2022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m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m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27F2B2-02FF-4D65-8FE7-F6AE0D863843}" type="datetime1">
              <a:rPr lang="pt-BR" noProof="0" smtClean="0"/>
              <a:t>06/06/2022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A070AB-0B0E-4B2D-804F-566417906A61}" type="datetime1">
              <a:rPr lang="pt-BR" noProof="0" smtClean="0"/>
              <a:t>06/06/2022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8BC9E8-30A4-4EE6-BB83-B04327D9020A}" type="datetime1">
              <a:rPr lang="pt-BR" noProof="0" smtClean="0"/>
              <a:t>06/06/2022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2B272B-E9E3-4682-90D8-4B44853FAF6D}" type="datetime1">
              <a:rPr lang="pt-BR" noProof="0" smtClean="0"/>
              <a:t>06/06/2022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m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55272F-B51B-4957-97B0-074D18FB99AD}" type="datetime1">
              <a:rPr lang="pt-BR" noProof="0" smtClean="0"/>
              <a:t>06/06/2022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056502-BDB4-46EE-9217-C5A23E5BE0CE}" type="datetime1">
              <a:rPr lang="pt-BR" noProof="0" smtClean="0"/>
              <a:t>06/06/2022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6A84A-F340-402E-97D3-C59F51FBE66F}" type="datetime1">
              <a:rPr lang="pt-BR" noProof="0" smtClean="0"/>
              <a:t>06/06/2022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C5BF86-AA12-49E0-AC44-8E2B1E4B1B72}" type="datetime1">
              <a:rPr lang="pt-BR" noProof="0" smtClean="0"/>
              <a:t>06/06/2022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5EFD07-A8B9-401F-868B-7649A9F826C1}" type="datetime1">
              <a:rPr lang="pt-BR" noProof="0" smtClean="0"/>
              <a:t>06/06/2022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6D0790B-18CF-4284-B479-4F95A66DEDDE}" type="datetime1">
              <a:rPr lang="pt-BR" noProof="0" smtClean="0"/>
              <a:t>06/06/2022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1" cy="6857990"/>
          </a:xfrm>
          <a:prstGeom prst="rect">
            <a:avLst/>
          </a:prstGeom>
        </p:spPr>
      </p:pic>
      <p:sp useBgFill="1">
        <p:nvSpPr>
          <p:cNvPr id="103" name="Forma Liv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1530" y="1470008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pt-BR" sz="4000" dirty="0"/>
              <a:t>O que o rock representa na minha vida?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tâ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450" y="2629786"/>
            <a:ext cx="4538124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pt-BR" sz="4000" dirty="0"/>
              <a:t>Porque escolhi esse tema?	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8DD1A-9F97-B602-BAC8-99DABA31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855" y="2800350"/>
            <a:ext cx="10353762" cy="1257300"/>
          </a:xfrm>
        </p:spPr>
        <p:txBody>
          <a:bodyPr/>
          <a:lstStyle/>
          <a:p>
            <a:r>
              <a:rPr lang="pt-BR" dirty="0"/>
              <a:t>Porta de entrada para o mundo da musica</a:t>
            </a:r>
          </a:p>
        </p:txBody>
      </p:sp>
    </p:spTree>
    <p:extLst>
      <p:ext uri="{BB962C8B-B14F-4D97-AF65-F5344CB8AC3E}">
        <p14:creationId xmlns:p14="http://schemas.microsoft.com/office/powerpoint/2010/main" val="325767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4C8B7-92C9-D2A0-79A4-DF6EECC9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650" y="2800350"/>
            <a:ext cx="10353762" cy="1257300"/>
          </a:xfrm>
        </p:spPr>
        <p:txBody>
          <a:bodyPr>
            <a:normAutofit/>
          </a:bodyPr>
          <a:lstStyle/>
          <a:p>
            <a:r>
              <a:rPr lang="pt-BR" dirty="0"/>
              <a:t>Sempre esteve presente na minha vida</a:t>
            </a:r>
          </a:p>
        </p:txBody>
      </p:sp>
    </p:spTree>
    <p:extLst>
      <p:ext uri="{BB962C8B-B14F-4D97-AF65-F5344CB8AC3E}">
        <p14:creationId xmlns:p14="http://schemas.microsoft.com/office/powerpoint/2010/main" val="180090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B1680-A9A9-77FF-5078-E6134A0C5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pt-BR" dirty="0"/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2043651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27_TF55705232.potx" id="{CF89F022-7C0A-442C-87D4-E924F7E5F040}" vid="{1DB92B71-4A04-4E0B-81E6-75673672B25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{DCA47B12-7F9A-408A-99C6-62FA148488BD}tf55705232_win32</Template>
  <TotalTime>152</TotalTime>
  <Words>35</Words>
  <Application>Microsoft Office PowerPoint</Application>
  <PresentationFormat>Widescreen</PresentationFormat>
  <Paragraphs>7</Paragraphs>
  <Slides>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Calibri</vt:lpstr>
      <vt:lpstr>Goudy Old Style</vt:lpstr>
      <vt:lpstr>Wingdings 2</vt:lpstr>
      <vt:lpstr>SlateVTI</vt:lpstr>
      <vt:lpstr>O que o rock representa na minha vida?</vt:lpstr>
      <vt:lpstr>Porque escolhi esse tema? </vt:lpstr>
      <vt:lpstr>Porta de entrada para o mundo da musica</vt:lpstr>
      <vt:lpstr>Sempre esteve presente na minha vida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o rock representa na minha vida?</dc:title>
  <dc:creator>MARCUS VINÍCIUS SILVA SANTOS .</dc:creator>
  <cp:lastModifiedBy>MARCUS VINÍCIUS SILVA SANTOS .</cp:lastModifiedBy>
  <cp:revision>1</cp:revision>
  <dcterms:created xsi:type="dcterms:W3CDTF">2022-06-06T07:17:16Z</dcterms:created>
  <dcterms:modified xsi:type="dcterms:W3CDTF">2022-06-06T09:49:24Z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