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98008dec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98008de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98008dec2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98008de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98008dec2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98008de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98008dec2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98008de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98008dec2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98008de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Gráficos - Análise de variáveis Qualitativas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Vinicius de Paula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163500"/>
            <a:ext cx="3444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/>
              <a:t>Predominância de Jovens Adultos</a:t>
            </a:r>
            <a:endParaRPr b="1" sz="3800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2072175"/>
            <a:ext cx="2962800" cy="17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De todos os candidatos presentes na amostra  aproximadamente 80% tem entre 17 e 24 anos. 64%, aproximadamente, eram menores de 17 anos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300" y="304725"/>
            <a:ext cx="5060425" cy="41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8739100" y="253975"/>
            <a:ext cx="5253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100%</a:t>
            </a:r>
            <a:endParaRPr sz="50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739100" y="908925"/>
            <a:ext cx="5253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80</a:t>
            </a:r>
            <a:r>
              <a:rPr lang="pt-BR" sz="900"/>
              <a:t>%</a:t>
            </a:r>
            <a:endParaRPr sz="50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8739100" y="1563875"/>
            <a:ext cx="5253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60</a:t>
            </a:r>
            <a:r>
              <a:rPr lang="pt-BR" sz="900"/>
              <a:t>%</a:t>
            </a:r>
            <a:endParaRPr sz="5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8739100" y="2242200"/>
            <a:ext cx="5253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40</a:t>
            </a:r>
            <a:r>
              <a:rPr lang="pt-BR" sz="900"/>
              <a:t>%</a:t>
            </a:r>
            <a:endParaRPr sz="5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8739100" y="2897150"/>
            <a:ext cx="5253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20</a:t>
            </a:r>
            <a:r>
              <a:rPr lang="pt-BR" sz="900"/>
              <a:t>%</a:t>
            </a:r>
            <a:endParaRPr sz="5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8739100" y="3575475"/>
            <a:ext cx="5253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10%</a:t>
            </a:r>
            <a:endParaRPr sz="5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756300" y="4370125"/>
            <a:ext cx="6378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17 anos</a:t>
            </a:r>
            <a:endParaRPr sz="5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294325" y="4386625"/>
            <a:ext cx="6378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18 anos</a:t>
            </a:r>
            <a:endParaRPr sz="5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875900" y="4386625"/>
            <a:ext cx="6378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19 anos</a:t>
            </a:r>
            <a:endParaRPr sz="5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440275" y="4386625"/>
            <a:ext cx="6378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20</a:t>
            </a:r>
            <a:r>
              <a:rPr lang="pt-BR" sz="900"/>
              <a:t> anos</a:t>
            </a:r>
            <a:endParaRPr sz="5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967613" y="4386625"/>
            <a:ext cx="6378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21</a:t>
            </a:r>
            <a:r>
              <a:rPr lang="pt-BR" sz="900"/>
              <a:t> anos</a:t>
            </a:r>
            <a:endParaRPr sz="5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6516750" y="4386625"/>
            <a:ext cx="6378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22</a:t>
            </a:r>
            <a:r>
              <a:rPr lang="pt-BR" sz="900"/>
              <a:t> anos</a:t>
            </a:r>
            <a:endParaRPr sz="5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7059350" y="4386625"/>
            <a:ext cx="6378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23</a:t>
            </a:r>
            <a:r>
              <a:rPr lang="pt-BR" sz="900"/>
              <a:t> anos</a:t>
            </a:r>
            <a:endParaRPr sz="500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7640925" y="4386625"/>
            <a:ext cx="6378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24</a:t>
            </a:r>
            <a:r>
              <a:rPr lang="pt-BR" sz="900"/>
              <a:t> anos</a:t>
            </a:r>
            <a:endParaRPr sz="5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8151063" y="4386625"/>
            <a:ext cx="9660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Menor de 17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7115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podemos descrever os candidatos do ENEM 2022 segundo amostra do INEP?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Gênero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608650"/>
            <a:ext cx="3415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/>
              <a:t>Predominância Feminina</a:t>
            </a:r>
            <a:endParaRPr b="1" sz="38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903200"/>
            <a:ext cx="29628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Dos 10.00 candidatos presentes na amostra 6083 eram mulheres, enquanto 3917 </a:t>
            </a:r>
            <a:r>
              <a:rPr lang="pt-BR" sz="2000"/>
              <a:t>dos candidatos </a:t>
            </a:r>
            <a:r>
              <a:rPr lang="pt-BR" sz="2000"/>
              <a:t>eram homens.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9730" l="0" r="0" t="5873"/>
          <a:stretch/>
        </p:blipFill>
        <p:spPr>
          <a:xfrm>
            <a:off x="3889725" y="0"/>
            <a:ext cx="5254276" cy="52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 e Raça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51125"/>
            <a:ext cx="4040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/>
              <a:t>Predominância Parda e Branca</a:t>
            </a:r>
            <a:endParaRPr b="1" sz="38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761975"/>
            <a:ext cx="29628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De todos os candidatos presentes na amostra a ampla maioria era Branca, Parda ou Preta, e a minoria era indígena, Amarela ou não declarada.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12724" r="2335" t="5356"/>
          <a:stretch/>
        </p:blipFill>
        <p:spPr>
          <a:xfrm>
            <a:off x="4208225" y="265513"/>
            <a:ext cx="4659425" cy="46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Estado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608650"/>
            <a:ext cx="4040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/>
              <a:t>Predominância Paulista</a:t>
            </a:r>
            <a:endParaRPr b="1" sz="38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903200"/>
            <a:ext cx="29628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De todos os candidatos presentes na amostra a ampla maioria era de São Paulo, Minas Gerais, Rio de Janeiro ou Bahia.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1152" l="0" r="1506" t="1143"/>
          <a:stretch/>
        </p:blipFill>
        <p:spPr>
          <a:xfrm>
            <a:off x="3926600" y="323150"/>
            <a:ext cx="5058650" cy="41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Idade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