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9" autoAdjust="0"/>
    <p:restoredTop sz="94660"/>
  </p:normalViewPr>
  <p:slideViewPr>
    <p:cSldViewPr snapToGrid="0">
      <p:cViewPr varScale="1">
        <p:scale>
          <a:sx n="80" d="100"/>
          <a:sy n="80" d="100"/>
        </p:scale>
        <p:origin x="20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B12A-5655-43D2-B896-D227CDB316C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CA3B-C68D-4BC5-A5F0-E68A0017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6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B12A-5655-43D2-B896-D227CDB316C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CA3B-C68D-4BC5-A5F0-E68A0017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1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B12A-5655-43D2-B896-D227CDB316C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CA3B-C68D-4BC5-A5F0-E68A0017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8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B12A-5655-43D2-B896-D227CDB316C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CA3B-C68D-4BC5-A5F0-E68A0017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B12A-5655-43D2-B896-D227CDB316C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CA3B-C68D-4BC5-A5F0-E68A0017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B12A-5655-43D2-B896-D227CDB316C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CA3B-C68D-4BC5-A5F0-E68A0017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3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B12A-5655-43D2-B896-D227CDB316C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CA3B-C68D-4BC5-A5F0-E68A0017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5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B12A-5655-43D2-B896-D227CDB316C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CA3B-C68D-4BC5-A5F0-E68A0017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7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B12A-5655-43D2-B896-D227CDB316C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CA3B-C68D-4BC5-A5F0-E68A0017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0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B12A-5655-43D2-B896-D227CDB316C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CA3B-C68D-4BC5-A5F0-E68A0017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0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B12A-5655-43D2-B896-D227CDB316C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CA3B-C68D-4BC5-A5F0-E68A0017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4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FB12A-5655-43D2-B896-D227CDB316C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2CA3B-C68D-4BC5-A5F0-E68A0017A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9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7367" y="2071647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242" tIns="76122" rIns="152242" bIns="761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Loan CSV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n-US" sz="2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</a:t>
            </a:r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</a:p>
        </p:txBody>
      </p:sp>
      <p:sp>
        <p:nvSpPr>
          <p:cNvPr id="3" name="Oval 2"/>
          <p:cNvSpPr/>
          <p:nvPr/>
        </p:nvSpPr>
        <p:spPr>
          <a:xfrm>
            <a:off x="917367" y="233322"/>
            <a:ext cx="18288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242" tIns="76122" rIns="152242" bIns="761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u="sng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Loan ID</a:t>
            </a:r>
          </a:p>
        </p:txBody>
      </p:sp>
      <p:sp>
        <p:nvSpPr>
          <p:cNvPr id="4" name="Rectangle 3"/>
          <p:cNvSpPr/>
          <p:nvPr/>
        </p:nvSpPr>
        <p:spPr>
          <a:xfrm>
            <a:off x="5494359" y="2057369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242" tIns="76122" rIns="152242" bIns="761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Theme CSV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n-US" sz="2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</a:t>
            </a:r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</a:p>
        </p:txBody>
      </p:sp>
      <p:sp>
        <p:nvSpPr>
          <p:cNvPr id="5" name="Diamond 4"/>
          <p:cNvSpPr/>
          <p:nvPr/>
        </p:nvSpPr>
        <p:spPr>
          <a:xfrm>
            <a:off x="3205637" y="2062122"/>
            <a:ext cx="1828800" cy="18288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242" tIns="76122" rIns="152242" bIns="761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61826" y="2057369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242" tIns="76122" rIns="152242" bIns="761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Theme Location </a:t>
            </a:r>
            <a:r>
              <a:rPr lang="en-US" sz="2400" dirty="0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CSV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n-US" sz="2400" b="1" dirty="0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TL</a:t>
            </a:r>
            <a:r>
              <a:rPr lang="en-US" sz="2400" dirty="0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endParaRPr lang="en-US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Diamond 6"/>
          <p:cNvSpPr/>
          <p:nvPr/>
        </p:nvSpPr>
        <p:spPr>
          <a:xfrm>
            <a:off x="7773104" y="2066894"/>
            <a:ext cx="1828800" cy="18288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242" tIns="76122" rIns="152242" bIns="761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328395" y="226183"/>
            <a:ext cx="1825129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242" tIns="76122" rIns="152242" bIns="761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Loan Theme ID</a:t>
            </a:r>
            <a:endParaRPr lang="en-US" sz="16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Diamond 8"/>
          <p:cNvSpPr/>
          <p:nvPr/>
        </p:nvSpPr>
        <p:spPr>
          <a:xfrm>
            <a:off x="917367" y="4300497"/>
            <a:ext cx="1828800" cy="18288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242" tIns="76122" rIns="152242" bIns="761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7367" y="6634122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242" tIns="76122" rIns="152242" bIns="761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Geo </a:t>
            </a:r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CSV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n-US" sz="2400" b="1" dirty="0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</a:t>
            </a:r>
            <a:r>
              <a:rPr lang="en-US" sz="2400" dirty="0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endParaRPr lang="en-US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94359" y="235708"/>
            <a:ext cx="18288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242" tIns="76122" rIns="152242" bIns="761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Partner ID</a:t>
            </a:r>
            <a:endParaRPr lang="en-US" sz="16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574722" y="226183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242" tIns="76122" rIns="152242" bIns="761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ID</a:t>
            </a:r>
            <a:endParaRPr lang="en-US" sz="16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46167" y="2679381"/>
            <a:ext cx="2729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</a:t>
            </a:r>
            <a:r>
              <a:rPr lang="en-US" sz="16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.Loan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ID</a:t>
            </a:r>
            <a:r>
              <a:rPr lang="en-US" sz="16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=</a:t>
            </a:r>
          </a:p>
          <a:p>
            <a:pPr algn="ctr"/>
            <a:r>
              <a:rPr lang="en-US" sz="16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</a:t>
            </a:r>
            <a:r>
              <a:rPr lang="en-US" sz="16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.ID</a:t>
            </a:r>
            <a:endPara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21593" y="2434116"/>
            <a:ext cx="2729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</a:t>
            </a:r>
            <a:r>
              <a:rPr lang="en-US" sz="1600" dirty="0" err="1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.Loan</a:t>
            </a:r>
            <a:r>
              <a:rPr lang="en-US" sz="16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Theme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ID = </a:t>
            </a:r>
            <a:r>
              <a:rPr lang="en-US" sz="1600" b="1" dirty="0" err="1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TL</a:t>
            </a:r>
            <a:r>
              <a:rPr lang="en-US" sz="1600" dirty="0" err="1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.Loan</a:t>
            </a:r>
            <a:r>
              <a:rPr lang="en-US" sz="16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Theme 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ID,</a:t>
            </a:r>
          </a:p>
          <a:p>
            <a:pPr algn="ctr"/>
            <a:r>
              <a:rPr lang="en-US" sz="1600" b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</a:t>
            </a:r>
            <a:r>
              <a:rPr lang="en-US" sz="16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.Partner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ID = </a:t>
            </a:r>
            <a:r>
              <a:rPr lang="en-US" sz="1600" b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TL</a:t>
            </a:r>
            <a:r>
              <a:rPr lang="en-US" sz="16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.Partner</a:t>
            </a:r>
            <a:r>
              <a: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ID</a:t>
            </a:r>
            <a:endPara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6558" y="4891731"/>
            <a:ext cx="3676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</a:t>
            </a:r>
            <a:r>
              <a:rPr lang="en-US" dirty="0" err="1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.country_code</a:t>
            </a:r>
            <a:r>
              <a:rPr lang="en-US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=</a:t>
            </a:r>
            <a:r>
              <a:rPr lang="en-US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</a:t>
            </a:r>
            <a:r>
              <a:rPr lang="en-US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  <a:r>
              <a:rPr lang="en-US" altLang="zh-TW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ISO</a:t>
            </a:r>
            <a:r>
              <a:rPr lang="en-US" altLang="zh-TW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</a:t>
            </a:r>
          </a:p>
          <a:p>
            <a:pPr algn="ctr"/>
            <a:r>
              <a:rPr lang="en-US" altLang="zh-TW" b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</a:t>
            </a:r>
            <a:r>
              <a:rPr lang="en-US" altLang="zh-TW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.region</a:t>
            </a:r>
            <a:r>
              <a:rPr lang="en-US" altLang="zh-TW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= </a:t>
            </a:r>
            <a:r>
              <a:rPr lang="en-US" altLang="zh-TW" b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</a:t>
            </a:r>
            <a:r>
              <a:rPr lang="en-US" altLang="zh-TW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.region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9150400" y="244422"/>
            <a:ext cx="3651205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242" tIns="76122" rIns="152242" bIns="761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u="dotted" dirty="0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Loan Theme ID,</a:t>
            </a:r>
          </a:p>
          <a:p>
            <a:pPr algn="ctr"/>
            <a:r>
              <a:rPr lang="en-US" sz="1600" u="dotted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Partner </a:t>
            </a:r>
            <a:r>
              <a:rPr lang="en-US" sz="1600" u="dotted" dirty="0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ID</a:t>
            </a:r>
            <a:endParaRPr lang="en-US" sz="1600" u="dotted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670092" y="6634122"/>
            <a:ext cx="18288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242" tIns="76122" rIns="152242" bIns="761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ISO</a:t>
            </a:r>
            <a:endParaRPr lang="en-US" sz="16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670092" y="7548522"/>
            <a:ext cx="18288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242" tIns="76122" rIns="152242" bIns="761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Region</a:t>
            </a:r>
            <a:endParaRPr lang="en-US" sz="16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1" name="Straight Connector 20"/>
          <p:cNvCxnSpPr>
            <a:stCxn id="3" idx="4"/>
            <a:endCxn id="2" idx="0"/>
          </p:cNvCxnSpPr>
          <p:nvPr/>
        </p:nvCxnSpPr>
        <p:spPr>
          <a:xfrm>
            <a:off x="1831767" y="1147722"/>
            <a:ext cx="0" cy="923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0"/>
            <a:endCxn id="11" idx="4"/>
          </p:cNvCxnSpPr>
          <p:nvPr/>
        </p:nvCxnSpPr>
        <p:spPr>
          <a:xfrm flipV="1">
            <a:off x="6408759" y="1150108"/>
            <a:ext cx="0" cy="907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4"/>
            <a:endCxn id="4" idx="0"/>
          </p:cNvCxnSpPr>
          <p:nvPr/>
        </p:nvCxnSpPr>
        <p:spPr>
          <a:xfrm>
            <a:off x="5031922" y="1140583"/>
            <a:ext cx="1376837" cy="916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4"/>
            <a:endCxn id="4" idx="0"/>
          </p:cNvCxnSpPr>
          <p:nvPr/>
        </p:nvCxnSpPr>
        <p:spPr>
          <a:xfrm flipH="1">
            <a:off x="6408759" y="1140583"/>
            <a:ext cx="1832201" cy="916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6" idx="4"/>
            <a:endCxn id="6" idx="0"/>
          </p:cNvCxnSpPr>
          <p:nvPr/>
        </p:nvCxnSpPr>
        <p:spPr>
          <a:xfrm>
            <a:off x="10976003" y="1158822"/>
            <a:ext cx="223" cy="898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8" idx="2"/>
            <a:endCxn id="10" idx="3"/>
          </p:cNvCxnSpPr>
          <p:nvPr/>
        </p:nvCxnSpPr>
        <p:spPr>
          <a:xfrm flipH="1">
            <a:off x="2746167" y="7091322"/>
            <a:ext cx="923925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9" idx="2"/>
            <a:endCxn id="10" idx="3"/>
          </p:cNvCxnSpPr>
          <p:nvPr/>
        </p:nvCxnSpPr>
        <p:spPr>
          <a:xfrm flipH="1" flipV="1">
            <a:off x="2746167" y="7548522"/>
            <a:ext cx="923925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407695" y="3895694"/>
            <a:ext cx="0" cy="772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233864" y="3914217"/>
            <a:ext cx="0" cy="772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225844" y="5743018"/>
            <a:ext cx="0" cy="573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403686" y="5743018"/>
            <a:ext cx="0" cy="573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1167062" y="6091040"/>
            <a:ext cx="664705" cy="543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831767" y="6091040"/>
            <a:ext cx="664705" cy="543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17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59</Words>
  <Application>Microsoft Office PowerPoint</Application>
  <PresentationFormat>A3 Paper (297x420 mm)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Serif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 Vincent</dc:creator>
  <cp:lastModifiedBy>Chu Vincent</cp:lastModifiedBy>
  <cp:revision>7</cp:revision>
  <dcterms:created xsi:type="dcterms:W3CDTF">2019-10-31T03:59:18Z</dcterms:created>
  <dcterms:modified xsi:type="dcterms:W3CDTF">2019-10-31T04:29:26Z</dcterms:modified>
</cp:coreProperties>
</file>