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 Bold" panose="020B0604020202020204" charset="0"/>
      <p:regular r:id="rId9"/>
    </p:embeddedFon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Trocchi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1I0er8lO7XW10au6WJ9EI0/Movie-App-(Community)?type=design&amp;node-id=0-1&amp;mode=design&amp;t=CEsKHOEbBMAq0lmj-0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59749" y="3543457"/>
            <a:ext cx="10610347" cy="3200086"/>
            <a:chOff x="0" y="0"/>
            <a:chExt cx="14147130" cy="42667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3350"/>
              <a:ext cx="14147130" cy="291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CINECONECT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174967"/>
              <a:ext cx="14147130" cy="109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183" y="-680073"/>
            <a:ext cx="11605183" cy="12447258"/>
            <a:chOff x="0" y="0"/>
            <a:chExt cx="592039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0390" cy="6349975"/>
            </a:xfrm>
            <a:custGeom>
              <a:avLst/>
              <a:gdLst/>
              <a:ahLst/>
              <a:cxnLst/>
              <a:rect l="l" t="t" r="r" b="b"/>
              <a:pathLst>
                <a:path w="5920390" h="6349975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r="-362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47554" y="730685"/>
            <a:ext cx="5029894" cy="1769215"/>
            <a:chOff x="0" y="0"/>
            <a:chExt cx="6350000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6312027" cy="2195449"/>
            </a:xfrm>
            <a:custGeom>
              <a:avLst/>
              <a:gdLst/>
              <a:ahLst/>
              <a:cxnLst/>
              <a:rect l="l" t="t" r="r" b="b"/>
              <a:pathLst>
                <a:path w="6312027" h="2195449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2233549"/>
            </a:xfrm>
            <a:custGeom>
              <a:avLst/>
              <a:gdLst/>
              <a:ahLst/>
              <a:cxnLst/>
              <a:rect l="l" t="t" r="r" b="b"/>
              <a:pathLst>
                <a:path w="6350000" h="2233549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46910" y="1087709"/>
            <a:ext cx="40311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73854" y="1930370"/>
            <a:ext cx="7946457" cy="557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Pitch do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projeto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Funcionamento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da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Como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surgiu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?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essa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resolve?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ainda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existe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nesse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modelo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716656"/>
            <a:ext cx="5541666" cy="5541644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002824" y="2685947"/>
            <a:ext cx="3060015" cy="6625952"/>
          </a:xfrm>
          <a:custGeom>
            <a:avLst/>
            <a:gdLst/>
            <a:ahLst/>
            <a:cxnLst/>
            <a:rect l="l" t="t" r="r" b="b"/>
            <a:pathLst>
              <a:path w="3060015" h="6625952">
                <a:moveTo>
                  <a:pt x="0" y="0"/>
                </a:moveTo>
                <a:lnTo>
                  <a:pt x="3060015" y="0"/>
                </a:lnTo>
                <a:lnTo>
                  <a:pt x="3060015" y="6625952"/>
                </a:lnTo>
                <a:lnTo>
                  <a:pt x="0" y="6625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22542" y="1972726"/>
            <a:ext cx="3442267" cy="7453655"/>
          </a:xfrm>
          <a:custGeom>
            <a:avLst/>
            <a:gdLst/>
            <a:ahLst/>
            <a:cxnLst/>
            <a:rect l="l" t="t" r="r" b="b"/>
            <a:pathLst>
              <a:path w="3442267" h="7453655">
                <a:moveTo>
                  <a:pt x="0" y="0"/>
                </a:moveTo>
                <a:lnTo>
                  <a:pt x="3442267" y="0"/>
                </a:lnTo>
                <a:lnTo>
                  <a:pt x="3442267" y="7453655"/>
                </a:lnTo>
                <a:lnTo>
                  <a:pt x="0" y="745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905662" y="568007"/>
            <a:ext cx="1849785" cy="74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 dirty="0">
                <a:latin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en-US" sz="4599" u="sng" dirty="0">
              <a:latin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5984" y="-8852732"/>
            <a:ext cx="12396032" cy="1239603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id="4" name="AutoShape 4"/>
          <p:cNvSpPr/>
          <p:nvPr/>
        </p:nvSpPr>
        <p:spPr>
          <a:xfrm flipV="1">
            <a:off x="6274416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2013584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647162" y="471475"/>
            <a:ext cx="6993677" cy="196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2089" y="7077736"/>
            <a:ext cx="4752265" cy="1641686"/>
            <a:chOff x="0" y="0"/>
            <a:chExt cx="6336353" cy="2188915"/>
          </a:xfrm>
        </p:grpSpPr>
        <p:sp>
          <p:nvSpPr>
            <p:cNvPr id="8" name="TextBox 8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64954" y="7077736"/>
            <a:ext cx="4752265" cy="1641686"/>
            <a:chOff x="0" y="0"/>
            <a:chExt cx="6336353" cy="21889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13646" y="7077736"/>
            <a:ext cx="4752265" cy="1641686"/>
            <a:chOff x="0" y="0"/>
            <a:chExt cx="6336353" cy="21889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96416" y="4624387"/>
            <a:ext cx="44951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id="6" name="Freeform 6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24623" y="1038225"/>
            <a:ext cx="14438754" cy="10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87891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id="11" name="Freeform 11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id="14" name="TextBox 14"/>
          <p:cNvSpPr txBox="1"/>
          <p:nvPr/>
        </p:nvSpPr>
        <p:spPr>
          <a:xfrm>
            <a:off x="1261909" y="2496930"/>
            <a:ext cx="15997391" cy="155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500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456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5576688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510086"/>
            <a:ext cx="5103800" cy="42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436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8701" y="54218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8979" y="2451819"/>
          <a:ext cx="10265312" cy="6631282"/>
        </p:xfrm>
        <a:graphic>
          <a:graphicData uri="http://schemas.openxmlformats.org/drawingml/2006/table">
            <a:tbl>
              <a:tblPr/>
              <a:tblGrid>
                <a:gridCol w="53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633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DOCUMENTAÇÃO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49"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Pode ser complexa para iniciantes, sendo importante investir tempo na compreensão dos conceitos e padrões.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Embora existam recursos disponíveis, a documentação completa ainda é um desafio.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305314"/>
            <a:ext cx="9442522" cy="183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6000" spc="-120">
                <a:solidFill>
                  <a:srgbClr val="0B2C40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Office PowerPoint</Application>
  <PresentationFormat>Personalizar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Antonio Bold</vt:lpstr>
      <vt:lpstr>Arial</vt:lpstr>
      <vt:lpstr>Arimo</vt:lpstr>
      <vt:lpstr>Trocchi</vt:lpstr>
      <vt:lpstr>Open Sauce</vt:lpstr>
      <vt:lpstr>Open Sauce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cp:lastModifiedBy>Hugo Vinícius Pessoa de Melo Santo</cp:lastModifiedBy>
  <cp:revision>2</cp:revision>
  <dcterms:created xsi:type="dcterms:W3CDTF">2006-08-16T00:00:00Z</dcterms:created>
  <dcterms:modified xsi:type="dcterms:W3CDTF">2024-04-18T19:48:22Z</dcterms:modified>
  <dc:identifier>DAGCt8sGCLk</dc:identifier>
</cp:coreProperties>
</file>