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  <p:sldId id="261" r:id="rId5"/>
    <p:sldId id="266" r:id="rId6"/>
    <p:sldId id="267" r:id="rId7"/>
    <p:sldId id="268" r:id="rId8"/>
    <p:sldId id="263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3E3AD-1AC8-48B6-9241-B92FFA9FD2F2}" v="1" dt="2022-05-12T17:21:22.593"/>
    <p1510:client id="{3F530E86-FC5E-4D66-ACDA-3B0E14437AF0}" v="5" dt="2022-05-13T16:57:43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CATHARINA DA CONCEICAO CAETANO" userId="S::anna.cccaetano@senacsp.edu.br::28960796-5c04-4671-add7-b8946c8e4e8e" providerId="AD" clId="Web-{3F530E86-FC5E-4D66-ACDA-3B0E14437AF0}"/>
    <pc:docChg chg="modSld">
      <pc:chgData name="ANNA CATHARINA DA CONCEICAO CAETANO" userId="S::anna.cccaetano@senacsp.edu.br::28960796-5c04-4671-add7-b8946c8e4e8e" providerId="AD" clId="Web-{3F530E86-FC5E-4D66-ACDA-3B0E14437AF0}" dt="2022-05-13T16:57:43.797" v="4" actId="20577"/>
      <pc:docMkLst>
        <pc:docMk/>
      </pc:docMkLst>
      <pc:sldChg chg="modSp">
        <pc:chgData name="ANNA CATHARINA DA CONCEICAO CAETANO" userId="S::anna.cccaetano@senacsp.edu.br::28960796-5c04-4671-add7-b8946c8e4e8e" providerId="AD" clId="Web-{3F530E86-FC5E-4D66-ACDA-3B0E14437AF0}" dt="2022-05-13T16:57:43.797" v="4" actId="20577"/>
        <pc:sldMkLst>
          <pc:docMk/>
          <pc:sldMk cId="2371988517" sldId="265"/>
        </pc:sldMkLst>
        <pc:spChg chg="mod">
          <ac:chgData name="ANNA CATHARINA DA CONCEICAO CAETANO" userId="S::anna.cccaetano@senacsp.edu.br::28960796-5c04-4671-add7-b8946c8e4e8e" providerId="AD" clId="Web-{3F530E86-FC5E-4D66-ACDA-3B0E14437AF0}" dt="2022-05-13T16:57:43.797" v="4" actId="20577"/>
          <ac:spMkLst>
            <pc:docMk/>
            <pc:sldMk cId="2371988517" sldId="265"/>
            <ac:spMk id="3" creationId="{9EBCC9C1-A7B4-3F3F-2CB4-775BF86225BA}"/>
          </ac:spMkLst>
        </pc:spChg>
      </pc:sldChg>
    </pc:docChg>
  </pc:docChgLst>
  <pc:docChgLst>
    <pc:chgData name="VINICIUS CASTRO SANTANA" userId="33572b04-5666-4bcb-b61e-3d18327bda0d" providerId="ADAL" clId="{3753E3AD-1AC8-48B6-9241-B92FFA9FD2F2}"/>
    <pc:docChg chg="undo redo custSel delSld modSld">
      <pc:chgData name="VINICIUS CASTRO SANTANA" userId="33572b04-5666-4bcb-b61e-3d18327bda0d" providerId="ADAL" clId="{3753E3AD-1AC8-48B6-9241-B92FFA9FD2F2}" dt="2022-05-12T17:30:25.340" v="361" actId="1076"/>
      <pc:docMkLst>
        <pc:docMk/>
      </pc:docMkLst>
      <pc:sldChg chg="modSp mod">
        <pc:chgData name="VINICIUS CASTRO SANTANA" userId="33572b04-5666-4bcb-b61e-3d18327bda0d" providerId="ADAL" clId="{3753E3AD-1AC8-48B6-9241-B92FFA9FD2F2}" dt="2022-05-12T17:21:57.276" v="199" actId="1076"/>
        <pc:sldMkLst>
          <pc:docMk/>
          <pc:sldMk cId="3336513621" sldId="256"/>
        </pc:sldMkLst>
        <pc:spChg chg="mod">
          <ac:chgData name="VINICIUS CASTRO SANTANA" userId="33572b04-5666-4bcb-b61e-3d18327bda0d" providerId="ADAL" clId="{3753E3AD-1AC8-48B6-9241-B92FFA9FD2F2}" dt="2022-05-12T17:14:48.240" v="8" actId="1076"/>
          <ac:spMkLst>
            <pc:docMk/>
            <pc:sldMk cId="3336513621" sldId="256"/>
            <ac:spMk id="2" creationId="{BCD2503F-CAE0-F721-733C-621CCEEC1EEA}"/>
          </ac:spMkLst>
        </pc:spChg>
        <pc:spChg chg="mod">
          <ac:chgData name="VINICIUS CASTRO SANTANA" userId="33572b04-5666-4bcb-b61e-3d18327bda0d" providerId="ADAL" clId="{3753E3AD-1AC8-48B6-9241-B92FFA9FD2F2}" dt="2022-05-12T17:21:57.276" v="199" actId="1076"/>
          <ac:spMkLst>
            <pc:docMk/>
            <pc:sldMk cId="3336513621" sldId="256"/>
            <ac:spMk id="3" creationId="{9EBCC9C1-A7B4-3F3F-2CB4-775BF86225BA}"/>
          </ac:spMkLst>
        </pc:spChg>
        <pc:picChg chg="mod">
          <ac:chgData name="VINICIUS CASTRO SANTANA" userId="33572b04-5666-4bcb-b61e-3d18327bda0d" providerId="ADAL" clId="{3753E3AD-1AC8-48B6-9241-B92FFA9FD2F2}" dt="2022-05-12T17:21:47.340" v="198" actId="1076"/>
          <ac:picMkLst>
            <pc:docMk/>
            <pc:sldMk cId="3336513621" sldId="256"/>
            <ac:picMk id="5" creationId="{867E6643-52BA-39C1-89B9-2515DAE0F212}"/>
          </ac:picMkLst>
        </pc:picChg>
      </pc:sldChg>
      <pc:sldChg chg="modSp mod">
        <pc:chgData name="VINICIUS CASTRO SANTANA" userId="33572b04-5666-4bcb-b61e-3d18327bda0d" providerId="ADAL" clId="{3753E3AD-1AC8-48B6-9241-B92FFA9FD2F2}" dt="2022-05-12T17:16:32.776" v="48" actId="113"/>
        <pc:sldMkLst>
          <pc:docMk/>
          <pc:sldMk cId="1340047737" sldId="259"/>
        </pc:sldMkLst>
        <pc:spChg chg="mod">
          <ac:chgData name="VINICIUS CASTRO SANTANA" userId="33572b04-5666-4bcb-b61e-3d18327bda0d" providerId="ADAL" clId="{3753E3AD-1AC8-48B6-9241-B92FFA9FD2F2}" dt="2022-05-12T17:16:32.776" v="48" actId="113"/>
          <ac:spMkLst>
            <pc:docMk/>
            <pc:sldMk cId="1340047737" sldId="259"/>
            <ac:spMk id="3" creationId="{9EBCC9C1-A7B4-3F3F-2CB4-775BF86225BA}"/>
          </ac:spMkLst>
        </pc:spChg>
      </pc:sldChg>
      <pc:sldChg chg="modSp mod">
        <pc:chgData name="VINICIUS CASTRO SANTANA" userId="33572b04-5666-4bcb-b61e-3d18327bda0d" providerId="ADAL" clId="{3753E3AD-1AC8-48B6-9241-B92FFA9FD2F2}" dt="2022-05-12T17:28:46.021" v="353" actId="1076"/>
        <pc:sldMkLst>
          <pc:docMk/>
          <pc:sldMk cId="1339799446" sldId="260"/>
        </pc:sldMkLst>
        <pc:spChg chg="mod">
          <ac:chgData name="VINICIUS CASTRO SANTANA" userId="33572b04-5666-4bcb-b61e-3d18327bda0d" providerId="ADAL" clId="{3753E3AD-1AC8-48B6-9241-B92FFA9FD2F2}" dt="2022-05-12T17:28:46.021" v="353" actId="1076"/>
          <ac:spMkLst>
            <pc:docMk/>
            <pc:sldMk cId="1339799446" sldId="260"/>
            <ac:spMk id="3" creationId="{9EBCC9C1-A7B4-3F3F-2CB4-775BF86225BA}"/>
          </ac:spMkLst>
        </pc:spChg>
        <pc:picChg chg="ord">
          <ac:chgData name="VINICIUS CASTRO SANTANA" userId="33572b04-5666-4bcb-b61e-3d18327bda0d" providerId="ADAL" clId="{3753E3AD-1AC8-48B6-9241-B92FFA9FD2F2}" dt="2022-05-12T17:28:37.358" v="352" actId="167"/>
          <ac:picMkLst>
            <pc:docMk/>
            <pc:sldMk cId="1339799446" sldId="260"/>
            <ac:picMk id="8" creationId="{E5E7C97C-35D9-1E57-7C58-A22A66C05746}"/>
          </ac:picMkLst>
        </pc:picChg>
      </pc:sldChg>
      <pc:sldChg chg="delSp modSp mod">
        <pc:chgData name="VINICIUS CASTRO SANTANA" userId="33572b04-5666-4bcb-b61e-3d18327bda0d" providerId="ADAL" clId="{3753E3AD-1AC8-48B6-9241-B92FFA9FD2F2}" dt="2022-05-12T17:29:52.941" v="357" actId="478"/>
        <pc:sldMkLst>
          <pc:docMk/>
          <pc:sldMk cId="3614676947" sldId="261"/>
        </pc:sldMkLst>
        <pc:spChg chg="mod">
          <ac:chgData name="VINICIUS CASTRO SANTANA" userId="33572b04-5666-4bcb-b61e-3d18327bda0d" providerId="ADAL" clId="{3753E3AD-1AC8-48B6-9241-B92FFA9FD2F2}" dt="2022-05-12T17:16:47.908" v="49" actId="20577"/>
          <ac:spMkLst>
            <pc:docMk/>
            <pc:sldMk cId="3614676947" sldId="261"/>
            <ac:spMk id="3" creationId="{9EBCC9C1-A7B4-3F3F-2CB4-775BF86225BA}"/>
          </ac:spMkLst>
        </pc:spChg>
        <pc:picChg chg="del mod">
          <ac:chgData name="VINICIUS CASTRO SANTANA" userId="33572b04-5666-4bcb-b61e-3d18327bda0d" providerId="ADAL" clId="{3753E3AD-1AC8-48B6-9241-B92FFA9FD2F2}" dt="2022-05-12T17:29:52.941" v="357" actId="478"/>
          <ac:picMkLst>
            <pc:docMk/>
            <pc:sldMk cId="3614676947" sldId="261"/>
            <ac:picMk id="9" creationId="{FB6500F2-CE18-65B7-1791-CC6552C9C170}"/>
          </ac:picMkLst>
        </pc:picChg>
      </pc:sldChg>
      <pc:sldChg chg="del">
        <pc:chgData name="VINICIUS CASTRO SANTANA" userId="33572b04-5666-4bcb-b61e-3d18327bda0d" providerId="ADAL" clId="{3753E3AD-1AC8-48B6-9241-B92FFA9FD2F2}" dt="2022-05-12T17:22:54.975" v="201" actId="47"/>
        <pc:sldMkLst>
          <pc:docMk/>
          <pc:sldMk cId="2661035327" sldId="262"/>
        </pc:sldMkLst>
      </pc:sldChg>
      <pc:sldChg chg="modSp mod">
        <pc:chgData name="VINICIUS CASTRO SANTANA" userId="33572b04-5666-4bcb-b61e-3d18327bda0d" providerId="ADAL" clId="{3753E3AD-1AC8-48B6-9241-B92FFA9FD2F2}" dt="2022-05-12T17:30:25.340" v="361" actId="1076"/>
        <pc:sldMkLst>
          <pc:docMk/>
          <pc:sldMk cId="917812550" sldId="263"/>
        </pc:sldMkLst>
        <pc:spChg chg="mod">
          <ac:chgData name="VINICIUS CASTRO SANTANA" userId="33572b04-5666-4bcb-b61e-3d18327bda0d" providerId="ADAL" clId="{3753E3AD-1AC8-48B6-9241-B92FFA9FD2F2}" dt="2022-05-12T17:30:08.333" v="358" actId="20577"/>
          <ac:spMkLst>
            <pc:docMk/>
            <pc:sldMk cId="917812550" sldId="263"/>
            <ac:spMk id="3" creationId="{9EBCC9C1-A7B4-3F3F-2CB4-775BF86225BA}"/>
          </ac:spMkLst>
        </pc:spChg>
        <pc:picChg chg="mod">
          <ac:chgData name="VINICIUS CASTRO SANTANA" userId="33572b04-5666-4bcb-b61e-3d18327bda0d" providerId="ADAL" clId="{3753E3AD-1AC8-48B6-9241-B92FFA9FD2F2}" dt="2022-05-12T17:30:22.438" v="360" actId="1076"/>
          <ac:picMkLst>
            <pc:docMk/>
            <pc:sldMk cId="917812550" sldId="263"/>
            <ac:picMk id="4" creationId="{00E91D24-A0FC-02FA-F57E-BD36D928F007}"/>
          </ac:picMkLst>
        </pc:picChg>
        <pc:picChg chg="mod">
          <ac:chgData name="VINICIUS CASTRO SANTANA" userId="33572b04-5666-4bcb-b61e-3d18327bda0d" providerId="ADAL" clId="{3753E3AD-1AC8-48B6-9241-B92FFA9FD2F2}" dt="2022-05-12T17:30:25.340" v="361" actId="1076"/>
          <ac:picMkLst>
            <pc:docMk/>
            <pc:sldMk cId="917812550" sldId="263"/>
            <ac:picMk id="9" creationId="{3E5A63EC-06D3-55A1-09CD-A9C8B686BA74}"/>
          </ac:picMkLst>
        </pc:picChg>
      </pc:sldChg>
      <pc:sldChg chg="del">
        <pc:chgData name="VINICIUS CASTRO SANTANA" userId="33572b04-5666-4bcb-b61e-3d18327bda0d" providerId="ADAL" clId="{3753E3AD-1AC8-48B6-9241-B92FFA9FD2F2}" dt="2022-05-12T17:22:59.318" v="202" actId="47"/>
        <pc:sldMkLst>
          <pc:docMk/>
          <pc:sldMk cId="2932911598" sldId="264"/>
        </pc:sldMkLst>
      </pc:sldChg>
      <pc:sldChg chg="delSp modSp mod">
        <pc:chgData name="VINICIUS CASTRO SANTANA" userId="33572b04-5666-4bcb-b61e-3d18327bda0d" providerId="ADAL" clId="{3753E3AD-1AC8-48B6-9241-B92FFA9FD2F2}" dt="2022-05-12T17:23:16.806" v="233" actId="478"/>
        <pc:sldMkLst>
          <pc:docMk/>
          <pc:sldMk cId="2371988517" sldId="265"/>
        </pc:sldMkLst>
        <pc:spChg chg="mod">
          <ac:chgData name="VINICIUS CASTRO SANTANA" userId="33572b04-5666-4bcb-b61e-3d18327bda0d" providerId="ADAL" clId="{3753E3AD-1AC8-48B6-9241-B92FFA9FD2F2}" dt="2022-05-12T17:23:11.766" v="232" actId="20577"/>
          <ac:spMkLst>
            <pc:docMk/>
            <pc:sldMk cId="2371988517" sldId="265"/>
            <ac:spMk id="6" creationId="{196D47B5-352C-D66F-A5BE-B8CB920C9661}"/>
          </ac:spMkLst>
        </pc:spChg>
        <pc:picChg chg="del">
          <ac:chgData name="VINICIUS CASTRO SANTANA" userId="33572b04-5666-4bcb-b61e-3d18327bda0d" providerId="ADAL" clId="{3753E3AD-1AC8-48B6-9241-B92FFA9FD2F2}" dt="2022-05-12T17:23:16.806" v="233" actId="478"/>
          <ac:picMkLst>
            <pc:docMk/>
            <pc:sldMk cId="2371988517" sldId="265"/>
            <ac:picMk id="5" creationId="{D191EB7D-39B4-37BE-6F25-9801166C52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2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0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6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3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9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4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Círculo&#10;&#10;Descrição gerada automaticamente">
            <a:extLst>
              <a:ext uri="{FF2B5EF4-FFF2-40B4-BE49-F238E27FC236}">
                <a16:creationId xmlns:a16="http://schemas.microsoft.com/office/drawing/2014/main" id="{867E6643-52BA-39C1-89B9-2515DAE0F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9" b="2422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D2503F-CAE0-F721-733C-621CCEEC1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056" y="2220070"/>
            <a:ext cx="6763941" cy="812922"/>
          </a:xfrm>
        </p:spPr>
        <p:txBody>
          <a:bodyPr anchor="t">
            <a:noAutofit/>
          </a:bodyPr>
          <a:lstStyle/>
          <a:p>
            <a:pPr algn="ctr"/>
            <a:r>
              <a:rPr lang="pt-BR" sz="6000" b="1">
                <a:solidFill>
                  <a:srgbClr val="FFFFFF"/>
                </a:solidFill>
              </a:rPr>
              <a:t>Projeto Phoenix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BCC9C1-A7B4-3F3F-2CB4-775BF8622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2048" y="5443078"/>
            <a:ext cx="3998857" cy="812923"/>
          </a:xfrm>
        </p:spPr>
        <p:txBody>
          <a:bodyPr anchor="t"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Anna, Raissa, rodrigo, Vinícius, vitória, yaros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51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BCC9C1-A7B4-3F3F-2CB4-775BF862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74" y="1695281"/>
            <a:ext cx="10728252" cy="4699592"/>
          </a:xfrm>
        </p:spPr>
        <p:txBody>
          <a:bodyPr anchor="t">
            <a:normAutofit lnSpcReduction="10000"/>
          </a:bodyPr>
          <a:lstStyle/>
          <a:p>
            <a:r>
              <a:rPr lang="pt-BR" sz="2600" b="1" dirty="0"/>
              <a:t>O principal objetivo do projeto é tornar aparelhos ortopédicos de alto custo mais acessíveis através de doações, para pessoas que talvez estejam a muito tempo procurando, mas não encontraram por falta de disponibilidade ou condições financeiras. </a:t>
            </a:r>
          </a:p>
          <a:p>
            <a:pPr marL="0" indent="0">
              <a:buNone/>
            </a:pPr>
            <a:r>
              <a:rPr lang="pt-BR" sz="2600" dirty="0"/>
              <a:t>    </a:t>
            </a:r>
            <a:r>
              <a:rPr lang="pt-BR" sz="2000" b="1" dirty="0"/>
              <a:t>- Cadeira de rodas;</a:t>
            </a:r>
          </a:p>
          <a:p>
            <a:pPr marL="365760" lvl="3"/>
            <a:r>
              <a:rPr lang="pt-BR" sz="2000" b="1" dirty="0"/>
              <a:t>- Órteses craniana;</a:t>
            </a:r>
          </a:p>
          <a:p>
            <a:pPr marL="365760" lvl="3"/>
            <a:r>
              <a:rPr lang="pt-BR" sz="2000" b="1" dirty="0"/>
              <a:t>- Tala de lona;</a:t>
            </a:r>
          </a:p>
          <a:p>
            <a:pPr marL="365760" lvl="3"/>
            <a:r>
              <a:rPr lang="pt-BR" sz="2000" b="1" dirty="0"/>
              <a:t>- Próteses;</a:t>
            </a:r>
          </a:p>
          <a:p>
            <a:pPr marL="365760" lvl="3"/>
            <a:r>
              <a:rPr lang="pt-BR" sz="2000" b="1" dirty="0"/>
              <a:t>- Bota imobilizadora;</a:t>
            </a:r>
          </a:p>
          <a:p>
            <a:pPr marL="365760" lvl="3"/>
            <a:r>
              <a:rPr lang="pt-BR" sz="2000" b="1" dirty="0"/>
              <a:t>- Aparelhos Auditivos</a:t>
            </a:r>
            <a:r>
              <a:rPr lang="pt-BR" b="1" dirty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 descr="Uma imagem contendo Círculo&#10;&#10;Descrição gerada automaticamente">
            <a:extLst>
              <a:ext uri="{FF2B5EF4-FFF2-40B4-BE49-F238E27FC236}">
                <a16:creationId xmlns:a16="http://schemas.microsoft.com/office/drawing/2014/main" id="{E5E7C97C-35D9-1E57-7C58-A22A66C0574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72" y="105103"/>
            <a:ext cx="6858000" cy="6858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96D47B5-352C-D66F-A5BE-B8CB920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07" y="258950"/>
            <a:ext cx="10363200" cy="868102"/>
          </a:xfrm>
        </p:spPr>
        <p:txBody>
          <a:bodyPr/>
          <a:lstStyle/>
          <a:p>
            <a:r>
              <a:rPr lang="pt-BR" b="1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4004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Círculo&#10;&#10;Descrição gerada automaticamente">
            <a:extLst>
              <a:ext uri="{FF2B5EF4-FFF2-40B4-BE49-F238E27FC236}">
                <a16:creationId xmlns:a16="http://schemas.microsoft.com/office/drawing/2014/main" id="{E5E7C97C-35D9-1E57-7C58-A22A66C0574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72" y="105103"/>
            <a:ext cx="6858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EBCC9C1-A7B4-3F3F-2CB4-775BF862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06" y="1519518"/>
            <a:ext cx="9032021" cy="523337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/>
              <a:t>MISSÃO:  </a:t>
            </a:r>
          </a:p>
          <a:p>
            <a:pPr marL="0" indent="0">
              <a:buNone/>
            </a:pPr>
            <a:r>
              <a:rPr lang="pt-BR" sz="2400" b="1" i="0" dirty="0">
                <a:solidFill>
                  <a:srgbClr val="242424"/>
                </a:solidFill>
                <a:effectLst/>
              </a:rPr>
              <a:t>Possibilitar e incentivar pessoas a praticarem boas ações e o ato de ajudar o próximo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VISÃO: </a:t>
            </a:r>
          </a:p>
          <a:p>
            <a:pPr marL="0" indent="0">
              <a:buNone/>
            </a:pPr>
            <a:r>
              <a:rPr lang="pt-BR" sz="2400" b="1" dirty="0"/>
              <a:t>Ser uma empresa referência que oferece o melhor serviço de doações para pessoas que necessitam.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VALORES: </a:t>
            </a:r>
          </a:p>
          <a:p>
            <a:pPr marL="0" indent="0">
              <a:buNone/>
            </a:pPr>
            <a:r>
              <a:rPr lang="pt-BR" sz="2400" b="1" dirty="0"/>
              <a:t>Empatia, amor ao próximo, transparência, inclusão social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96D47B5-352C-D66F-A5BE-B8CB920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07" y="258950"/>
            <a:ext cx="10363200" cy="868102"/>
          </a:xfrm>
        </p:spPr>
        <p:txBody>
          <a:bodyPr/>
          <a:lstStyle/>
          <a:p>
            <a:r>
              <a:rPr lang="pt-BR" sz="4000">
                <a:solidFill>
                  <a:srgbClr val="000000"/>
                </a:solidFill>
              </a:rPr>
              <a:t>Missão, Visão e Valores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79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96D47B5-352C-D66F-A5BE-B8CB920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653" y="2480312"/>
            <a:ext cx="4762501" cy="30019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Protótipos WEB</a:t>
            </a:r>
          </a:p>
        </p:txBody>
      </p:sp>
      <p:pic>
        <p:nvPicPr>
          <p:cNvPr id="8" name="Imagem 7" descr="Uma imagem contendo Círculo&#10;&#10;Descrição gerada automaticamente">
            <a:extLst>
              <a:ext uri="{FF2B5EF4-FFF2-40B4-BE49-F238E27FC236}">
                <a16:creationId xmlns:a16="http://schemas.microsoft.com/office/drawing/2014/main" id="{E5E7C97C-35D9-1E57-7C58-A22A66C0574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8" y="643467"/>
            <a:ext cx="5571066" cy="55710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1853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7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pessoa, no interior, homem, mulher&#10;&#10;Descrição gerada automaticamente">
            <a:extLst>
              <a:ext uri="{FF2B5EF4-FFF2-40B4-BE49-F238E27FC236}">
                <a16:creationId xmlns:a16="http://schemas.microsoft.com/office/drawing/2014/main" id="{E13E8A23-E37F-EE0D-4A4B-097D179CE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8885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0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3E8A23-E37F-EE0D-4A4B-097D179CE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7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7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21E3D54-2B83-23E1-6A42-CEC477102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8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1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Círculo&#10;&#10;Descrição gerada automaticamente">
            <a:extLst>
              <a:ext uri="{FF2B5EF4-FFF2-40B4-BE49-F238E27FC236}">
                <a16:creationId xmlns:a16="http://schemas.microsoft.com/office/drawing/2014/main" id="{E5E7C97C-35D9-1E57-7C58-A22A66C0574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72" y="105103"/>
            <a:ext cx="6858000" cy="6858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96D47B5-352C-D66F-A5BE-B8CB920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317299"/>
            <a:ext cx="4350488" cy="801697"/>
          </a:xfrm>
        </p:spPr>
        <p:txBody>
          <a:bodyPr/>
          <a:lstStyle/>
          <a:p>
            <a:r>
              <a:rPr lang="pt-BR" sz="4000" b="1" dirty="0">
                <a:solidFill>
                  <a:srgbClr val="000000"/>
                </a:solidFill>
              </a:rPr>
              <a:t>Protótipos Mobile</a:t>
            </a:r>
            <a:endParaRPr lang="pt-BR" b="1" dirty="0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0E91D24-A0FC-02FA-F57E-BD36D928F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10" y="446745"/>
            <a:ext cx="2475498" cy="5964510"/>
          </a:xfrm>
          <a:prstGeom prst="rect">
            <a:avLst/>
          </a:prstGeom>
        </p:spPr>
      </p:pic>
      <p:pic>
        <p:nvPicPr>
          <p:cNvPr id="9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E5A63EC-06D3-55A1-09CD-A9C8B686B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37" y="446745"/>
            <a:ext cx="2695238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BCC9C1-A7B4-3F3F-2CB4-775BF862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74" y="1695281"/>
            <a:ext cx="10728252" cy="46995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 err="1"/>
              <a:t>Lalala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 descr="Uma imagem contendo Círculo&#10;&#10;Descrição gerada automaticamente">
            <a:extLst>
              <a:ext uri="{FF2B5EF4-FFF2-40B4-BE49-F238E27FC236}">
                <a16:creationId xmlns:a16="http://schemas.microsoft.com/office/drawing/2014/main" id="{E5E7C97C-35D9-1E57-7C58-A22A66C0574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72" y="105103"/>
            <a:ext cx="6858000" cy="6858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96D47B5-352C-D66F-A5BE-B8CB920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07" y="258950"/>
            <a:ext cx="10363200" cy="868102"/>
          </a:xfrm>
        </p:spPr>
        <p:txBody>
          <a:bodyPr/>
          <a:lstStyle/>
          <a:p>
            <a:r>
              <a:rPr lang="pt-BR" sz="4000" b="1" dirty="0">
                <a:solidFill>
                  <a:srgbClr val="000000"/>
                </a:solidFill>
              </a:rPr>
              <a:t>Modelagem do Banco de Dados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719885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Projeto Phoenix</vt:lpstr>
      <vt:lpstr>Objetivos</vt:lpstr>
      <vt:lpstr>Missão, Visão e Valores </vt:lpstr>
      <vt:lpstr>Protótipos WEB</vt:lpstr>
      <vt:lpstr>Apresentação do PowerPoint</vt:lpstr>
      <vt:lpstr>Apresentação do PowerPoint</vt:lpstr>
      <vt:lpstr>Apresentação do PowerPoint</vt:lpstr>
      <vt:lpstr>Protótipos Mobile</vt:lpstr>
      <vt:lpstr>Modelagem do 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Phoenix</dc:title>
  <dc:creator>ANNA CATHARINA DA CONCEICAO CAETANO</dc:creator>
  <cp:lastModifiedBy>VINICIUS CASTRO SANTANA</cp:lastModifiedBy>
  <cp:revision>2</cp:revision>
  <dcterms:created xsi:type="dcterms:W3CDTF">2022-05-05T16:38:44Z</dcterms:created>
  <dcterms:modified xsi:type="dcterms:W3CDTF">2022-05-17T17:17:46Z</dcterms:modified>
</cp:coreProperties>
</file>