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5366c5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5366c5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5366c58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5366c58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5366c58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5366c58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ckwell"/>
                <a:ea typeface="Rockwell"/>
                <a:cs typeface="Rockwell"/>
                <a:sym typeface="Rockwell"/>
              </a:rPr>
              <a:t>Cartão de Crédito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ckwell"/>
                <a:ea typeface="Rockwell"/>
                <a:cs typeface="Rockwell"/>
                <a:sym typeface="Rockwell"/>
              </a:rPr>
              <a:t>Progresso 04/11/2024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ckwell"/>
                <a:ea typeface="Rockwell"/>
                <a:cs typeface="Rockwell"/>
                <a:sym typeface="Rockwell"/>
              </a:rPr>
              <a:t>Diagrama de caso de uso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26" y="1017725"/>
            <a:ext cx="7199248" cy="39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ckwell"/>
                <a:ea typeface="Rockwell"/>
                <a:cs typeface="Rockwell"/>
                <a:sym typeface="Rockwell"/>
              </a:rPr>
              <a:t>Diagrama de classe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066800"/>
            <a:ext cx="70675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ckwell"/>
                <a:ea typeface="Rockwell"/>
                <a:cs typeface="Rockwell"/>
                <a:sym typeface="Rockwell"/>
              </a:rPr>
              <a:t>Diagrama de classe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121550" y="-230800"/>
            <a:ext cx="38892498" cy="537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