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  <p:sldMasterId id="2147483675" r:id="rId7"/>
  </p:sldMasterIdLst>
  <p:notesMasterIdLst>
    <p:notesMasterId r:id="rId10"/>
  </p:notesMasterIdLst>
  <p:handoutMasterIdLst>
    <p:handoutMasterId r:id="rId11"/>
  </p:handoutMasterIdLst>
  <p:sldIdLst>
    <p:sldId id="257" r:id="rId8"/>
    <p:sldId id="898" r:id="rId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E29"/>
    <a:srgbClr val="E6005A"/>
    <a:srgbClr val="32B9CD"/>
    <a:srgbClr val="272A30"/>
    <a:srgbClr val="FF781D"/>
    <a:srgbClr val="FF6600"/>
    <a:srgbClr val="CC9900"/>
    <a:srgbClr val="253746"/>
    <a:srgbClr val="292C34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83673" autoAdjust="0"/>
  </p:normalViewPr>
  <p:slideViewPr>
    <p:cSldViewPr showGuides="1">
      <p:cViewPr varScale="1">
        <p:scale>
          <a:sx n="62" d="100"/>
          <a:sy n="62" d="100"/>
        </p:scale>
        <p:origin x="612" y="78"/>
      </p:cViewPr>
      <p:guideLst>
        <p:guide orient="horz" pos="2427"/>
        <p:guide pos="42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layno Ficuciello Monteiro" userId="6250dea1-bfef-4272-b4dc-7f58362a2053" providerId="ADAL" clId="{91663153-CED7-42AF-AC33-10114CCD6F34}"/>
    <pc:docChg chg="modSld">
      <pc:chgData name="Gislayno Ficuciello Monteiro" userId="6250dea1-bfef-4272-b4dc-7f58362a2053" providerId="ADAL" clId="{91663153-CED7-42AF-AC33-10114CCD6F34}" dt="2024-08-13T12:15:18.285" v="0" actId="6549"/>
      <pc:docMkLst>
        <pc:docMk/>
      </pc:docMkLst>
      <pc:sldChg chg="modSp mod">
        <pc:chgData name="Gislayno Ficuciello Monteiro" userId="6250dea1-bfef-4272-b4dc-7f58362a2053" providerId="ADAL" clId="{91663153-CED7-42AF-AC33-10114CCD6F34}" dt="2024-08-13T12:15:18.285" v="0" actId="6549"/>
        <pc:sldMkLst>
          <pc:docMk/>
          <pc:sldMk cId="4028637075" sldId="257"/>
        </pc:sldMkLst>
      </pc:sldChg>
    </pc:docChg>
  </pc:docChgLst>
  <pc:docChgLst>
    <pc:chgData name="Gislayno Ficuciello Monteiro" userId="6250dea1-bfef-4272-b4dc-7f58362a2053" providerId="ADAL" clId="{6A1EEE15-8061-4A37-A908-FCDD03CC5D84}"/>
    <pc:docChg chg="modSld">
      <pc:chgData name="Gislayno Ficuciello Monteiro" userId="6250dea1-bfef-4272-b4dc-7f58362a2053" providerId="ADAL" clId="{6A1EEE15-8061-4A37-A908-FCDD03CC5D84}" dt="2025-02-18T15:16:47.676" v="58" actId="14100"/>
      <pc:docMkLst>
        <pc:docMk/>
      </pc:docMkLst>
      <pc:sldChg chg="modSp mod">
        <pc:chgData name="Gislayno Ficuciello Monteiro" userId="6250dea1-bfef-4272-b4dc-7f58362a2053" providerId="ADAL" clId="{6A1EEE15-8061-4A37-A908-FCDD03CC5D84}" dt="2025-02-18T15:16:47.676" v="58" actId="14100"/>
        <pc:sldMkLst>
          <pc:docMk/>
          <pc:sldMk cId="4028637075" sldId="257"/>
        </pc:sldMkLst>
        <pc:spChg chg="mod">
          <ac:chgData name="Gislayno Ficuciello Monteiro" userId="6250dea1-bfef-4272-b4dc-7f58362a2053" providerId="ADAL" clId="{6A1EEE15-8061-4A37-A908-FCDD03CC5D84}" dt="2025-02-18T15:16:47.676" v="58" actId="14100"/>
          <ac:spMkLst>
            <pc:docMk/>
            <pc:sldMk cId="4028637075" sldId="257"/>
            <ac:spMk id="2" creationId="{00429D6D-7723-4D53-9F5C-12FAD3F96980}"/>
          </ac:spMkLst>
        </pc:spChg>
      </pc:sldChg>
      <pc:sldChg chg="modSp mod">
        <pc:chgData name="Gislayno Ficuciello Monteiro" userId="6250dea1-bfef-4272-b4dc-7f58362a2053" providerId="ADAL" clId="{6A1EEE15-8061-4A37-A908-FCDD03CC5D84}" dt="2025-02-18T15:16:34.599" v="56" actId="20577"/>
        <pc:sldMkLst>
          <pc:docMk/>
          <pc:sldMk cId="543050934" sldId="898"/>
        </pc:sldMkLst>
        <pc:spChg chg="mod">
          <ac:chgData name="Gislayno Ficuciello Monteiro" userId="6250dea1-bfef-4272-b4dc-7f58362a2053" providerId="ADAL" clId="{6A1EEE15-8061-4A37-A908-FCDD03CC5D84}" dt="2025-02-18T15:15:33.775" v="0" actId="6549"/>
          <ac:spMkLst>
            <pc:docMk/>
            <pc:sldMk cId="543050934" sldId="898"/>
            <ac:spMk id="4" creationId="{AA9AB8E4-3993-4B03-9260-47DC07BF6647}"/>
          </ac:spMkLst>
        </pc:spChg>
        <pc:spChg chg="mod">
          <ac:chgData name="Gislayno Ficuciello Monteiro" userId="6250dea1-bfef-4272-b4dc-7f58362a2053" providerId="ADAL" clId="{6A1EEE15-8061-4A37-A908-FCDD03CC5D84}" dt="2025-02-18T15:16:34.599" v="56" actId="20577"/>
          <ac:spMkLst>
            <pc:docMk/>
            <pc:sldMk cId="543050934" sldId="898"/>
            <ac:spMk id="16" creationId="{C7B15499-8227-44D4-8D42-BBD324740FBC}"/>
          </ac:spMkLst>
        </pc:spChg>
        <pc:spChg chg="mod">
          <ac:chgData name="Gislayno Ficuciello Monteiro" userId="6250dea1-bfef-4272-b4dc-7f58362a2053" providerId="ADAL" clId="{6A1EEE15-8061-4A37-A908-FCDD03CC5D84}" dt="2025-02-18T15:16:17.607" v="55" actId="20577"/>
          <ac:spMkLst>
            <pc:docMk/>
            <pc:sldMk cId="543050934" sldId="898"/>
            <ac:spMk id="17" creationId="{A621FF89-8C7D-4383-B092-816367B04A56}"/>
          </ac:spMkLst>
        </pc:spChg>
      </pc:sldChg>
    </pc:docChg>
  </pc:docChgLst>
  <pc:docChgLst>
    <pc:chgData name="Gislayno Ficuciello Monteiro" userId="6250dea1-bfef-4272-b4dc-7f58362a2053" providerId="ADAL" clId="{DE2EC0FF-FCFD-4955-A0EE-A1EADD4FF0C5}"/>
    <pc:docChg chg="modSld">
      <pc:chgData name="Gislayno Ficuciello Monteiro" userId="6250dea1-bfef-4272-b4dc-7f58362a2053" providerId="ADAL" clId="{DE2EC0FF-FCFD-4955-A0EE-A1EADD4FF0C5}" dt="2025-04-02T21:31:35.262" v="104" actId="6549"/>
      <pc:docMkLst>
        <pc:docMk/>
      </pc:docMkLst>
      <pc:sldChg chg="modSp mod">
        <pc:chgData name="Gislayno Ficuciello Monteiro" userId="6250dea1-bfef-4272-b4dc-7f58362a2053" providerId="ADAL" clId="{DE2EC0FF-FCFD-4955-A0EE-A1EADD4FF0C5}" dt="2025-04-02T21:31:35.262" v="104" actId="6549"/>
        <pc:sldMkLst>
          <pc:docMk/>
          <pc:sldMk cId="543050934" sldId="898"/>
        </pc:sldMkLst>
        <pc:spChg chg="mod">
          <ac:chgData name="Gislayno Ficuciello Monteiro" userId="6250dea1-bfef-4272-b4dc-7f58362a2053" providerId="ADAL" clId="{DE2EC0FF-FCFD-4955-A0EE-A1EADD4FF0C5}" dt="2025-04-02T21:31:35.262" v="104" actId="6549"/>
          <ac:spMkLst>
            <pc:docMk/>
            <pc:sldMk cId="543050934" sldId="898"/>
            <ac:spMk id="17" creationId="{A621FF89-8C7D-4383-B092-816367B04A56}"/>
          </ac:spMkLst>
        </pc:spChg>
      </pc:sldChg>
    </pc:docChg>
  </pc:docChgLst>
  <pc:docChgLst>
    <pc:chgData name="Gislayno Ficuciello Monteiro" userId="6250dea1-bfef-4272-b4dc-7f58362a2053" providerId="ADAL" clId="{CEEB9E4D-223B-415D-9741-040F37804A8B}"/>
    <pc:docChg chg="delSld modSld">
      <pc:chgData name="Gislayno Ficuciello Monteiro" userId="6250dea1-bfef-4272-b4dc-7f58362a2053" providerId="ADAL" clId="{CEEB9E4D-223B-415D-9741-040F37804A8B}" dt="2023-08-14T22:36:55.739" v="17" actId="20577"/>
      <pc:docMkLst>
        <pc:docMk/>
      </pc:docMkLst>
      <pc:sldChg chg="modSp mod">
        <pc:chgData name="Gislayno Ficuciello Monteiro" userId="6250dea1-bfef-4272-b4dc-7f58362a2053" providerId="ADAL" clId="{CEEB9E4D-223B-415D-9741-040F37804A8B}" dt="2023-08-14T22:36:55.739" v="17" actId="20577"/>
        <pc:sldMkLst>
          <pc:docMk/>
          <pc:sldMk cId="4028637075" sldId="257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702901891" sldId="272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157981909" sldId="34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4050297491" sldId="34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020469153" sldId="35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103146409" sldId="48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936218586" sldId="48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839056469" sldId="59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517352155" sldId="59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556990453" sldId="600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306881750" sldId="87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768350951" sldId="885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024848957" sldId="88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899678458" sldId="897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827107791" sldId="89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980668177" sldId="90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56284675" sldId="903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401374168" sldId="90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5244306" sldId="1164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042599377" sldId="116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029757729" sldId="1166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7725545" sldId="1167"/>
        </pc:sldMkLst>
      </pc:sld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0" sldId="2147483656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0" sldId="2147483656"/>
            <pc:sldLayoutMk cId="1543659804" sldId="2147483672"/>
          </pc:sldLayoutMkLst>
        </pc:sldLayoutChg>
      </pc:sldMaster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168774355" sldId="2147483675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168774355" sldId="2147483675"/>
            <pc:sldLayoutMk cId="2013372366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02/04/2025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02/04/2025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pexels.com/pt-br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85" y="4014935"/>
            <a:ext cx="6129571" cy="565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08"/>
              </a:lnSpc>
              <a:buNone/>
              <a:defRPr sz="2756" b="1">
                <a:solidFill>
                  <a:schemeClr val="accent1"/>
                </a:solidFill>
              </a:defRPr>
            </a:lvl1pPr>
            <a:lvl2pPr marL="0" indent="0">
              <a:lnSpc>
                <a:spcPts val="3308"/>
              </a:lnSpc>
              <a:buFont typeface="Arial" panose="020B0604020202020204" pitchFamily="34" charset="0"/>
              <a:buNone/>
              <a:defRPr sz="2756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85" y="4892673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406485" y="1762680"/>
            <a:ext cx="6195964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513" b="1" dirty="0">
                <a:solidFill>
                  <a:schemeClr val="accent1"/>
                </a:solidFill>
                <a:latin typeface="+mj-lt"/>
              </a:rPr>
              <a:t>Agradeço</a:t>
            </a:r>
            <a:r>
              <a:rPr lang="pt-BR" sz="441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3308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5" y="5681696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2363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85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9">
            <a:extLst>
              <a:ext uri="{FF2B5EF4-FFF2-40B4-BE49-F238E27FC236}">
                <a16:creationId xmlns:a16="http://schemas.microsoft.com/office/drawing/2014/main" id="{F5E653FE-EE02-40D6-AA76-2B883BBE508B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2AD36FA-B852-42AD-9E63-5AD58A4190E0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E2C748ED-3553-4CDA-A739-7BC598BEB0E5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312FCFD8-AE83-4987-AC31-9FBE8FCEB431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A1331C8B-E894-4A33-AEED-341A2C7510BF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F121417-A97A-496D-BF95-8BBA49C43D5E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D06F274D-FC55-4DF0-9780-ACA9E0636523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D2A28B4-1DBA-4C55-8374-196E4CA88DA8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6EAAA8C-73DB-4942-A4BC-6A58B935A650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0904CDC-A7CD-48F9-B2DB-247066665ADB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20441B7-BC33-41F2-9255-5D574502E991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401685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2892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4278677" y="2526183"/>
            <a:ext cx="4885597" cy="2508900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5483707" y="4050544"/>
            <a:ext cx="376661" cy="984371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4278677" y="2619189"/>
            <a:ext cx="1204358" cy="1205303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4278677" y="3824491"/>
            <a:ext cx="1205113" cy="1210338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5483036" y="2619525"/>
            <a:ext cx="1209059" cy="1204966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5483036" y="2768938"/>
            <a:ext cx="1130402" cy="1056308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29784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4278677" y="2526182"/>
            <a:ext cx="4885597" cy="2508899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5535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04417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853005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68497836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385612497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22829637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79488608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0025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5374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2" y="1692535"/>
            <a:ext cx="5975811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bg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2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1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175708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accent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15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679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358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2" y="1"/>
            <a:ext cx="13442949" cy="7561262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1221731"/>
            <a:ext cx="1871270" cy="1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44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1"/>
            <a:ext cx="13442949" cy="7561262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8275527" y="1418628"/>
            <a:ext cx="1352073" cy="694330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60837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2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1672486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1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83375419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78083" y="2796553"/>
            <a:ext cx="725253" cy="725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88683" y="2853756"/>
            <a:ext cx="1866371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654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406617" y="3958803"/>
            <a:ext cx="725253" cy="725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417217" y="401600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654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416128" y="5108448"/>
            <a:ext cx="725253" cy="72521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426728" y="5165651"/>
            <a:ext cx="196835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654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416128" y="6258093"/>
            <a:ext cx="725253" cy="72521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426729" y="631529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654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699452" y="2796553"/>
            <a:ext cx="725253" cy="72521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691029" y="2853757"/>
            <a:ext cx="1913929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654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699452" y="3958803"/>
            <a:ext cx="725253" cy="72521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719564" y="4016006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654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699452" y="5108448"/>
            <a:ext cx="725253" cy="725215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729075" y="5165651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654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847502" y="1816577"/>
            <a:ext cx="40656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847503" y="2799571"/>
            <a:ext cx="6061216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Evite utilizar imagens em baixa qualidade ou que contenham marca d’água. Aqui estão alguns sites de bancos de imagens gratuitos:</a:t>
            </a:r>
          </a:p>
          <a:p>
            <a:endParaRPr lang="pt-BR" sz="1654" i="0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654" i="0" dirty="0"/>
          </a:p>
        </p:txBody>
      </p:sp>
    </p:spTree>
    <p:extLst>
      <p:ext uri="{BB962C8B-B14F-4D97-AF65-F5344CB8AC3E}">
        <p14:creationId xmlns:p14="http://schemas.microsoft.com/office/powerpoint/2010/main" val="2621607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78083" y="2799571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dirty="0"/>
              <a:t>O PowerPoint tem sua própria galeria de imagens, ícones e ilustrações, inclusive, alguns desses itens podem ser editados</a:t>
            </a:r>
            <a:r>
              <a:rPr lang="pt-BR" sz="1654" i="0" dirty="0"/>
              <a:t>.</a:t>
            </a:r>
          </a:p>
          <a:p>
            <a:endParaRPr lang="pt-BR" sz="1654" i="0" dirty="0"/>
          </a:p>
          <a:p>
            <a:r>
              <a:rPr lang="pt-BR" sz="1654" i="0" dirty="0"/>
              <a:t>Para utilizá-los basta ir na aba INSERIR e clicar em ÍCONES, a galeria será aberta e você poderá fazer uma busca rápida.</a:t>
            </a:r>
          </a:p>
          <a:p>
            <a:endParaRPr lang="pt-BR" sz="1654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531" y="4511873"/>
            <a:ext cx="4092320" cy="267132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847504" y="2799570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Também é possível pesquisar imagens na internet, vá até a aba INSERIR e clique em IMAGENS, depois em IMAGENS ONLINE...</a:t>
            </a:r>
          </a:p>
          <a:p>
            <a:endParaRPr lang="pt-BR" sz="1654" i="0" dirty="0"/>
          </a:p>
          <a:p>
            <a:r>
              <a:rPr lang="pt-BR" sz="1654" i="0" dirty="0"/>
              <a:t>Uma galeria de imagens será aberta.</a:t>
            </a:r>
          </a:p>
          <a:p>
            <a:endParaRPr lang="pt-BR" sz="1654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4254" y="4428393"/>
            <a:ext cx="4187715" cy="2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8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35586756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5221381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71" r:id="rId8"/>
    <p:sldLayoutId id="2147483673" r:id="rId9"/>
    <p:sldLayoutId id="2147483674" r:id="rId10"/>
    <p:sldLayoutId id="2147483699" r:id="rId11"/>
    <p:sldLayoutId id="2147483700" r:id="rId12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6" r:id="rId20"/>
    <p:sldLayoutId id="2147483697" r:id="rId21"/>
    <p:sldLayoutId id="2147483698" r:id="rId22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6865492" y="4428703"/>
            <a:ext cx="2592288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131E29"/>
                </a:solidFill>
                <a:latin typeface="Arial"/>
              </a:rPr>
              <a:t>Status Report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84EEA-0384-46C1-BD2F-D94B3E254EDD}"/>
              </a:ext>
            </a:extLst>
          </p:cNvPr>
          <p:cNvSpPr txBox="1"/>
          <p:nvPr/>
        </p:nvSpPr>
        <p:spPr>
          <a:xfrm>
            <a:off x="10465891" y="684287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Pesquisa &amp;</a:t>
            </a:r>
          </a:p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>
            <a:extLst>
              <a:ext uri="{FF2B5EF4-FFF2-40B4-BE49-F238E27FC236}">
                <a16:creationId xmlns:a16="http://schemas.microsoft.com/office/drawing/2014/main" id="{91AC2ECF-0FC5-45C1-A8E8-039DF13DE231}"/>
              </a:ext>
            </a:extLst>
          </p:cNvPr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A9AB8E4-3993-4B03-9260-47DC07BF6647}"/>
              </a:ext>
            </a:extLst>
          </p:cNvPr>
          <p:cNvSpPr txBox="1">
            <a:spLocks/>
          </p:cNvSpPr>
          <p:nvPr/>
        </p:nvSpPr>
        <p:spPr>
          <a:xfrm>
            <a:off x="487642" y="383494"/>
            <a:ext cx="12098020" cy="800352"/>
          </a:xfrm>
          <a:prstGeom prst="rect">
            <a:avLst/>
          </a:prstGeo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Barlow" panose="00000500000000000000" pitchFamily="2" charset="0"/>
                <a:cs typeface="Simplon Oi Headline"/>
              </a:rPr>
              <a:t>Status Report - DD/MM/AAAA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66D5D6BB-35E8-459F-AA00-5C8574E65CEF}"/>
              </a:ext>
            </a:extLst>
          </p:cNvPr>
          <p:cNvSpPr txBox="1"/>
          <p:nvPr/>
        </p:nvSpPr>
        <p:spPr>
          <a:xfrm>
            <a:off x="11822773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Negócios</a:t>
            </a:r>
          </a:p>
        </p:txBody>
      </p:sp>
      <p:sp>
        <p:nvSpPr>
          <p:cNvPr id="6" name="Oval 120">
            <a:extLst>
              <a:ext uri="{FF2B5EF4-FFF2-40B4-BE49-F238E27FC236}">
                <a16:creationId xmlns:a16="http://schemas.microsoft.com/office/drawing/2014/main" id="{564D93A7-AAC6-471F-9A8A-FA6E016D9396}"/>
              </a:ext>
            </a:extLst>
          </p:cNvPr>
          <p:cNvSpPr>
            <a:spLocks noChangeAspect="1"/>
          </p:cNvSpPr>
          <p:nvPr/>
        </p:nvSpPr>
        <p:spPr>
          <a:xfrm>
            <a:off x="11193898" y="343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7" name="TextBox 123">
            <a:extLst>
              <a:ext uri="{FF2B5EF4-FFF2-40B4-BE49-F238E27FC236}">
                <a16:creationId xmlns:a16="http://schemas.microsoft.com/office/drawing/2014/main" id="{42F70CD5-88AD-4623-A0C3-20F101C1449D}"/>
              </a:ext>
            </a:extLst>
          </p:cNvPr>
          <p:cNvSpPr txBox="1"/>
          <p:nvPr/>
        </p:nvSpPr>
        <p:spPr>
          <a:xfrm>
            <a:off x="10852497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Plataforma</a:t>
            </a:r>
          </a:p>
        </p:txBody>
      </p:sp>
      <p:sp>
        <p:nvSpPr>
          <p:cNvPr id="8" name="TextBox 128">
            <a:extLst>
              <a:ext uri="{FF2B5EF4-FFF2-40B4-BE49-F238E27FC236}">
                <a16:creationId xmlns:a16="http://schemas.microsoft.com/office/drawing/2014/main" id="{196710B5-17FD-43AB-94E2-AA70D2A24B20}"/>
              </a:ext>
            </a:extLst>
          </p:cNvPr>
          <p:cNvSpPr txBox="1"/>
          <p:nvPr/>
        </p:nvSpPr>
        <p:spPr>
          <a:xfrm>
            <a:off x="9854245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Back</a:t>
            </a:r>
          </a:p>
        </p:txBody>
      </p:sp>
      <p:sp>
        <p:nvSpPr>
          <p:cNvPr id="9" name="TextBox 133">
            <a:extLst>
              <a:ext uri="{FF2B5EF4-FFF2-40B4-BE49-F238E27FC236}">
                <a16:creationId xmlns:a16="http://schemas.microsoft.com/office/drawing/2014/main" id="{49F071A4-2131-4E4D-8523-FC674FD6EB02}"/>
              </a:ext>
            </a:extLst>
          </p:cNvPr>
          <p:cNvSpPr txBox="1"/>
          <p:nvPr/>
        </p:nvSpPr>
        <p:spPr>
          <a:xfrm>
            <a:off x="8934246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Front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802F1257-460A-4674-8408-014C2CE1A8B0}"/>
              </a:ext>
            </a:extLst>
          </p:cNvPr>
          <p:cNvSpPr>
            <a:spLocks noChangeAspect="1"/>
          </p:cNvSpPr>
          <p:nvPr/>
        </p:nvSpPr>
        <p:spPr>
          <a:xfrm>
            <a:off x="84435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1" name="TextBox 138">
            <a:extLst>
              <a:ext uri="{FF2B5EF4-FFF2-40B4-BE49-F238E27FC236}">
                <a16:creationId xmlns:a16="http://schemas.microsoft.com/office/drawing/2014/main" id="{B0712839-5ABD-448D-894B-68348471FDFB}"/>
              </a:ext>
            </a:extLst>
          </p:cNvPr>
          <p:cNvSpPr txBox="1"/>
          <p:nvPr/>
        </p:nvSpPr>
        <p:spPr>
          <a:xfrm>
            <a:off x="8099418" y="59647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Barlow" panose="000005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9964D6-8E4B-42E3-88C4-E35A1422872F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c/ </a:t>
            </a:r>
            <a:r>
              <a:rPr lang="en-US" sz="1544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responsáveis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67252C-C905-4B84-BC29-53FC1683B703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Pontos atenção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D4B2FF-962B-4068-8B55-9EB873DDEC86}"/>
              </a:ext>
            </a:extLst>
          </p:cNvPr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15" name="Rectangle 37">
            <a:extLst>
              <a:ext uri="{FF2B5EF4-FFF2-40B4-BE49-F238E27FC236}">
                <a16:creationId xmlns:a16="http://schemas.microsoft.com/office/drawing/2014/main" id="{CBCB25D3-9B1C-4116-8045-39188C0BA215}"/>
              </a:ext>
            </a:extLst>
          </p:cNvPr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O que foi superado na última semana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Ex. Instalação do banco de dados #Marcos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7B15499-8227-44D4-8D42-BBD324740FBC}"/>
              </a:ext>
            </a:extLst>
          </p:cNvPr>
          <p:cNvSpPr/>
          <p:nvPr/>
        </p:nvSpPr>
        <p:spPr>
          <a:xfrm>
            <a:off x="6844996" y="1121895"/>
            <a:ext cx="6164295" cy="906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Barlow" panose="00000500000000000000" pitchFamily="2" charset="0"/>
                <a:cs typeface="Simplon BP Regular"/>
              </a:rPr>
              <a:t>Pontos de riscos ou assuntos que devem ser resolvidos com urgência para o bom andamento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Barlow" panose="00000500000000000000" pitchFamily="2" charset="0"/>
                <a:cs typeface="Simplon BP Regular"/>
              </a:rPr>
              <a:t>Ex. Tela com Bug, Cloud não suporta tipo de serviço escolhido, </a:t>
            </a:r>
            <a:r>
              <a:rPr lang="pt-BR" sz="1323" dirty="0" err="1">
                <a:latin typeface="Barlow" panose="00000500000000000000" pitchFamily="2" charset="0"/>
                <a:cs typeface="Simplon BP Regular"/>
              </a:rPr>
              <a:t>etc</a:t>
            </a:r>
            <a:endParaRPr lang="pt-BR" sz="1323" dirty="0"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7" name="Rectangle 43">
            <a:extLst>
              <a:ext uri="{FF2B5EF4-FFF2-40B4-BE49-F238E27FC236}">
                <a16:creationId xmlns:a16="http://schemas.microsoft.com/office/drawing/2014/main" id="{A621FF89-8C7D-4383-B092-816367B04A56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Plataforma/Infraestrutura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do banco de dados local - Verônica</a:t>
            </a:r>
            <a:endParaRPr lang="pt-BR" sz="1323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Configuração EC2 - Marcos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Configuração da Biblioteca - Ricardo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de  protótipo  no </a:t>
            </a:r>
            <a:r>
              <a:rPr lang="pt-BR" sz="1323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 - Amanda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da Persona - Vanessa</a:t>
            </a:r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499FCD36-E332-4E08-A2F5-AD55C03138CA}"/>
              </a:ext>
            </a:extLst>
          </p:cNvPr>
          <p:cNvSpPr>
            <a:spLocks noChangeAspect="1"/>
          </p:cNvSpPr>
          <p:nvPr/>
        </p:nvSpPr>
        <p:spPr>
          <a:xfrm>
            <a:off x="9225955" y="32815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E54929C5-C849-4F1A-B9D3-6FE728BB0062}"/>
              </a:ext>
            </a:extLst>
          </p:cNvPr>
          <p:cNvSpPr>
            <a:spLocks noChangeAspect="1"/>
          </p:cNvSpPr>
          <p:nvPr/>
        </p:nvSpPr>
        <p:spPr>
          <a:xfrm>
            <a:off x="12155999" y="32424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0" name="Oval 120">
            <a:extLst>
              <a:ext uri="{FF2B5EF4-FFF2-40B4-BE49-F238E27FC236}">
                <a16:creationId xmlns:a16="http://schemas.microsoft.com/office/drawing/2014/main" id="{C0C76210-AC94-4C59-BBA8-C3BA0171C23C}"/>
              </a:ext>
            </a:extLst>
          </p:cNvPr>
          <p:cNvSpPr>
            <a:spLocks noChangeAspect="1"/>
          </p:cNvSpPr>
          <p:nvPr/>
        </p:nvSpPr>
        <p:spPr>
          <a:xfrm>
            <a:off x="10188056" y="33383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3F36A6E-636C-4850-ABCE-DF7A782D1EA3}"/>
              </a:ext>
            </a:extLst>
          </p:cNvPr>
          <p:cNvSpPr/>
          <p:nvPr/>
        </p:nvSpPr>
        <p:spPr>
          <a:xfrm>
            <a:off x="8099418" y="227218"/>
            <a:ext cx="4623033" cy="60108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05093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5039</TotalTime>
  <Words>117</Words>
  <Application>Microsoft Office PowerPoint</Application>
  <PresentationFormat>Personalizar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Arial</vt:lpstr>
      <vt:lpstr>Barlow</vt:lpstr>
      <vt:lpstr>Calibri</vt:lpstr>
      <vt:lpstr>Exo 2</vt:lpstr>
      <vt:lpstr>Wingdings</vt:lpstr>
      <vt:lpstr>Capas</vt:lpstr>
      <vt:lpstr>Conteúdo</vt:lpstr>
      <vt:lpstr>Encerramento / Agradecimento</vt:lpstr>
      <vt:lpstr>Personalizar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Gislayno Ficuciello Monteiro</cp:lastModifiedBy>
  <cp:revision>170</cp:revision>
  <dcterms:created xsi:type="dcterms:W3CDTF">2016-12-01T16:19:35Z</dcterms:created>
  <dcterms:modified xsi:type="dcterms:W3CDTF">2025-04-02T21:31:44Z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