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5" r:id="rId6"/>
    <p:sldId id="266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31.83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3395 37 328,'0'0'594,"-26"-5"-562,-88-16 17,79 16 117,-1 1 1,1 2-1,-50 4 1,44 0-36,-126 17 0,67-6-118,-110 10 35,-349 41 241,7 32-44,472-76-219,1 5-1,-102 45 1,-144 87-56,182-84-29,71-37 51,1 4 0,-114 84 0,156-101 9,1 1 0,1 2 0,1 0-1,1 2 1,2 1 0,1 1 0,1 0 0,-22 45 0,33-52-1,1-1 1,1 2-1,1-1 0,1 1 0,-4 41 1,6-12-22,3 83 0,3-114 16,1-1 0,1 1-1,1 0 1,1-1 0,1 0 0,1 0 0,0-1 0,23 38-1,11 8-52,57 70 0,-85-118 39,219 267-49,-204-249 70,2-2-1,1 0 0,1-3 0,1 0 1,2-2-1,2-2 0,0-2 0,1-1 1,2-2-1,0-2 0,1-1 0,50 14 0,-1-9-5,1-4 0,112 9 0,192-7-8,-255-21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34.5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3794 1 640,'0'0'2229,"5"1"-2255,172 43 13,1729 236 56,-1730-263-52,349 45 8,-388-39-116,238 73 1,-299-69-51,-1 4 1,119 68-1,117 101-145,-170-105 129,0-7 126,-50-33 2,107 85 0,-190-134 48,0 1 0,-1 0 0,1 1-1,-1-1 1,-1 1 0,0 1 0,0-1 0,0 1-1,-1 0 1,0 0 0,-1 1 0,0-1-1,-1 1 1,0 0 0,0 0 0,2 20 0,31 249 37,-34-267-34,0 0 0,-2 0 0,0 1 0,0-1 0,-3 18-1,2-25 6,-1 1 0,1-1-1,-1 0 1,0 0 0,0 0-1,-1-1 1,0 1 0,1-1 0,-1 1-1,-1-1 1,1 0 0,-1 0-1,0 0 1,-4 3 0,-32 22 9,0-3 0,-2-1 1,-1-2-1,-50 18 0,-39 22 59,-13 23-3,88-50-32,-2-3 1,-76 32 0,30-28 57,-1-5-1,-2-4 0,-128 16 0,-337 4 99,-142-43-12,55-73 74,421 35-148,-1452-88 580,65 64-366,1563 53-316,-851-36-512,485 40-659,271 0-145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46.94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137 243 224,'0'0'1598,"0"-22"-1520,0-117 749,0 124-736,-1-1 1,-4-24-1,1 30-95,-7 31-183,-26 206 10,20-101 231,-4 29 115,-3 251 0,24-349-56,1 68 94,-1-122-222,0 1 0,1-1-1,-1 1 1,1-1 0,-1 0 0,1 1 0,0-1 0,0 0 0,1 0 0,-1 0 0,1 0 0,-1 0 0,1 0 0,0 0-1,3 3 1,-4-11-317,-2-2 204,1 1-1,-1-1 1,0 1 0,-1-1 0,0 1-1,0 0 1,0 0 0,-4-7-1,-15-29-1359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47.2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1 513 1776,'0'0'643,"48"-26"-393,-7 4-163,68-38 265,125-48-1,360-93 335,-523 179-695,9-6-23,-53 16 18,2 3 0,-1 0 1,41-6-1,-68 15 3,0 0 0,0-1 0,0 1 0,0 1 1,0-1-1,0 0 0,0 0 0,0 0 0,0 0 0,0 1 1,0-1-1,0 0 0,0 1 0,0-1 0,0 1 0,0-1 0,-1 1 1,1 0-1,0-1 0,0 1 0,-1 0 0,1 0 0,0-1 1,-1 1-1,1 0 0,-1 0 0,1 1 0,10 28-621,-8-18 345,14 36-552,4-3-396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47.6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0 500 728,'0'0'858,"19"33"-732,63 110-46,-65-114-34,30 40-1,-36-57 5,1 1 1,25 19-1,-29-26-33,0-1-1,0 1 1,1-2 0,-1 1-1,1-1 1,0-1 0,1 0 0,-1 0-1,1-1 1,-1 0 0,1 0 0,0-1-1,-1-1 1,1 0 0,0 0 0,0 0-1,-1-1 1,1-1 0,0 0-1,-1 0 1,1-1 0,-1 0 0,0-1-1,0 0 1,0 0 0,-1-1 0,1 0-1,-1 0 1,0-1 0,11-11 0,3-3 23,-1-2 0,-1 0 1,-1-1-1,-1-1 1,-1-1-1,-1 0 1,-1-2-1,-1 1 0,-2-2 1,-1 1-1,-1-2 1,-1 1-1,-2-1 0,0-1 1,3-53-1,-7 54-29,-2-1-1,-2 1 1,0-1-1,-9-45 0,9 68-11,-1-1 0,0 1-1,-1 0 1,0-1-1,0 1 1,0 0-1,-1 1 1,0-1-1,0 1 1,-1-1-1,1 1 1,-2 0 0,1 1-1,-1 0 1,1-1-1,-1 2 1,-1-1-1,1 1 1,-1 0-1,1 0 1,-1 1-1,-11-4 1,6 3-14,1 0 0,-1 2 0,0-1 1,0 2-1,0-1 0,0 2 0,0-1 0,0 2 0,0 0 0,0 0 0,0 1 1,-16 5-1,13-2-8,0 1-1,0 0 1,1 1 0,0 1 0,1 0-1,-1 1 1,2 0 0,-20 19 0,13-9-58,1 1 0,0 1 0,2 1 0,0 0 0,2 2 0,0-1 0,2 2 0,1-1 1,1 2-1,-12 43 0,16-44-87,1-1 0,1 2 0,2-1 0,0 0 1,2 0-1,4 44 0,0-51 30,1-1 0,0 0 1,8 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4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22 538 1176,'0'0'1008,"5"38"-918,2 21-70,19 166 14,-19-111 17,-9 140-1,-4-187-253,5-61 79,-1-7 27,1-35 96,1-66 88,5 0 0,26-150 0,-22 209-61,1 0 0,3 1 0,1 0-1,2 2 1,2-1 0,1 2-1,2 1 1,37-52 0,-29 53-26,2 1 0,0 2 0,3 1 0,1 1 0,1 2 0,1 1 0,2 3 0,1 0 0,0 3 0,74-30 0,-97 46-3,2 1 0,-1 1 1,0 1-1,1 1 0,0 0 1,0 1-1,31 1 0,-49 2 5,1-1-1,0 0 1,0 0-1,0 1 1,0-1 0,-1 1-1,1 0 1,0-1-1,-1 1 1,1 0-1,0 0 1,-1 0-1,1 0 1,-1 1 0,0-1-1,1 0 1,-1 0-1,0 1 1,0-1-1,0 1 1,1-1 0,-2 1-1,1 0 1,0-1-1,0 1 1,0 0-1,-1-1 1,1 1-1,-1 0 1,0 0 0,1 3-1,1 7 43,-1 1-1,-1 0 0,-1 22 1,-1-8 36,1-6-29,-1 0 0,-1 0 0,-1 0 0,-1-1 0,-1 1 0,-1-1 0,-1 0 0,0-1 0,-2 0 0,0-1 0,-17 25 0,9-18-12,-1 0 0,-1-1 1,-1-2-1,-1 0 0,-1-1 0,-1-1 1,-32 20-1,30-25 8,0-1 0,-1-1 0,-38 12 0,-88 19 15,2 0-336,-8 20-782,107-38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48.7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0 560 752,'0'0'1506,"16"33"-1492,53 105 0,-64-129-2,0 1 1,1-1-1,0-1 1,1 1-1,-1-1 1,2 0-1,-1-1 1,1 1-1,0-2 1,1 1-1,-1-1 1,1 0-1,1-1 1,-1 0-1,1-1 1,0 1-1,0-2 1,11 3-1,-4-1 31,0-1 1,0 0-1,0-2 0,1 0 0,-1-1 1,1 0-1,-1-2 0,1 0 0,-1-1 0,1-1 1,-1 0-1,0-1 0,0-1 0,-1-1 1,24-11-1,-17 6-1,-1-2 1,0 0-1,0-1 0,-2-2 1,0 0-1,-1-1 0,0-1 1,-1 0-1,-2-2 0,16-21 1,-21 23-13,-1 1 0,-1-1 0,0-1 0,-2 0 0,0 0 1,-1-1-1,-1 1 0,-1-1 0,-1-1 0,0 1 0,-1 0 0,-3-38 0,0 40-40,-1-1-1,0 1 0,-2-1 0,0 1 0,-1 0 0,0 0 1,-2 1-1,0 0 0,-1 0 0,-1 0 0,0 1 0,-2 1 1,-23-29-1,27 36 5,-1 0 0,-1 1 0,0 0 1,0 1-1,0 0 0,0 0 0,-1 1 0,0 0 0,0 1 1,-1 0-1,1 0 0,-1 1 0,0 1 0,0 0 0,0 0 1,0 1-1,0 1 0,0-1 0,0 2 0,0 0 0,0 0 1,0 1-1,0 0 0,-16 6 0,1 1-20,1 1-1,1 1 1,0 1-1,1 2 1,0 0-1,1 1 1,1 1-1,0 1 1,-18 20-1,21-18-41,1 0 1,1 2-1,0 0 1,2 0-1,1 1 0,-17 38 1,15-24-213,2 2 0,2-1 0,-11 61-1,8 18-763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49.29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0 253 1744,'0'0'1339,"40"-3"-1036,272-30 92,191-37 509,-11-44-160,-419 90-767,-61 17 29,-10 6 53,-18 1-1636,-39 13-11,22-7 130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53:49.8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55 0 192,'0'0'2401,"-2"1"-2157,1 0-237,1-1 1,0 0 0,-1 0-1,1 0 1,0 0 0,-1 1-1,1-1 1,0 0 0,0 0-1,-1 0 1,1 1 0,0-1-1,0 0 1,0 0 0,-1 1-1,1-1 1,0 0 0,0 1-1,0-1 1,0 0 0,0 1-1,0-1 1,0 0-1,-1 1 1,1-1 0,0 0-1,0 1 1,0-1 0,0 0-1,0 1 1,0-1 0,1 0-1,-1 1 1,0-1 0,0 0-1,0 1 1,0-1 0,0 0-1,0 0 1,1 1 0,14 15 177,35 16-2,-38-25-125,83 57 183,-61-38-191,2-2 0,61 30 0,-12-21-18,24 12-30,-108-44-6,0 0 0,0 0 0,0 0-1,-1 0 1,1 0 0,0 0 0,-1 0 0,1 1 0,-1-1-1,1 0 1,-1 0 0,1 1 0,-1-1 0,0 0-1,0 1 1,0-1 0,0 0 0,0 0 0,0 1-1,0 1 1,-3 28 4,-4-10 27,-1 1-1,-19 37 0,10-24-19,13-24-3,-1 0 0,-1-1 0,0 1 0,0-1 0,-1-1 0,0 1 0,-1-1 0,0-1 0,0 1 0,-1-2 0,0 1 1,-1-1-1,1 0 0,-1-1 0,-16 8 0,-123 44-2,109-45-538,1 2 0,1 1-1,-63 38 1,78-39-858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jpe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/>
              <a:t>Aula 8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620FD-0759-4923-9994-1A028AD8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Pilha – LIFO (</a:t>
            </a:r>
            <a:r>
              <a:rPr lang="pt-BR" sz="4800" b="1" i="1" dirty="0" err="1"/>
              <a:t>Last</a:t>
            </a:r>
            <a:r>
              <a:rPr lang="pt-BR" sz="4800" b="1" i="1" dirty="0"/>
              <a:t>-In-</a:t>
            </a:r>
            <a:r>
              <a:rPr lang="pt-BR" sz="4800" b="1" i="1" dirty="0" err="1"/>
              <a:t>First</a:t>
            </a:r>
            <a:r>
              <a:rPr lang="pt-BR" sz="4800" b="1" i="1" dirty="0"/>
              <a:t>-Out</a:t>
            </a:r>
            <a:r>
              <a:rPr lang="pt-BR" sz="4800" b="1" dirty="0"/>
              <a:t>)</a:t>
            </a:r>
          </a:p>
        </p:txBody>
      </p:sp>
      <p:pic>
        <p:nvPicPr>
          <p:cNvPr id="3" name="Picture 2" descr="Image result for pilha linguagem c">
            <a:extLst>
              <a:ext uri="{FF2B5EF4-FFF2-40B4-BE49-F238E27FC236}">
                <a16:creationId xmlns:a16="http://schemas.microsoft.com/office/drawing/2014/main" id="{566C5973-492B-4BCD-9529-CE4E6B7E7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759" y="1233072"/>
            <a:ext cx="3391535" cy="51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pilha linguagem c">
            <a:extLst>
              <a:ext uri="{FF2B5EF4-FFF2-40B4-BE49-F238E27FC236}">
                <a16:creationId xmlns:a16="http://schemas.microsoft.com/office/drawing/2014/main" id="{E91E467C-7179-4AFB-B0CC-BB39D2E4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60" y="2910840"/>
            <a:ext cx="5222240" cy="29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08D3D2C-3E7A-48DA-A51E-DB04038A6014}"/>
              </a:ext>
            </a:extLst>
          </p:cNvPr>
          <p:cNvGrpSpPr/>
          <p:nvPr/>
        </p:nvGrpSpPr>
        <p:grpSpPr>
          <a:xfrm>
            <a:off x="5517870" y="1102233"/>
            <a:ext cx="5617440" cy="1224360"/>
            <a:chOff x="5517870" y="1102233"/>
            <a:chExt cx="5617440" cy="12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BD2828B-8071-485E-9A3B-E28777394EB3}"/>
                    </a:ext>
                  </a:extLst>
                </p14:cNvPr>
                <p14:cNvContentPartPr/>
                <p14:nvPr/>
              </p14:nvContentPartPr>
              <p14:xfrm>
                <a:off x="8165670" y="1150833"/>
                <a:ext cx="1222560" cy="9428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BD2828B-8071-485E-9A3B-E28777394E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2670" y="1087833"/>
                  <a:ext cx="134820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05B73A52-7558-419A-8D43-BC12B8DC5A1A}"/>
                    </a:ext>
                  </a:extLst>
                </p14:cNvPr>
                <p14:cNvContentPartPr/>
                <p14:nvPr/>
              </p14:nvContentPartPr>
              <p14:xfrm>
                <a:off x="8090790" y="1102233"/>
                <a:ext cx="3044520" cy="8956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05B73A52-7558-419A-8D43-BC12B8DC5A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7790" y="1039593"/>
                  <a:ext cx="3170160" cy="10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46BF2DE-9DA9-4125-BF32-E3EC9DB17F88}"/>
                    </a:ext>
                  </a:extLst>
                </p14:cNvPr>
                <p14:cNvContentPartPr/>
                <p14:nvPr/>
              </p14:nvContentPartPr>
              <p14:xfrm>
                <a:off x="5822070" y="1904313"/>
                <a:ext cx="49320" cy="4222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46BF2DE-9DA9-4125-BF32-E3EC9DB17F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59430" y="1841673"/>
                  <a:ext cx="1749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E2599455-2732-4792-96A6-0EFB0DDA6CEC}"/>
                    </a:ext>
                  </a:extLst>
                </p14:cNvPr>
                <p14:cNvContentPartPr/>
                <p14:nvPr/>
              </p14:nvContentPartPr>
              <p14:xfrm>
                <a:off x="5517870" y="1900713"/>
                <a:ext cx="506520" cy="185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E2599455-2732-4792-96A6-0EFB0DDA6C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5230" y="1837713"/>
                  <a:ext cx="632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42BF922-321C-4237-A8FA-110519F75E7E}"/>
                    </a:ext>
                  </a:extLst>
                </p14:cNvPr>
                <p14:cNvContentPartPr/>
                <p14:nvPr/>
              </p14:nvContentPartPr>
              <p14:xfrm>
                <a:off x="6085230" y="1950033"/>
                <a:ext cx="269640" cy="3160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42BF922-321C-4237-A8FA-110519F75E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2230" y="1887033"/>
                  <a:ext cx="395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2AE8E94-EC69-4A51-98D7-DB7DBE003E35}"/>
                    </a:ext>
                  </a:extLst>
                </p14:cNvPr>
                <p14:cNvContentPartPr/>
                <p14:nvPr/>
              </p14:nvContentPartPr>
              <p14:xfrm>
                <a:off x="6512910" y="1728273"/>
                <a:ext cx="344880" cy="4687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2AE8E94-EC69-4A51-98D7-DB7DBE003E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0270" y="1665273"/>
                  <a:ext cx="47052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29FBE0F-20CD-4CBA-9289-BC3B3FA2D2F1}"/>
                    </a:ext>
                  </a:extLst>
                </p14:cNvPr>
                <p14:cNvContentPartPr/>
                <p14:nvPr/>
              </p14:nvContentPartPr>
              <p14:xfrm>
                <a:off x="6856350" y="1762833"/>
                <a:ext cx="307440" cy="3164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29FBE0F-20CD-4CBA-9289-BC3B3FA2D2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93350" y="1699833"/>
                  <a:ext cx="4330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B15D8ED-9B49-424C-8D8D-DC68F474C0DD}"/>
                    </a:ext>
                  </a:extLst>
                </p14:cNvPr>
                <p14:cNvContentPartPr/>
                <p14:nvPr/>
              </p14:nvContentPartPr>
              <p14:xfrm>
                <a:off x="7343070" y="1831953"/>
                <a:ext cx="516600" cy="910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B15D8ED-9B49-424C-8D8D-DC68F474C0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80070" y="1769313"/>
                  <a:ext cx="642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62FB7A60-4B66-4EFB-92A3-4A96C400D822}"/>
                    </a:ext>
                  </a:extLst>
                </p14:cNvPr>
                <p14:cNvContentPartPr/>
                <p14:nvPr/>
              </p14:nvContentPartPr>
              <p14:xfrm>
                <a:off x="7723590" y="1717113"/>
                <a:ext cx="213120" cy="2980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62FB7A60-4B66-4EFB-92A3-4A96C400D8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60950" y="1654113"/>
                  <a:ext cx="338760" cy="42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64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620FD-0759-4923-9994-1A028AD8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Operações de uma pilha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031EFA9-F001-4306-8052-609A5BCF25B2}"/>
              </a:ext>
            </a:extLst>
          </p:cNvPr>
          <p:cNvSpPr txBox="1">
            <a:spLocks/>
          </p:cNvSpPr>
          <p:nvPr/>
        </p:nvSpPr>
        <p:spPr>
          <a:xfrm>
            <a:off x="838200" y="2052321"/>
            <a:ext cx="10515600" cy="4196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just">
              <a:buFont typeface="Arial" panose="020B0604020202020204" pitchFamily="34" charset="0"/>
              <a:buChar char="•"/>
            </a:pPr>
            <a:r>
              <a:rPr lang="pt-BR" dirty="0"/>
              <a:t>São estruturas de dados do tipo LIFO (</a:t>
            </a:r>
            <a:r>
              <a:rPr lang="pt-BR" dirty="0" err="1"/>
              <a:t>last</a:t>
            </a:r>
            <a:r>
              <a:rPr lang="pt-BR" dirty="0"/>
              <a:t>-in </a:t>
            </a:r>
            <a:r>
              <a:rPr lang="pt-BR" dirty="0" err="1"/>
              <a:t>first</a:t>
            </a:r>
            <a:r>
              <a:rPr lang="pt-BR" dirty="0"/>
              <a:t>-out), onde o </a:t>
            </a:r>
            <a:r>
              <a:rPr lang="pt-BR" dirty="0">
                <a:highlight>
                  <a:srgbClr val="FFFF00"/>
                </a:highlight>
              </a:rPr>
              <a:t>último elemento a ser inserido, será o primeiro a ser retirado</a:t>
            </a:r>
            <a:r>
              <a:rPr lang="pt-BR" dirty="0"/>
              <a:t>. </a:t>
            </a:r>
          </a:p>
          <a:p>
            <a:pPr marL="914400" indent="-9144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914400" indent="-914400" algn="just">
              <a:buFont typeface="Arial" panose="020B0604020202020204" pitchFamily="34" charset="0"/>
              <a:buChar char="•"/>
            </a:pPr>
            <a:r>
              <a:rPr lang="pt-BR" dirty="0"/>
              <a:t>Assim, uma pilha permite acesso a apenas um item de dados - </a:t>
            </a:r>
            <a:r>
              <a:rPr lang="pt-BR" dirty="0">
                <a:highlight>
                  <a:srgbClr val="FFFF00"/>
                </a:highlight>
              </a:rPr>
              <a:t>o último inserido</a:t>
            </a:r>
            <a:r>
              <a:rPr lang="pt-BR" dirty="0"/>
              <a:t>. Para processar o penúltimo item inserido, deve-se remover o último.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1387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620FD-0759-4923-9994-1A028AD8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Operações de uma pilha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031EFA9-F001-4306-8052-609A5BCF25B2}"/>
              </a:ext>
            </a:extLst>
          </p:cNvPr>
          <p:cNvSpPr txBox="1">
            <a:spLocks/>
          </p:cNvSpPr>
          <p:nvPr/>
        </p:nvSpPr>
        <p:spPr>
          <a:xfrm>
            <a:off x="838200" y="2052321"/>
            <a:ext cx="10515600" cy="4196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Font typeface="Arial" panose="020B0604020202020204" pitchFamily="34" charset="0"/>
              <a:buChar char="•"/>
            </a:pPr>
            <a:r>
              <a:rPr lang="pt-BR" sz="4000" dirty="0"/>
              <a:t>Criação da pilha( )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pt-BR" sz="4000" dirty="0"/>
              <a:t>Empilhar ()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pt-BR" sz="4000" dirty="0"/>
              <a:t>Desempilhar()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pt-BR" sz="4000" dirty="0"/>
              <a:t>Mostrar topo;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pt-BR" sz="4000" dirty="0"/>
              <a:t>Verificar se a pilha está vazia();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pt-BR" sz="4000" dirty="0"/>
              <a:t>Verificar se a pilha está cheia() - </a:t>
            </a:r>
            <a:r>
              <a:rPr lang="pt-BR" sz="2400" dirty="0">
                <a:solidFill>
                  <a:srgbClr val="FF0000"/>
                </a:solidFill>
              </a:rPr>
              <a:t>*pilha estática;</a:t>
            </a:r>
            <a:endParaRPr lang="pt-B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8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4901-E3C0-4FBF-AD5F-39A6B3D1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de uma pilha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7C9A49E-1BEC-4AAA-9D93-4D9C214BF7B0}"/>
              </a:ext>
            </a:extLst>
          </p:cNvPr>
          <p:cNvSpPr txBox="1">
            <a:spLocks/>
          </p:cNvSpPr>
          <p:nvPr/>
        </p:nvSpPr>
        <p:spPr>
          <a:xfrm>
            <a:off x="980245" y="1928033"/>
            <a:ext cx="3556246" cy="3149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dirty="0"/>
              <a:t>Na implementação de pilha, apenas uma das extremidades chamada de topo, é realizada a manipulação dos elementos.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05EF78-865C-42E3-B486-FFF1C455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19" y="2052321"/>
            <a:ext cx="3429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7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55D00A6-815E-48B9-A1C2-49166F9740F8}"/>
              </a:ext>
            </a:extLst>
          </p:cNvPr>
          <p:cNvGrpSpPr/>
          <p:nvPr/>
        </p:nvGrpSpPr>
        <p:grpSpPr>
          <a:xfrm>
            <a:off x="1541755" y="1347129"/>
            <a:ext cx="4039340" cy="1277236"/>
            <a:chOff x="5839707" y="1134704"/>
            <a:chExt cx="4039340" cy="1277236"/>
          </a:xfrm>
        </p:grpSpPr>
        <p:sp>
          <p:nvSpPr>
            <p:cNvPr id="9" name="50">
              <a:extLst>
                <a:ext uri="{FF2B5EF4-FFF2-40B4-BE49-F238E27FC236}">
                  <a16:creationId xmlns:a16="http://schemas.microsoft.com/office/drawing/2014/main" id="{935CBC06-DC1F-40B6-A42B-8F2A6230342D}"/>
                </a:ext>
              </a:extLst>
            </p:cNvPr>
            <p:cNvSpPr txBox="1"/>
            <p:nvPr/>
          </p:nvSpPr>
          <p:spPr>
            <a:xfrm>
              <a:off x="7510359" y="1806779"/>
              <a:ext cx="66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28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BBB95AB3-2175-4CD5-AB91-E930A0A59D0E}"/>
                </a:ext>
              </a:extLst>
            </p:cNvPr>
            <p:cNvGrpSpPr/>
            <p:nvPr/>
          </p:nvGrpSpPr>
          <p:grpSpPr>
            <a:xfrm>
              <a:off x="5839707" y="1134704"/>
              <a:ext cx="4039340" cy="1277236"/>
              <a:chOff x="5660347" y="1689158"/>
              <a:chExt cx="4039340" cy="1277236"/>
            </a:xfrm>
          </p:grpSpPr>
          <p:grpSp>
            <p:nvGrpSpPr>
              <p:cNvPr id="59" name="Agrupar 58">
                <a:extLst>
                  <a:ext uri="{FF2B5EF4-FFF2-40B4-BE49-F238E27FC236}">
                    <a16:creationId xmlns:a16="http://schemas.microsoft.com/office/drawing/2014/main" id="{00F8F31F-B793-4F8C-9793-43173A05FDAA}"/>
                  </a:ext>
                </a:extLst>
              </p:cNvPr>
              <p:cNvGrpSpPr/>
              <p:nvPr/>
            </p:nvGrpSpPr>
            <p:grpSpPr>
              <a:xfrm>
                <a:off x="5660347" y="1689158"/>
                <a:ext cx="4039340" cy="1277236"/>
                <a:chOff x="5660347" y="1689158"/>
                <a:chExt cx="4039340" cy="1277236"/>
              </a:xfrm>
            </p:grpSpPr>
            <p:sp>
              <p:nvSpPr>
                <p:cNvPr id="61" name="Retângulo 60">
                  <a:extLst>
                    <a:ext uri="{FF2B5EF4-FFF2-40B4-BE49-F238E27FC236}">
                      <a16:creationId xmlns:a16="http://schemas.microsoft.com/office/drawing/2014/main" id="{A69CB489-4310-4B24-9C84-E342FB89BE58}"/>
                    </a:ext>
                  </a:extLst>
                </p:cNvPr>
                <p:cNvSpPr/>
                <p:nvPr/>
              </p:nvSpPr>
              <p:spPr>
                <a:xfrm>
                  <a:off x="5660347" y="2273935"/>
                  <a:ext cx="4039340" cy="69245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EE8E5179-146E-4FD2-B5D5-416C9AD5FFFD}"/>
                    </a:ext>
                  </a:extLst>
                </p:cNvPr>
                <p:cNvGrpSpPr/>
                <p:nvPr/>
              </p:nvGrpSpPr>
              <p:grpSpPr>
                <a:xfrm>
                  <a:off x="5660347" y="1689158"/>
                  <a:ext cx="4036440" cy="1277236"/>
                  <a:chOff x="5660347" y="1689158"/>
                  <a:chExt cx="4036440" cy="1277236"/>
                </a:xfrm>
              </p:grpSpPr>
              <p:sp>
                <p:nvSpPr>
                  <p:cNvPr id="63" name="CaixaDeTexto 62">
                    <a:extLst>
                      <a:ext uri="{FF2B5EF4-FFF2-40B4-BE49-F238E27FC236}">
                        <a16:creationId xmlns:a16="http://schemas.microsoft.com/office/drawing/2014/main" id="{8DB9FBDD-E3C6-4917-8E94-F0D54DFBC56C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105" y="1689159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/>
                      <a:t>*</a:t>
                    </a:r>
                    <a:r>
                      <a:rPr lang="pt-BR" sz="3200" dirty="0" err="1"/>
                      <a:t>ant</a:t>
                    </a:r>
                    <a:endParaRPr lang="pt-BR" sz="3200" dirty="0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771E25A5-74D7-4509-A0F6-CF018F592C39}"/>
                      </a:ext>
                    </a:extLst>
                  </p:cNvPr>
                  <p:cNvSpPr/>
                  <p:nvPr/>
                </p:nvSpPr>
                <p:spPr>
                  <a:xfrm>
                    <a:off x="8480549" y="2273935"/>
                    <a:ext cx="1216238" cy="692459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4">
                    <a:extLst>
                      <a:ext uri="{FF2B5EF4-FFF2-40B4-BE49-F238E27FC236}">
                        <a16:creationId xmlns:a16="http://schemas.microsoft.com/office/drawing/2014/main" id="{E8C652E8-20A3-4165-8581-682550E8205B}"/>
                      </a:ext>
                    </a:extLst>
                  </p:cNvPr>
                  <p:cNvSpPr/>
                  <p:nvPr/>
                </p:nvSpPr>
                <p:spPr>
                  <a:xfrm>
                    <a:off x="5660347" y="2273935"/>
                    <a:ext cx="1216238" cy="692459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CaixaDeTexto 65">
                    <a:extLst>
                      <a:ext uri="{FF2B5EF4-FFF2-40B4-BE49-F238E27FC236}">
                        <a16:creationId xmlns:a16="http://schemas.microsoft.com/office/drawing/2014/main" id="{307A86C1-E897-46FA-B174-2D0752C575F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8454" y="1689158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/>
                      <a:t>item</a:t>
                    </a:r>
                  </a:p>
                </p:txBody>
              </p:sp>
              <p:sp>
                <p:nvSpPr>
                  <p:cNvPr id="67" name="CaixaDeTexto 66">
                    <a:extLst>
                      <a:ext uri="{FF2B5EF4-FFF2-40B4-BE49-F238E27FC236}">
                        <a16:creationId xmlns:a16="http://schemas.microsoft.com/office/drawing/2014/main" id="{6FBD72E8-61E7-45BB-865D-F39938FDA9F0}"/>
                      </a:ext>
                    </a:extLst>
                  </p:cNvPr>
                  <p:cNvSpPr txBox="1"/>
                  <p:nvPr/>
                </p:nvSpPr>
                <p:spPr>
                  <a:xfrm>
                    <a:off x="5741536" y="1689158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 err="1"/>
                      <a:t>End</a:t>
                    </a:r>
                    <a:endParaRPr lang="pt-BR" sz="3200" dirty="0"/>
                  </a:p>
                </p:txBody>
              </p:sp>
            </p:grpSp>
          </p:grpSp>
          <p:sp>
            <p:nvSpPr>
              <p:cNvPr id="60" name="220">
                <a:extLst>
                  <a:ext uri="{FF2B5EF4-FFF2-40B4-BE49-F238E27FC236}">
                    <a16:creationId xmlns:a16="http://schemas.microsoft.com/office/drawing/2014/main" id="{F4ACBBDA-1109-4969-ADEE-AB305ED50540}"/>
                  </a:ext>
                </a:extLst>
              </p:cNvPr>
              <p:cNvSpPr txBox="1"/>
              <p:nvPr/>
            </p:nvSpPr>
            <p:spPr>
              <a:xfrm>
                <a:off x="5786702" y="2422788"/>
                <a:ext cx="852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2020</a:t>
                </a:r>
              </a:p>
            </p:txBody>
          </p:sp>
        </p:grp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3444711-98A0-400B-AD69-CA287B1A8D3F}"/>
              </a:ext>
            </a:extLst>
          </p:cNvPr>
          <p:cNvGrpSpPr/>
          <p:nvPr/>
        </p:nvGrpSpPr>
        <p:grpSpPr>
          <a:xfrm>
            <a:off x="1622944" y="4272208"/>
            <a:ext cx="1824357" cy="1281014"/>
            <a:chOff x="7011690" y="3828325"/>
            <a:chExt cx="1824357" cy="1281014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DDB31F0-8269-4AA6-8CBE-173D3E86D9EB}"/>
                </a:ext>
              </a:extLst>
            </p:cNvPr>
            <p:cNvSpPr txBox="1"/>
            <p:nvPr/>
          </p:nvSpPr>
          <p:spPr>
            <a:xfrm>
              <a:off x="7011690" y="3828325"/>
              <a:ext cx="1722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*Topo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EF3E0AD-872E-404A-9849-95161CC15E3D}"/>
                </a:ext>
              </a:extLst>
            </p:cNvPr>
            <p:cNvSpPr/>
            <p:nvPr/>
          </p:nvSpPr>
          <p:spPr>
            <a:xfrm>
              <a:off x="7619809" y="4416880"/>
              <a:ext cx="1216238" cy="6924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9961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A8488D8-CFA3-4818-8037-B3BB34347C0B}"/>
              </a:ext>
            </a:extLst>
          </p:cNvPr>
          <p:cNvGrpSpPr/>
          <p:nvPr/>
        </p:nvGrpSpPr>
        <p:grpSpPr>
          <a:xfrm>
            <a:off x="15422188" y="471811"/>
            <a:ext cx="4039340" cy="1728211"/>
            <a:chOff x="5719776" y="1700789"/>
            <a:chExt cx="4039340" cy="1728211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3008350-CE64-4499-B2D6-B6120C1B9B01}"/>
                </a:ext>
              </a:extLst>
            </p:cNvPr>
            <p:cNvGrpSpPr/>
            <p:nvPr/>
          </p:nvGrpSpPr>
          <p:grpSpPr>
            <a:xfrm>
              <a:off x="5719776" y="1700789"/>
              <a:ext cx="4039340" cy="1277236"/>
              <a:chOff x="5660347" y="1689158"/>
              <a:chExt cx="4039340" cy="1277236"/>
            </a:xfrm>
          </p:grpSpPr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35A57BFE-2F48-4574-902F-29334573DFD8}"/>
                  </a:ext>
                </a:extLst>
              </p:cNvPr>
              <p:cNvGrpSpPr/>
              <p:nvPr/>
            </p:nvGrpSpPr>
            <p:grpSpPr>
              <a:xfrm>
                <a:off x="5660347" y="1689158"/>
                <a:ext cx="4039340" cy="1277236"/>
                <a:chOff x="5660347" y="1689158"/>
                <a:chExt cx="4039340" cy="1277236"/>
              </a:xfrm>
            </p:grpSpPr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C4E67C07-27AF-4C3B-9700-26774C7E6950}"/>
                    </a:ext>
                  </a:extLst>
                </p:cNvPr>
                <p:cNvSpPr/>
                <p:nvPr/>
              </p:nvSpPr>
              <p:spPr>
                <a:xfrm>
                  <a:off x="5660347" y="2273935"/>
                  <a:ext cx="4039340" cy="69245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CFB449CA-AB7F-4C2E-B4EF-0CDBBF0337DD}"/>
                    </a:ext>
                  </a:extLst>
                </p:cNvPr>
                <p:cNvGrpSpPr/>
                <p:nvPr/>
              </p:nvGrpSpPr>
              <p:grpSpPr>
                <a:xfrm>
                  <a:off x="5660347" y="1689158"/>
                  <a:ext cx="4036440" cy="1277236"/>
                  <a:chOff x="5660347" y="1689158"/>
                  <a:chExt cx="4036440" cy="1277236"/>
                </a:xfrm>
              </p:grpSpPr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10A08756-D280-45F7-AF28-A77917F59A95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105" y="1689159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/>
                      <a:t>*</a:t>
                    </a:r>
                    <a:r>
                      <a:rPr lang="pt-BR" sz="3200" dirty="0" err="1"/>
                      <a:t>ant</a:t>
                    </a:r>
                    <a:endParaRPr lang="pt-BR" sz="3200" dirty="0"/>
                  </a:p>
                </p:txBody>
              </p:sp>
              <p:sp>
                <p:nvSpPr>
                  <p:cNvPr id="16" name="Retângulo 15">
                    <a:extLst>
                      <a:ext uri="{FF2B5EF4-FFF2-40B4-BE49-F238E27FC236}">
                        <a16:creationId xmlns:a16="http://schemas.microsoft.com/office/drawing/2014/main" id="{ABD4F9A4-471B-4F91-A816-56FF22ADDE46}"/>
                      </a:ext>
                    </a:extLst>
                  </p:cNvPr>
                  <p:cNvSpPr/>
                  <p:nvPr/>
                </p:nvSpPr>
                <p:spPr>
                  <a:xfrm>
                    <a:off x="8480549" y="2273935"/>
                    <a:ext cx="1216238" cy="692459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16">
                    <a:extLst>
                      <a:ext uri="{FF2B5EF4-FFF2-40B4-BE49-F238E27FC236}">
                        <a16:creationId xmlns:a16="http://schemas.microsoft.com/office/drawing/2014/main" id="{FEA64DAD-8240-443E-AF9E-8540636DE6D3}"/>
                      </a:ext>
                    </a:extLst>
                  </p:cNvPr>
                  <p:cNvSpPr/>
                  <p:nvPr/>
                </p:nvSpPr>
                <p:spPr>
                  <a:xfrm>
                    <a:off x="5660347" y="2273935"/>
                    <a:ext cx="1216238" cy="692459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947FD964-019C-4EF2-8ABE-5C7DE52B5FBF}"/>
                      </a:ext>
                    </a:extLst>
                  </p:cNvPr>
                  <p:cNvSpPr txBox="1"/>
                  <p:nvPr/>
                </p:nvSpPr>
                <p:spPr>
                  <a:xfrm>
                    <a:off x="7158454" y="1689158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/>
                      <a:t>item</a:t>
                    </a:r>
                  </a:p>
                </p:txBody>
              </p: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B4B6C1C-27EB-4B5D-9CC4-8979C13D8D25}"/>
                      </a:ext>
                    </a:extLst>
                  </p:cNvPr>
                  <p:cNvSpPr txBox="1"/>
                  <p:nvPr/>
                </p:nvSpPr>
                <p:spPr>
                  <a:xfrm>
                    <a:off x="5741536" y="1689158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 err="1"/>
                      <a:t>end</a:t>
                    </a:r>
                    <a:endParaRPr lang="pt-BR" sz="3200" dirty="0"/>
                  </a:p>
                </p:txBody>
              </p:sp>
            </p:grpSp>
          </p:grpSp>
          <p:sp>
            <p:nvSpPr>
              <p:cNvPr id="38" name="220">
                <a:extLst>
                  <a:ext uri="{FF2B5EF4-FFF2-40B4-BE49-F238E27FC236}">
                    <a16:creationId xmlns:a16="http://schemas.microsoft.com/office/drawing/2014/main" id="{AFD24A1F-6016-47AF-8303-7B428D0E458B}"/>
                  </a:ext>
                </a:extLst>
              </p:cNvPr>
              <p:cNvSpPr txBox="1"/>
              <p:nvPr/>
            </p:nvSpPr>
            <p:spPr>
              <a:xfrm>
                <a:off x="5786702" y="2422788"/>
                <a:ext cx="852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2030</a:t>
                </a:r>
              </a:p>
            </p:txBody>
          </p:sp>
        </p:grp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8AD4D851-4B10-420A-B25C-2D3C69BFF56A}"/>
                </a:ext>
              </a:extLst>
            </p:cNvPr>
            <p:cNvSpPr txBox="1"/>
            <p:nvPr/>
          </p:nvSpPr>
          <p:spPr>
            <a:xfrm>
              <a:off x="6548112" y="3059668"/>
              <a:ext cx="17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novo</a:t>
              </a:r>
            </a:p>
          </p:txBody>
        </p:sp>
      </p:grpSp>
      <p:sp>
        <p:nvSpPr>
          <p:cNvPr id="9" name="50">
            <a:extLst>
              <a:ext uri="{FF2B5EF4-FFF2-40B4-BE49-F238E27FC236}">
                <a16:creationId xmlns:a16="http://schemas.microsoft.com/office/drawing/2014/main" id="{935CBC06-DC1F-40B6-A42B-8F2A6230342D}"/>
              </a:ext>
            </a:extLst>
          </p:cNvPr>
          <p:cNvSpPr txBox="1"/>
          <p:nvPr/>
        </p:nvSpPr>
        <p:spPr>
          <a:xfrm>
            <a:off x="6653794" y="5060221"/>
            <a:ext cx="66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50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B68A0C1-D2F5-418C-ACE0-906F1CECF31F}"/>
              </a:ext>
            </a:extLst>
          </p:cNvPr>
          <p:cNvGrpSpPr/>
          <p:nvPr/>
        </p:nvGrpSpPr>
        <p:grpSpPr>
          <a:xfrm>
            <a:off x="1283760" y="4345486"/>
            <a:ext cx="2583401" cy="1255854"/>
            <a:chOff x="1157365" y="4226347"/>
            <a:chExt cx="2583401" cy="1255854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64110D28-CD99-4FAA-AABF-51FE52607877}"/>
                </a:ext>
              </a:extLst>
            </p:cNvPr>
            <p:cNvSpPr txBox="1"/>
            <p:nvPr/>
          </p:nvSpPr>
          <p:spPr>
            <a:xfrm>
              <a:off x="2018499" y="4226347"/>
              <a:ext cx="1722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*Topo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5FDE90AA-0CD8-414D-B12B-8B24936A479C}"/>
                </a:ext>
              </a:extLst>
            </p:cNvPr>
            <p:cNvSpPr/>
            <p:nvPr/>
          </p:nvSpPr>
          <p:spPr>
            <a:xfrm>
              <a:off x="2021399" y="4789742"/>
              <a:ext cx="1216238" cy="6924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8692BBA-A0EF-4A7D-ACDE-9AF8CCBE54FA}"/>
                </a:ext>
              </a:extLst>
            </p:cNvPr>
            <p:cNvSpPr txBox="1"/>
            <p:nvPr/>
          </p:nvSpPr>
          <p:spPr>
            <a:xfrm>
              <a:off x="1157365" y="4870374"/>
              <a:ext cx="1722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P-&gt;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D436670-5717-409A-8A1E-1F1E7CD5C4B7}"/>
              </a:ext>
            </a:extLst>
          </p:cNvPr>
          <p:cNvSpPr txBox="1"/>
          <p:nvPr/>
        </p:nvSpPr>
        <p:spPr>
          <a:xfrm>
            <a:off x="2265333" y="5005133"/>
            <a:ext cx="121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NULL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FE64581-2E6C-4F90-A939-4E8B44D5104E}"/>
              </a:ext>
            </a:extLst>
          </p:cNvPr>
          <p:cNvGrpSpPr/>
          <p:nvPr/>
        </p:nvGrpSpPr>
        <p:grpSpPr>
          <a:xfrm>
            <a:off x="4922496" y="4357369"/>
            <a:ext cx="4039340" cy="1728211"/>
            <a:chOff x="5719776" y="1700789"/>
            <a:chExt cx="4039340" cy="1728211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BBB95AB3-2175-4CD5-AB91-E930A0A59D0E}"/>
                </a:ext>
              </a:extLst>
            </p:cNvPr>
            <p:cNvGrpSpPr/>
            <p:nvPr/>
          </p:nvGrpSpPr>
          <p:grpSpPr>
            <a:xfrm>
              <a:off x="5719776" y="1700789"/>
              <a:ext cx="4039340" cy="1277236"/>
              <a:chOff x="5660347" y="1689158"/>
              <a:chExt cx="4039340" cy="1277236"/>
            </a:xfrm>
          </p:grpSpPr>
          <p:grpSp>
            <p:nvGrpSpPr>
              <p:cNvPr id="59" name="Agrupar 58">
                <a:extLst>
                  <a:ext uri="{FF2B5EF4-FFF2-40B4-BE49-F238E27FC236}">
                    <a16:creationId xmlns:a16="http://schemas.microsoft.com/office/drawing/2014/main" id="{00F8F31F-B793-4F8C-9793-43173A05FDAA}"/>
                  </a:ext>
                </a:extLst>
              </p:cNvPr>
              <p:cNvGrpSpPr/>
              <p:nvPr/>
            </p:nvGrpSpPr>
            <p:grpSpPr>
              <a:xfrm>
                <a:off x="5660347" y="1689158"/>
                <a:ext cx="4039340" cy="1277236"/>
                <a:chOff x="5660347" y="1689158"/>
                <a:chExt cx="4039340" cy="1277236"/>
              </a:xfrm>
            </p:grpSpPr>
            <p:sp>
              <p:nvSpPr>
                <p:cNvPr id="61" name="Retângulo 60">
                  <a:extLst>
                    <a:ext uri="{FF2B5EF4-FFF2-40B4-BE49-F238E27FC236}">
                      <a16:creationId xmlns:a16="http://schemas.microsoft.com/office/drawing/2014/main" id="{A69CB489-4310-4B24-9C84-E342FB89BE58}"/>
                    </a:ext>
                  </a:extLst>
                </p:cNvPr>
                <p:cNvSpPr/>
                <p:nvPr/>
              </p:nvSpPr>
              <p:spPr>
                <a:xfrm>
                  <a:off x="5660347" y="2273935"/>
                  <a:ext cx="4039340" cy="69245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EE8E5179-146E-4FD2-B5D5-416C9AD5FFFD}"/>
                    </a:ext>
                  </a:extLst>
                </p:cNvPr>
                <p:cNvGrpSpPr/>
                <p:nvPr/>
              </p:nvGrpSpPr>
              <p:grpSpPr>
                <a:xfrm>
                  <a:off x="5660347" y="1689158"/>
                  <a:ext cx="4036440" cy="1277236"/>
                  <a:chOff x="5660347" y="1689158"/>
                  <a:chExt cx="4036440" cy="1277236"/>
                </a:xfrm>
              </p:grpSpPr>
              <p:sp>
                <p:nvSpPr>
                  <p:cNvPr id="63" name="CaixaDeTexto 62">
                    <a:extLst>
                      <a:ext uri="{FF2B5EF4-FFF2-40B4-BE49-F238E27FC236}">
                        <a16:creationId xmlns:a16="http://schemas.microsoft.com/office/drawing/2014/main" id="{8DB9FBDD-E3C6-4917-8E94-F0D54DFBC56C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105" y="1689159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/>
                      <a:t>*</a:t>
                    </a:r>
                    <a:r>
                      <a:rPr lang="pt-BR" sz="3200" dirty="0" err="1"/>
                      <a:t>ant</a:t>
                    </a:r>
                    <a:endParaRPr lang="pt-BR" sz="3200" dirty="0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771E25A5-74D7-4509-A0F6-CF018F592C39}"/>
                      </a:ext>
                    </a:extLst>
                  </p:cNvPr>
                  <p:cNvSpPr/>
                  <p:nvPr/>
                </p:nvSpPr>
                <p:spPr>
                  <a:xfrm>
                    <a:off x="8480549" y="2273935"/>
                    <a:ext cx="1216238" cy="692459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4">
                    <a:extLst>
                      <a:ext uri="{FF2B5EF4-FFF2-40B4-BE49-F238E27FC236}">
                        <a16:creationId xmlns:a16="http://schemas.microsoft.com/office/drawing/2014/main" id="{E8C652E8-20A3-4165-8581-682550E8205B}"/>
                      </a:ext>
                    </a:extLst>
                  </p:cNvPr>
                  <p:cNvSpPr/>
                  <p:nvPr/>
                </p:nvSpPr>
                <p:spPr>
                  <a:xfrm>
                    <a:off x="5660347" y="2273935"/>
                    <a:ext cx="1216238" cy="692459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CaixaDeTexto 65">
                    <a:extLst>
                      <a:ext uri="{FF2B5EF4-FFF2-40B4-BE49-F238E27FC236}">
                        <a16:creationId xmlns:a16="http://schemas.microsoft.com/office/drawing/2014/main" id="{307A86C1-E897-46FA-B174-2D0752C575F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8454" y="1689158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/>
                      <a:t>item</a:t>
                    </a:r>
                  </a:p>
                </p:txBody>
              </p:sp>
              <p:sp>
                <p:nvSpPr>
                  <p:cNvPr id="67" name="CaixaDeTexto 66">
                    <a:extLst>
                      <a:ext uri="{FF2B5EF4-FFF2-40B4-BE49-F238E27FC236}">
                        <a16:creationId xmlns:a16="http://schemas.microsoft.com/office/drawing/2014/main" id="{6FBD72E8-61E7-45BB-865D-F39938FDA9F0}"/>
                      </a:ext>
                    </a:extLst>
                  </p:cNvPr>
                  <p:cNvSpPr txBox="1"/>
                  <p:nvPr/>
                </p:nvSpPr>
                <p:spPr>
                  <a:xfrm>
                    <a:off x="5741536" y="1689158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 err="1"/>
                      <a:t>end</a:t>
                    </a:r>
                    <a:endParaRPr lang="pt-BR" sz="3200" dirty="0"/>
                  </a:p>
                </p:txBody>
              </p:sp>
            </p:grpSp>
          </p:grpSp>
          <p:sp>
            <p:nvSpPr>
              <p:cNvPr id="60" name="220">
                <a:extLst>
                  <a:ext uri="{FF2B5EF4-FFF2-40B4-BE49-F238E27FC236}">
                    <a16:creationId xmlns:a16="http://schemas.microsoft.com/office/drawing/2014/main" id="{F4ACBBDA-1109-4969-ADEE-AB305ED50540}"/>
                  </a:ext>
                </a:extLst>
              </p:cNvPr>
              <p:cNvSpPr txBox="1"/>
              <p:nvPr/>
            </p:nvSpPr>
            <p:spPr>
              <a:xfrm>
                <a:off x="5786702" y="2422788"/>
                <a:ext cx="852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2020</a:t>
                </a:r>
              </a:p>
            </p:txBody>
          </p: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B88CC62-C28D-4735-8EE5-274F0BE78A66}"/>
                </a:ext>
              </a:extLst>
            </p:cNvPr>
            <p:cNvSpPr txBox="1"/>
            <p:nvPr/>
          </p:nvSpPr>
          <p:spPr>
            <a:xfrm>
              <a:off x="6548112" y="3059668"/>
              <a:ext cx="17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novo</a:t>
              </a:r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AFAE8F0-39E5-4400-A6C5-8829BB0AB0CD}"/>
              </a:ext>
            </a:extLst>
          </p:cNvPr>
          <p:cNvSpPr txBox="1"/>
          <p:nvPr/>
        </p:nvSpPr>
        <p:spPr>
          <a:xfrm>
            <a:off x="17127576" y="1120661"/>
            <a:ext cx="104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1AA200-40FA-46AC-953A-E7FF835DD313}"/>
              </a:ext>
            </a:extLst>
          </p:cNvPr>
          <p:cNvSpPr txBox="1"/>
          <p:nvPr/>
        </p:nvSpPr>
        <p:spPr>
          <a:xfrm>
            <a:off x="18454206" y="1180389"/>
            <a:ext cx="89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2020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D59C80-5ED7-46CF-9541-ED34BB395353}"/>
              </a:ext>
            </a:extLst>
          </p:cNvPr>
          <p:cNvSpPr txBox="1"/>
          <p:nvPr/>
        </p:nvSpPr>
        <p:spPr>
          <a:xfrm>
            <a:off x="88777" y="102479"/>
            <a:ext cx="19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Empilha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EDBA04E-34DE-400A-82BB-B91E3BB40185}"/>
              </a:ext>
            </a:extLst>
          </p:cNvPr>
          <p:cNvCxnSpPr/>
          <p:nvPr/>
        </p:nvCxnSpPr>
        <p:spPr>
          <a:xfrm>
            <a:off x="3481571" y="5341620"/>
            <a:ext cx="12733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220">
            <a:extLst>
              <a:ext uri="{FF2B5EF4-FFF2-40B4-BE49-F238E27FC236}">
                <a16:creationId xmlns:a16="http://schemas.microsoft.com/office/drawing/2014/main" id="{3B22C729-C2AE-4B95-A73D-25AF19F59BDC}"/>
              </a:ext>
            </a:extLst>
          </p:cNvPr>
          <p:cNvSpPr txBox="1"/>
          <p:nvPr/>
        </p:nvSpPr>
        <p:spPr>
          <a:xfrm>
            <a:off x="2286994" y="5070976"/>
            <a:ext cx="85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9408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0.01065 L -0.00886 0.01065 C -0.00951 0.01366 -0.01016 0.01667 -0.01081 0.01968 C -0.01094 0.02061 -0.01146 0.02176 -0.01133 0.02292 C -0.01042 0.11783 -0.01263 0.05186 -0.00821 0.0919 C -0.00404 0.13056 -0.01107 0.08033 -0.00391 0.12848 C -0.00365 0.13195 -0.00365 0.13519 -0.00326 0.13843 C -0.003 0.14144 -0.00209 0.14445 -0.00209 0.14746 C -0.00157 0.16042 -0.00157 0.17338 -0.00144 0.18635 C 0.00586 0.18565 0.01315 0.18426 0.02044 0.18403 L 0.11302 0.18519 C 0.12213 0.18542 0.13125 0.18681 0.14049 0.1875 C 0.1513 0.18797 0.16211 0.1882 0.17291 0.18866 L 0.29791 0.18635 C 0.30833 0.18611 0.31875 0.18473 0.32916 0.18403 L 0.34987 0.18287 C 0.3526 0.18218 0.35794 0.18033 0.36106 0.17963 C 0.36588 0.17871 0.3707 0.17824 0.37552 0.17732 C 0.39271 0.16899 0.38281 0.17223 0.40547 0.16968 C 0.40625 0.16922 0.40716 0.16875 0.40794 0.16852 C 0.42552 0.16274 0.42513 0.16598 0.45364 0.16528 C 0.45312 0.15625 0.45286 0.14746 0.45234 0.13843 C 0.45221 0.13704 0.45182 0.13565 0.45169 0.13403 C 0.4513 0.12963 0.45104 0.12524 0.45052 0.12084 C 0.45013 0.11852 0.44961 0.11621 0.44922 0.11412 C 0.44896 0.07732 0.44856 0.04074 0.44856 0.00394 L 0.44791 0.00301 " pathEditMode="relative" ptsTypes="AAAAAAAAAAAAAAAAAAAAAAAAAAA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  <p:bldP spid="46" grpId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8F7259-3AE7-4469-BE1E-A628DE62D7FA}"/>
              </a:ext>
            </a:extLst>
          </p:cNvPr>
          <p:cNvSpPr txBox="1"/>
          <p:nvPr/>
        </p:nvSpPr>
        <p:spPr>
          <a:xfrm>
            <a:off x="8059787" y="5396642"/>
            <a:ext cx="121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NULL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34D6538-1B04-41A1-9F89-367F14E97948}"/>
              </a:ext>
            </a:extLst>
          </p:cNvPr>
          <p:cNvGrpSpPr/>
          <p:nvPr/>
        </p:nvGrpSpPr>
        <p:grpSpPr>
          <a:xfrm>
            <a:off x="7451668" y="102479"/>
            <a:ext cx="4039340" cy="1277236"/>
            <a:chOff x="5660347" y="1689158"/>
            <a:chExt cx="4039340" cy="1277236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84F6FA4-3DE8-4E9C-94F9-365FBE913FA1}"/>
                </a:ext>
              </a:extLst>
            </p:cNvPr>
            <p:cNvSpPr/>
            <p:nvPr/>
          </p:nvSpPr>
          <p:spPr>
            <a:xfrm>
              <a:off x="5660347" y="2273935"/>
              <a:ext cx="4039340" cy="6924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AA98AC61-0BFC-4AD8-9758-65E7F9D79C0A}"/>
                </a:ext>
              </a:extLst>
            </p:cNvPr>
            <p:cNvGrpSpPr/>
            <p:nvPr/>
          </p:nvGrpSpPr>
          <p:grpSpPr>
            <a:xfrm>
              <a:off x="5660347" y="1689158"/>
              <a:ext cx="4036440" cy="1277236"/>
              <a:chOff x="5660347" y="1689158"/>
              <a:chExt cx="4036440" cy="1277236"/>
            </a:xfrm>
          </p:grpSpPr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529E32-9392-4D9D-B34A-2FC17503424D}"/>
                  </a:ext>
                </a:extLst>
              </p:cNvPr>
              <p:cNvSpPr txBox="1"/>
              <p:nvPr/>
            </p:nvSpPr>
            <p:spPr>
              <a:xfrm>
                <a:off x="8567105" y="1689159"/>
                <a:ext cx="10431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/>
                  <a:t>*</a:t>
                </a:r>
                <a:r>
                  <a:rPr lang="pt-BR" sz="3200" dirty="0" err="1"/>
                  <a:t>ant</a:t>
                </a:r>
                <a:endParaRPr lang="pt-BR" sz="3200" dirty="0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7B0EF326-72B1-49F5-A42E-FCA9493D2C0E}"/>
                  </a:ext>
                </a:extLst>
              </p:cNvPr>
              <p:cNvSpPr/>
              <p:nvPr/>
            </p:nvSpPr>
            <p:spPr>
              <a:xfrm>
                <a:off x="8480549" y="2273935"/>
                <a:ext cx="1216238" cy="69245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E190DCED-713B-4443-AB1B-B6A9842D794A}"/>
                  </a:ext>
                </a:extLst>
              </p:cNvPr>
              <p:cNvSpPr/>
              <p:nvPr/>
            </p:nvSpPr>
            <p:spPr>
              <a:xfrm>
                <a:off x="5660347" y="2273935"/>
                <a:ext cx="1216238" cy="69245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5D5FD9EE-9FFB-47D2-82B8-6ADE41B104E7}"/>
                  </a:ext>
                </a:extLst>
              </p:cNvPr>
              <p:cNvSpPr txBox="1"/>
              <p:nvPr/>
            </p:nvSpPr>
            <p:spPr>
              <a:xfrm>
                <a:off x="7158454" y="1689158"/>
                <a:ext cx="10431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/>
                  <a:t>item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5BDE87B-1AAA-464D-8C77-407485A88873}"/>
                  </a:ext>
                </a:extLst>
              </p:cNvPr>
              <p:cNvSpPr txBox="1"/>
              <p:nvPr/>
            </p:nvSpPr>
            <p:spPr>
              <a:xfrm>
                <a:off x="5741536" y="1689158"/>
                <a:ext cx="10431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 err="1"/>
                  <a:t>end</a:t>
                </a:r>
                <a:endParaRPr lang="pt-BR" sz="3200" dirty="0"/>
              </a:p>
            </p:txBody>
          </p:sp>
        </p:grpSp>
      </p:grpSp>
      <p:sp>
        <p:nvSpPr>
          <p:cNvPr id="33" name="220">
            <a:extLst>
              <a:ext uri="{FF2B5EF4-FFF2-40B4-BE49-F238E27FC236}">
                <a16:creationId xmlns:a16="http://schemas.microsoft.com/office/drawing/2014/main" id="{F52945A2-535A-4E6F-9D59-1B0505A0C584}"/>
              </a:ext>
            </a:extLst>
          </p:cNvPr>
          <p:cNvSpPr txBox="1"/>
          <p:nvPr/>
        </p:nvSpPr>
        <p:spPr>
          <a:xfrm>
            <a:off x="7671220" y="811056"/>
            <a:ext cx="85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2030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AA5519-B8BF-4C4A-A90F-F43D26CB1EF5}"/>
              </a:ext>
            </a:extLst>
          </p:cNvPr>
          <p:cNvSpPr txBox="1"/>
          <p:nvPr/>
        </p:nvSpPr>
        <p:spPr>
          <a:xfrm>
            <a:off x="8280004" y="1461358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Nova célula</a:t>
            </a:r>
          </a:p>
        </p:txBody>
      </p:sp>
      <p:sp>
        <p:nvSpPr>
          <p:cNvPr id="41" name="50">
            <a:extLst>
              <a:ext uri="{FF2B5EF4-FFF2-40B4-BE49-F238E27FC236}">
                <a16:creationId xmlns:a16="http://schemas.microsoft.com/office/drawing/2014/main" id="{E3AAE068-20E1-4DC8-A7EA-AE73293C1ADF}"/>
              </a:ext>
            </a:extLst>
          </p:cNvPr>
          <p:cNvSpPr txBox="1"/>
          <p:nvPr/>
        </p:nvSpPr>
        <p:spPr>
          <a:xfrm>
            <a:off x="6791268" y="3289350"/>
            <a:ext cx="66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F8CB11F-5DE7-4447-A7A2-DDEABAF4393B}"/>
              </a:ext>
            </a:extLst>
          </p:cNvPr>
          <p:cNvSpPr txBox="1"/>
          <p:nvPr/>
        </p:nvSpPr>
        <p:spPr>
          <a:xfrm>
            <a:off x="1413280" y="4201187"/>
            <a:ext cx="1722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*Topo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2C46B17-9DB1-4464-840E-A5161F37019F}"/>
              </a:ext>
            </a:extLst>
          </p:cNvPr>
          <p:cNvSpPr/>
          <p:nvPr/>
        </p:nvSpPr>
        <p:spPr>
          <a:xfrm>
            <a:off x="2021399" y="4789742"/>
            <a:ext cx="1216238" cy="6924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220">
            <a:extLst>
              <a:ext uri="{FF2B5EF4-FFF2-40B4-BE49-F238E27FC236}">
                <a16:creationId xmlns:a16="http://schemas.microsoft.com/office/drawing/2014/main" id="{67F6B3E3-14AC-4729-A187-108C13004C16}"/>
              </a:ext>
            </a:extLst>
          </p:cNvPr>
          <p:cNvSpPr txBox="1"/>
          <p:nvPr/>
        </p:nvSpPr>
        <p:spPr>
          <a:xfrm>
            <a:off x="-910303" y="4785962"/>
            <a:ext cx="85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2020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365552D-4FEF-4EFF-AAE6-C0C7231B0B43}"/>
              </a:ext>
            </a:extLst>
          </p:cNvPr>
          <p:cNvGrpSpPr/>
          <p:nvPr/>
        </p:nvGrpSpPr>
        <p:grpSpPr>
          <a:xfrm>
            <a:off x="5120616" y="2617275"/>
            <a:ext cx="4039340" cy="1728211"/>
            <a:chOff x="5719776" y="1700789"/>
            <a:chExt cx="4039340" cy="1728211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141FB932-452D-4659-8A0D-FAF1CF23786F}"/>
                </a:ext>
              </a:extLst>
            </p:cNvPr>
            <p:cNvGrpSpPr/>
            <p:nvPr/>
          </p:nvGrpSpPr>
          <p:grpSpPr>
            <a:xfrm>
              <a:off x="5719776" y="1700789"/>
              <a:ext cx="4039340" cy="1277236"/>
              <a:chOff x="5660347" y="1689158"/>
              <a:chExt cx="4039340" cy="1277236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564103D7-7CA4-4569-936A-66B6316AE83F}"/>
                  </a:ext>
                </a:extLst>
              </p:cNvPr>
              <p:cNvGrpSpPr/>
              <p:nvPr/>
            </p:nvGrpSpPr>
            <p:grpSpPr>
              <a:xfrm>
                <a:off x="5660347" y="1689158"/>
                <a:ext cx="4039340" cy="1277236"/>
                <a:chOff x="5660347" y="1689158"/>
                <a:chExt cx="4039340" cy="1277236"/>
              </a:xfrm>
            </p:grpSpPr>
            <p:sp>
              <p:nvSpPr>
                <p:cNvPr id="53" name="Retângulo 52">
                  <a:extLst>
                    <a:ext uri="{FF2B5EF4-FFF2-40B4-BE49-F238E27FC236}">
                      <a16:creationId xmlns:a16="http://schemas.microsoft.com/office/drawing/2014/main" id="{DFBC7154-E63B-42A6-8053-027960C41527}"/>
                    </a:ext>
                  </a:extLst>
                </p:cNvPr>
                <p:cNvSpPr/>
                <p:nvPr/>
              </p:nvSpPr>
              <p:spPr>
                <a:xfrm>
                  <a:off x="5660347" y="2273935"/>
                  <a:ext cx="4039340" cy="69245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6B981A05-FAD5-48ED-9272-72F6E8132E89}"/>
                    </a:ext>
                  </a:extLst>
                </p:cNvPr>
                <p:cNvGrpSpPr/>
                <p:nvPr/>
              </p:nvGrpSpPr>
              <p:grpSpPr>
                <a:xfrm>
                  <a:off x="5660347" y="1689158"/>
                  <a:ext cx="4036440" cy="1277236"/>
                  <a:chOff x="5660347" y="1689158"/>
                  <a:chExt cx="4036440" cy="1277236"/>
                </a:xfrm>
              </p:grpSpPr>
              <p:sp>
                <p:nvSpPr>
                  <p:cNvPr id="55" name="CaixaDeTexto 54">
                    <a:extLst>
                      <a:ext uri="{FF2B5EF4-FFF2-40B4-BE49-F238E27FC236}">
                        <a16:creationId xmlns:a16="http://schemas.microsoft.com/office/drawing/2014/main" id="{CE5FDC1B-0F12-461E-A4D7-515B3820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105" y="1689159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/>
                      <a:t>*</a:t>
                    </a:r>
                    <a:r>
                      <a:rPr lang="pt-BR" sz="3200" dirty="0" err="1"/>
                      <a:t>ant</a:t>
                    </a:r>
                    <a:endParaRPr lang="pt-BR" sz="3200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346B6728-9168-4E69-9B5F-81CA06611FE6}"/>
                      </a:ext>
                    </a:extLst>
                  </p:cNvPr>
                  <p:cNvSpPr/>
                  <p:nvPr/>
                </p:nvSpPr>
                <p:spPr>
                  <a:xfrm>
                    <a:off x="8480549" y="2273935"/>
                    <a:ext cx="1216238" cy="692459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B3A515FF-7652-4C76-9955-997C8E2E0828}"/>
                      </a:ext>
                    </a:extLst>
                  </p:cNvPr>
                  <p:cNvSpPr/>
                  <p:nvPr/>
                </p:nvSpPr>
                <p:spPr>
                  <a:xfrm>
                    <a:off x="5660347" y="2273935"/>
                    <a:ext cx="1216238" cy="692459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8FB1AB76-46CC-470F-988A-8590442AC2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8454" y="1689158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/>
                      <a:t>item</a:t>
                    </a:r>
                  </a:p>
                </p:txBody>
              </p:sp>
              <p:sp>
                <p:nvSpPr>
                  <p:cNvPr id="59" name="CaixaDeTexto 58">
                    <a:extLst>
                      <a:ext uri="{FF2B5EF4-FFF2-40B4-BE49-F238E27FC236}">
                        <a16:creationId xmlns:a16="http://schemas.microsoft.com/office/drawing/2014/main" id="{98689EC3-0171-4858-8C7A-6E3B85E66357}"/>
                      </a:ext>
                    </a:extLst>
                  </p:cNvPr>
                  <p:cNvSpPr txBox="1"/>
                  <p:nvPr/>
                </p:nvSpPr>
                <p:spPr>
                  <a:xfrm>
                    <a:off x="5741536" y="1689158"/>
                    <a:ext cx="10431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dirty="0" err="1"/>
                      <a:t>end</a:t>
                    </a:r>
                    <a:endParaRPr lang="pt-BR" sz="3200" dirty="0"/>
                  </a:p>
                </p:txBody>
              </p:sp>
            </p:grpSp>
          </p:grpSp>
          <p:sp>
            <p:nvSpPr>
              <p:cNvPr id="52" name="220">
                <a:extLst>
                  <a:ext uri="{FF2B5EF4-FFF2-40B4-BE49-F238E27FC236}">
                    <a16:creationId xmlns:a16="http://schemas.microsoft.com/office/drawing/2014/main" id="{E9F6D132-2E45-4B61-8A86-816D578ABE07}"/>
                  </a:ext>
                </a:extLst>
              </p:cNvPr>
              <p:cNvSpPr txBox="1"/>
              <p:nvPr/>
            </p:nvSpPr>
            <p:spPr>
              <a:xfrm>
                <a:off x="5786702" y="2422788"/>
                <a:ext cx="852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2020</a:t>
                </a:r>
              </a:p>
            </p:txBody>
          </p:sp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EE52D6F1-6E97-4F96-A1E1-D4D3507F44FF}"/>
                </a:ext>
              </a:extLst>
            </p:cNvPr>
            <p:cNvSpPr txBox="1"/>
            <p:nvPr/>
          </p:nvSpPr>
          <p:spPr>
            <a:xfrm>
              <a:off x="6548112" y="3059668"/>
              <a:ext cx="17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Nova célula</a:t>
              </a:r>
            </a:p>
          </p:txBody>
        </p:sp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423F6B-7C9C-41BC-A96D-6A58F78AB013}"/>
              </a:ext>
            </a:extLst>
          </p:cNvPr>
          <p:cNvSpPr txBox="1"/>
          <p:nvPr/>
        </p:nvSpPr>
        <p:spPr>
          <a:xfrm>
            <a:off x="9157056" y="751329"/>
            <a:ext cx="104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60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6F6DB62A-29CA-4944-9C2D-9A2F0A803A8C}"/>
              </a:ext>
            </a:extLst>
          </p:cNvPr>
          <p:cNvCxnSpPr>
            <a:cxnSpLocks/>
            <a:stCxn id="37" idx="2"/>
            <a:endCxn id="59" idx="2"/>
          </p:cNvCxnSpPr>
          <p:nvPr/>
        </p:nvCxnSpPr>
        <p:spPr>
          <a:xfrm rot="5400000">
            <a:off x="7390512" y="-287428"/>
            <a:ext cx="1822335" cy="5156621"/>
          </a:xfrm>
          <a:prstGeom prst="bentConnector3">
            <a:avLst>
              <a:gd name="adj1" fmla="val 42433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A78CA75-7921-4EF9-95AE-B5DF8F9D4DF0}"/>
              </a:ext>
            </a:extLst>
          </p:cNvPr>
          <p:cNvCxnSpPr>
            <a:stCxn id="56" idx="2"/>
          </p:cNvCxnSpPr>
          <p:nvPr/>
        </p:nvCxnSpPr>
        <p:spPr>
          <a:xfrm>
            <a:off x="8548937" y="3894511"/>
            <a:ext cx="0" cy="1454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F5FE0EE-2D59-4B31-B3AE-07B52ABA23CC}"/>
              </a:ext>
            </a:extLst>
          </p:cNvPr>
          <p:cNvSpPr txBox="1"/>
          <p:nvPr/>
        </p:nvSpPr>
        <p:spPr>
          <a:xfrm>
            <a:off x="10483686" y="811057"/>
            <a:ext cx="89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2020</a:t>
            </a:r>
          </a:p>
        </p:txBody>
      </p: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13ADE618-7AFA-4FC7-8FEE-7A98BE417FCE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600207" y="1033486"/>
            <a:ext cx="4851461" cy="3752476"/>
          </a:xfrm>
          <a:prstGeom prst="bentConnector3">
            <a:avLst>
              <a:gd name="adj1" fmla="val 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4645130-4E20-4BD4-AD2F-2FB98E1360A5}"/>
              </a:ext>
            </a:extLst>
          </p:cNvPr>
          <p:cNvSpPr txBox="1"/>
          <p:nvPr/>
        </p:nvSpPr>
        <p:spPr>
          <a:xfrm>
            <a:off x="2239956" y="4954692"/>
            <a:ext cx="88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2030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B1AF68E-36C2-43FD-8E69-B449643B1323}"/>
              </a:ext>
            </a:extLst>
          </p:cNvPr>
          <p:cNvSpPr txBox="1"/>
          <p:nvPr/>
        </p:nvSpPr>
        <p:spPr>
          <a:xfrm>
            <a:off x="292963" y="102479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Desempilha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0C15C5C6-1909-4F50-A33E-3175DCABD7E4}"/>
              </a:ext>
            </a:extLst>
          </p:cNvPr>
          <p:cNvGrpSpPr/>
          <p:nvPr/>
        </p:nvGrpSpPr>
        <p:grpSpPr>
          <a:xfrm>
            <a:off x="10358426" y="3651379"/>
            <a:ext cx="1722267" cy="1291256"/>
            <a:chOff x="10358426" y="3651379"/>
            <a:chExt cx="1722267" cy="1291256"/>
          </a:xfrm>
        </p:grpSpPr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4CD7FE01-5BFA-47D6-B870-CADF22C65943}"/>
                </a:ext>
              </a:extLst>
            </p:cNvPr>
            <p:cNvSpPr txBox="1"/>
            <p:nvPr/>
          </p:nvSpPr>
          <p:spPr>
            <a:xfrm>
              <a:off x="10358426" y="3651379"/>
              <a:ext cx="1722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*</a:t>
              </a:r>
              <a:r>
                <a:rPr lang="pt-BR" sz="3200" dirty="0" err="1"/>
                <a:t>aux</a:t>
              </a:r>
              <a:endParaRPr lang="pt-BR" sz="3200" dirty="0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5D2BAB67-475F-47DD-9105-DDCCDCE0176C}"/>
                </a:ext>
              </a:extLst>
            </p:cNvPr>
            <p:cNvSpPr/>
            <p:nvPr/>
          </p:nvSpPr>
          <p:spPr>
            <a:xfrm>
              <a:off x="10517964" y="4250176"/>
              <a:ext cx="1216238" cy="6924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338F14A-FC64-43A9-990D-B871937CC886}"/>
              </a:ext>
            </a:extLst>
          </p:cNvPr>
          <p:cNvGrpSpPr/>
          <p:nvPr/>
        </p:nvGrpSpPr>
        <p:grpSpPr>
          <a:xfrm>
            <a:off x="10521672" y="5109234"/>
            <a:ext cx="1722267" cy="1277234"/>
            <a:chOff x="10352995" y="5348932"/>
            <a:chExt cx="1722267" cy="1277234"/>
          </a:xfrm>
        </p:grpSpPr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9918ADA1-31F8-47F0-A77A-B65EBEDEA16B}"/>
                </a:ext>
              </a:extLst>
            </p:cNvPr>
            <p:cNvSpPr txBox="1"/>
            <p:nvPr/>
          </p:nvSpPr>
          <p:spPr>
            <a:xfrm>
              <a:off x="10352995" y="5348932"/>
              <a:ext cx="1722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valor</a:t>
              </a: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55318C94-31B5-4447-BC59-0C5A958B63A4}"/>
                </a:ext>
              </a:extLst>
            </p:cNvPr>
            <p:cNvSpPr/>
            <p:nvPr/>
          </p:nvSpPr>
          <p:spPr>
            <a:xfrm>
              <a:off x="10358426" y="5933707"/>
              <a:ext cx="1216238" cy="6924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553407E0-EDAA-483E-9BB8-48B9F90EA88B}"/>
              </a:ext>
            </a:extLst>
          </p:cNvPr>
          <p:cNvCxnSpPr>
            <a:stCxn id="72" idx="2"/>
            <a:endCxn id="38" idx="2"/>
          </p:cNvCxnSpPr>
          <p:nvPr/>
        </p:nvCxnSpPr>
        <p:spPr>
          <a:xfrm flipH="1" flipV="1">
            <a:off x="8059787" y="1379715"/>
            <a:ext cx="3159773" cy="2856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516F8328-8759-4686-A4F5-AF67003300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233857" y="3351335"/>
            <a:ext cx="1241460" cy="24910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3.33333E-6 3.7037E-6 C 0.00065 0.00347 0.00195 0.0074 0.00234 0.01134 C 0.00325 0.01759 0.00338 0.0243 0.00403 0.03078 C 0.00442 0.03426 0.00521 0.03773 0.00586 0.04097 C 0.00664 0.05139 0.00768 0.07037 0.00911 0.08125 C 0.01067 0.09166 0.01237 0.10069 0.01432 0.11064 C 0.01549 0.12569 0.01471 0.12037 0.01771 0.13912 C 0.0181 0.14259 0.01888 0.14606 0.01927 0.14953 C 0.02005 0.15555 0.02005 0.1618 0.02096 0.16782 C 0.022 0.17384 0.02396 0.17963 0.02526 0.18564 C 0.02825 0.20069 0.03372 0.23101 0.03372 0.23125 C 0.03424 0.24004 0.03411 0.2493 0.03541 0.2581 C 0.0375 0.27314 0.04231 0.28773 0.04388 0.30324 C 0.04479 0.3118 0.04531 0.32037 0.04648 0.32916 C 0.04687 0.33264 0.04765 0.33588 0.04804 0.33935 C 0.04869 0.34421 0.04935 0.34884 0.04974 0.3537 C 0.05169 0.37129 0.0513 0.37754 0.0556 0.39606 C 0.06458 0.43356 0.05325 0.38703 0.06341 0.42453 C 0.06744 0.44027 0.06549 0.43657 0.07005 0.45046 C 0.07044 0.45185 0.07122 0.45301 0.07187 0.45416 C 0.07461 0.47569 0.07252 0.46481 0.08112 0.49305 C 0.08216 0.49652 0.08385 0.49976 0.08437 0.50347 C 0.08828 0.52407 0.08685 0.52245 0.09218 0.53703 C 0.09257 0.53842 0.09336 0.53958 0.09388 0.54097 C 0.09622 0.54745 0.09609 0.54884 0.09882 0.55486 C 0.1026 0.56296 0.10182 0.55879 0.1039 0.56666 C 0.10547 0.57199 0.10416 0.57037 0.10651 0.57685 C 0.11302 0.5956 0.1069 0.57083 0.11497 0.60023 C 0.11862 0.61389 0.11354 0.60601 0.12174 0.61458 C 0.122 0.61574 0.122 0.61736 0.12265 0.61828 C 0.12343 0.62037 0.12487 0.62176 0.12591 0.62361 C 0.12669 0.62476 0.12708 0.62615 0.1276 0.62731 C 0.12968 0.63981 0.12656 0.625 0.13177 0.63634 C 0.13255 0.63773 0.13229 0.63981 0.13268 0.64143 C 0.1332 0.64375 0.13398 0.6456 0.13437 0.64791 C 0.13619 0.65625 0.13398 0.65023 0.13698 0.65694 C 0.13867 0.66782 0.13659 0.65717 0.13958 0.66597 C 0.13984 0.66736 0.13997 0.66875 0.14036 0.6699 C 0.14075 0.67129 0.14153 0.67245 0.14192 0.67384 C 0.14244 0.675 0.14244 0.67639 0.14284 0.67777 C 0.14388 0.68125 0.14544 0.68426 0.14622 0.68796 C 0.14739 0.69351 0.14791 0.6949 0.14882 0.70231 C 0.14922 0.70532 0.14922 0.70833 0.14974 0.71134 C 0.15078 0.72222 0.15052 0.71342 0.15052 0.72569 L 0.15052 0.72592 " pathEditMode="relative" rAng="0" ptsTypes="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3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2 0.00255 L 0.00912 0.00255 C 0.01172 0.02824 0.00768 0.00463 0.01407 0.02014 C 0.01524 0.02315 0.01563 0.02685 0.01654 0.03009 C 0.01732 0.0331 0.01836 0.03611 0.01901 0.03912 C 0.02018 0.04421 0.02097 0.04954 0.02214 0.05463 C 0.02344 0.06042 0.02526 0.06574 0.02657 0.0713 C 0.02774 0.07639 0.02852 0.08171 0.02969 0.08681 C 0.03177 0.0963 0.03438 0.10533 0.03659 0.11459 C 0.03776 0.11968 0.03828 0.12523 0.03972 0.13009 C 0.04167 0.13681 0.04466 0.14236 0.04649 0.14908 C 0.04714 0.15139 0.04779 0.15347 0.04844 0.15579 C 0.04883 0.15764 0.04909 0.15949 0.04961 0.16134 C 0.05078 0.16482 0.05222 0.16783 0.05339 0.1713 C 0.05795 0.18496 0.0543 0.175 0.05716 0.18912 C 0.05742 0.19028 0.05795 0.19144 0.05847 0.19236 C 0.05964 0.19537 0.06094 0.19838 0.06211 0.20139 C 0.06446 0.21759 0.06198 0.20278 0.06589 0.21898 C 0.06641 0.2213 0.06667 0.22361 0.06719 0.2257 C 0.06797 0.2294 0.06875 0.2331 0.06966 0.23681 C 0.07045 0.23982 0.07136 0.24283 0.07214 0.24584 C 0.07331 0.25023 0.07409 0.25463 0.07526 0.25903 C 0.07683 0.26505 0.07761 0.27222 0.08034 0.27685 C 0.08282 0.28125 0.08581 0.28496 0.08776 0.29028 C 0.08867 0.29236 0.0892 0.29491 0.09024 0.29676 C 0.0918 0.29954 0.09375 0.30093 0.09532 0.30347 L 0.10469 0.32014 C 0.10586 0.32246 0.10768 0.32408 0.10847 0.32685 C 0.11524 0.35116 0.10625 0.3213 0.11472 0.34236 C 0.11576 0.34514 0.11615 0.34861 0.11719 0.35139 C 0.1194 0.35718 0.12214 0.3625 0.12461 0.36806 C 0.12552 0.36991 0.12643 0.37153 0.12722 0.37361 C 0.12878 0.37801 0.13503 0.3963 0.13711 0.39908 C 0.14206 0.40556 0.13802 0.39977 0.14466 0.4125 C 0.14584 0.41459 0.14727 0.41667 0.14844 0.41898 C 0.14935 0.42084 0.15 0.42292 0.15091 0.42454 C 0.15209 0.42685 0.15352 0.42894 0.15469 0.43125 C 0.15612 0.43449 0.1569 0.4382 0.15847 0.44121 C 0.16472 0.4544 0.15977 0.43889 0.16589 0.45347 C 0.1668 0.45556 0.16693 0.4581 0.16784 0.46019 C 0.17018 0.46574 0.17253 0.46783 0.17526 0.47246 C 0.17852 0.47778 0.18203 0.48287 0.18464 0.48912 C 0.18529 0.49051 0.18581 0.49236 0.18659 0.49352 C 0.18867 0.49676 0.19154 0.49908 0.19401 0.50139 C 0.19779 0.51019 0.19375 0.50209 0.19844 0.50787 C 0.19909 0.5088 0.19961 0.51042 0.20026 0.51134 C 0.20104 0.51227 0.20209 0.5125 0.20274 0.51343 L 0.20847 0.52361 C 0.20925 0.525 0.21003 0.52662 0.21094 0.52801 C 0.21745 0.53727 0.21042 0.52778 0.21784 0.53565 C 0.21966 0.53773 0.22149 0.54028 0.22344 0.54236 C 0.22409 0.54306 0.22448 0.54445 0.22526 0.54468 L 0.22904 0.5456 C 0.23282 0.54491 0.23659 0.54537 0.24024 0.54352 C 0.24128 0.54306 0.24154 0.54051 0.24219 0.53912 C 0.24518 0.53171 0.24193 0.53982 0.24401 0.53241 C 0.2444 0.53125 0.24479 0.53009 0.24532 0.52917 C 0.24597 0.52431 0.24584 0.52616 0.24584 0.52361 L 0.24584 0.52361 " pathEditMode="relative" ptsTypes="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48 -0.00139 L -0.17748 -0.00116 C -0.02917 -0.01273 -0.19297 -0.00162 0.10911 -0.0088 C 0.13437 -0.00949 0.15963 -0.01204 0.18476 -0.01343 L 0.24974 -0.0162 L 0.37995 -0.01921 C 0.40169 -0.03681 0.37318 -0.01597 0.40664 -0.02963 C 0.40833 -0.03033 0.40911 -0.03449 0.41081 -0.03565 C 0.41367 -0.0375 0.4168 -0.0375 0.41992 -0.03843 C 0.42135 -0.03958 0.42265 -0.04074 0.42409 -0.04144 C 0.42708 -0.04329 0.43034 -0.04398 0.4332 -0.04583 C 0.44713 -0.05556 0.43255 -0.04954 0.44323 -0.05324 C 0.4444 -0.05486 0.44531 -0.05648 0.44661 -0.05787 C 0.44739 -0.05857 0.44844 -0.0581 0.44909 -0.05926 C 0.45013 -0.06134 0.44987 -0.06597 0.44987 -0.06806 L 0.44987 -0.06783 " pathEditMode="relative" rAng="0" ptsTypes="AAAAAAAAAAAAAAAA"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67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0.01065 L -0.00534 0.01088 C -0.00274 0.01019 -0.00026 0.00926 0.00221 0.00926 C 0.00312 0.00926 0.0039 0.01019 0.00468 0.01065 C 0.00638 0.01134 0.00807 0.01181 0.00976 0.01204 C 0.01927 0.01412 0.02708 0.01482 0.03632 0.01806 C 0.03841 0.01875 0.0401 0.02037 0.04218 0.02107 C 0.0556 0.0257 0.06562 0.025 0.08047 0.02708 C 0.08541 0.02778 0.09205 0.02894 0.09791 0.03009 L 0.21953 0.02708 C 0.22448 0.02685 0.22955 0.02616 0.2345 0.02546 C 0.24101 0.02454 0.24895 0.02246 0.25612 0.02246 L 0.25612 0.02269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7" grpId="0"/>
      <p:bldP spid="60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A06938B-818A-4050-878C-98E9ABFA2FCE}"/>
              </a:ext>
            </a:extLst>
          </p:cNvPr>
          <p:cNvSpPr txBox="1"/>
          <p:nvPr/>
        </p:nvSpPr>
        <p:spPr>
          <a:xfrm>
            <a:off x="852256" y="852257"/>
            <a:ext cx="9641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pt-BR" sz="2400" dirty="0"/>
              <a:t>Desenvolva uma rotina para inverter a posição dos elementos de uma pilha P. 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Desenvolva uma função para testar se uma pilha P1 tem mais elementos que uma pilha P2. 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Desenvolva uma função para testar se duas pilhas P1 e P2 são iguais. 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 algn="just">
              <a:buAutoNum type="arabicParenR"/>
            </a:pPr>
            <a:r>
              <a:rPr lang="pt-BR" sz="2400" dirty="0"/>
              <a:t>Suponha que um dado problema requer o uso de duas pilhas, onde cada pilha suporta no máximo </a:t>
            </a:r>
            <a:r>
              <a:rPr lang="pt-BR" sz="2400" dirty="0">
                <a:highlight>
                  <a:srgbClr val="FFFF00"/>
                </a:highlight>
              </a:rPr>
              <a:t>10 elementos</a:t>
            </a:r>
            <a:r>
              <a:rPr lang="pt-BR" sz="2400" dirty="0"/>
              <a:t>. Implementar a estrutura de dados de empilhar e desempilhar para estas duas pilhas.  </a:t>
            </a:r>
            <a:r>
              <a:rPr lang="pt-BR" sz="2400" dirty="0">
                <a:highlight>
                  <a:srgbClr val="FFFF00"/>
                </a:highlight>
              </a:rPr>
              <a:t>(dinâmica)</a:t>
            </a:r>
          </a:p>
        </p:txBody>
      </p:sp>
    </p:spTree>
    <p:extLst>
      <p:ext uri="{BB962C8B-B14F-4D97-AF65-F5344CB8AC3E}">
        <p14:creationId xmlns:p14="http://schemas.microsoft.com/office/powerpoint/2010/main" val="309947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269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Estrutura de Dados</vt:lpstr>
      <vt:lpstr>Pilha – LIFO (Last-In-First-Out)</vt:lpstr>
      <vt:lpstr>Operações de uma pilha</vt:lpstr>
      <vt:lpstr>Operações de uma pilha</vt:lpstr>
      <vt:lpstr>Opções de uma pilha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157</cp:revision>
  <dcterms:created xsi:type="dcterms:W3CDTF">2018-07-23T18:29:18Z</dcterms:created>
  <dcterms:modified xsi:type="dcterms:W3CDTF">2021-04-06T11:31:54Z</dcterms:modified>
</cp:coreProperties>
</file>