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9" r:id="rId4"/>
    <p:sldId id="270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051D4-51F9-475E-9B39-3E5D9439E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E2EDF-FE77-4E70-8BE6-247D3E1A0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ED6DB-F4AC-4ED3-AD43-EABF0108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5E5028-EEAB-4F22-AA21-F2CD5544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F3911-2DFE-497E-AE9C-5D862AFE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2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F72F0-32D8-42F3-9F01-3826E1D2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C4D3F0-7081-415E-A226-546E99E1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2510A-AB5D-45B4-9B55-4A4E347A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CB5AE7-EE3B-40BE-A2C2-BDE0CE1B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193B5-2757-45A3-B046-389BDC1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8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11FD2-AF55-463F-91AF-44ABC839C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F7FEFA-12F2-46F3-ACDD-4F4AAD86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AF124-BEA7-47F1-AA08-31D3D3F2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93F0E5-4C97-40B5-B088-E668401A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84E03-3371-4492-9E1B-BF705DB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36FAD-55D5-4BE9-8671-4A9AEA0D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26EF4F-658D-4C50-8249-FA6401F5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C198D7-488A-4EB8-B0C4-9EAB684B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8AD05-DE79-42AE-89E7-3331664B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11B9B-3E26-46DE-872D-66AAEC46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C38A5-F407-4BB6-A028-C3B7EC42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E3C1FC-5EC5-4A94-A982-AB70CA45C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EB3F27-BE7B-4A6E-A4F7-19450680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90A336-49F3-48C5-9EB4-8FA8341B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2E1890-6339-4A1C-8076-D4BEA6EC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4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04AA5-E6D1-4DF7-8A78-9805B2DE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E366B-E36C-4482-80DC-728ACE0EA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4A289F-F611-4C69-999F-7B1D5F3A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B99B7E-C10C-4B41-BE03-7D1B9A29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668D2B-CB20-4303-B360-0D7E0B0A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9C49A1-E05F-48AF-A926-A11BA7AD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ECD5C-EA96-47AA-A515-66C4F1A7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CEA93F-E467-4627-8551-AFA36E3E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D7D912-8E4B-46CB-9C8B-9D2B5D208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E9E0B1-6416-4A2B-B8AA-6029AE911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40025C-AE6E-4BC3-A47A-A8F74C92B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F395B4-225B-416B-A121-A42AAFAD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7834D4-C310-4E29-A0F2-FEBFEA7C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97DF3D-3B4A-4789-AD45-F7D247F6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ABAC0-41E4-4156-BD72-FBE9E05B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B97EC4-FE06-448F-9092-39E6AA20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3C2E6A-6EB8-4C8A-BD22-6CC38B2B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7D3407-544A-4D2F-80FC-CB6930B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506758-67BE-4784-9293-37226830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15AACF-DC13-4849-BA83-9A117CFC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D9A166-6888-442F-8CC9-EB6714B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7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1E94A-FD1B-4755-B976-5D632DDE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FBD42-2678-483B-8124-3D2109FF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E23E49-CE65-49D5-AB52-E2E36FCE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3278EC-DF29-4558-8397-E7C0037B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C222A6-080C-47D6-A069-436D28A7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425FBD-71DB-4059-971B-11BA2D62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81CD5-7725-49AF-B964-D63EF112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EBDAF5-4834-47E3-BF9C-E2F2C8656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89C1BC-4C1D-4320-B171-3EFE7FC0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6DB83E-6C43-4720-A526-7596A162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9741FB-B529-4E61-BEDF-27DC2076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8BB3DE-C0D3-40BA-BD36-3901A09E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6AC910-74AE-44C4-9076-4533C5F7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95B18B-9F79-4192-956E-32E72EEE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AA278-EDDA-4F13-AA73-9956F3CA2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AC5FB-DEE6-4298-8617-00B5A0600B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2FEBC8-E763-424E-B5CC-C56DB4C4F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969F3A-D68E-46D1-A1A2-8BBC0D297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5013B-DD14-4525-A50F-67A173729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Dados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2A199-E7A2-4937-8D41-6FA8E0429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Alexandre Ribeiro </a:t>
            </a:r>
          </a:p>
          <a:p>
            <a:r>
              <a:rPr lang="pt-BR" dirty="0"/>
              <a:t>Aula 4</a:t>
            </a:r>
            <a:endParaRPr lang="en-US" dirty="0"/>
          </a:p>
        </p:txBody>
      </p:sp>
      <p:pic>
        <p:nvPicPr>
          <p:cNvPr id="1026" name="Picture 2" descr="Image result for estrutura de dados">
            <a:extLst>
              <a:ext uri="{FF2B5EF4-FFF2-40B4-BE49-F238E27FC236}">
                <a16:creationId xmlns:a16="http://schemas.microsoft.com/office/drawing/2014/main" id="{27AECF5E-0BED-4E41-9C03-0B7259DC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985" y="4144962"/>
            <a:ext cx="4021381" cy="223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7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ftm logo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7" y="96559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foto memória" descr="Image result for memoria computador">
            <a:extLst>
              <a:ext uri="{FF2B5EF4-FFF2-40B4-BE49-F238E27FC236}">
                <a16:creationId xmlns:a16="http://schemas.microsoft.com/office/drawing/2014/main" id="{576F906A-B7BE-4251-9FF2-70D8B94E5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648" y="5856574"/>
            <a:ext cx="2449576" cy="122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memória">
            <a:extLst>
              <a:ext uri="{FF2B5EF4-FFF2-40B4-BE49-F238E27FC236}">
                <a16:creationId xmlns:a16="http://schemas.microsoft.com/office/drawing/2014/main" id="{D20B8394-FDC1-4A96-A622-6835B4066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99424"/>
              </p:ext>
            </p:extLst>
          </p:nvPr>
        </p:nvGraphicFramePr>
        <p:xfrm>
          <a:off x="8716264" y="499206"/>
          <a:ext cx="2119376" cy="5562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59688">
                  <a:extLst>
                    <a:ext uri="{9D8B030D-6E8A-4147-A177-3AD203B41FA5}">
                      <a16:colId xmlns:a16="http://schemas.microsoft.com/office/drawing/2014/main" val="989404725"/>
                    </a:ext>
                  </a:extLst>
                </a:gridCol>
                <a:gridCol w="1059688">
                  <a:extLst>
                    <a:ext uri="{9D8B030D-6E8A-4147-A177-3AD203B41FA5}">
                      <a16:colId xmlns:a16="http://schemas.microsoft.com/office/drawing/2014/main" val="1542789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5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2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1012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6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1016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8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1020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54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1024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0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1028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47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1032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4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1036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6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1040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23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1044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72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1046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43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1050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46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1052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17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1056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54316"/>
                  </a:ext>
                </a:extLst>
              </a:tr>
            </a:tbl>
          </a:graphicData>
        </a:graphic>
      </p:graphicFrame>
      <p:sp>
        <p:nvSpPr>
          <p:cNvPr id="16" name="Retângulo 15">
            <a:extLst>
              <a:ext uri="{FF2B5EF4-FFF2-40B4-BE49-F238E27FC236}">
                <a16:creationId xmlns:a16="http://schemas.microsoft.com/office/drawing/2014/main" id="{481E78B6-FF67-48EA-B367-CF61B7A7EED8}"/>
              </a:ext>
            </a:extLst>
          </p:cNvPr>
          <p:cNvSpPr/>
          <p:nvPr/>
        </p:nvSpPr>
        <p:spPr>
          <a:xfrm>
            <a:off x="9775952" y="499206"/>
            <a:ext cx="1059688" cy="148504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D9B81BF-843D-40EB-8F0D-D740B3143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77" y="1294543"/>
            <a:ext cx="5819775" cy="3971925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796E6023-E3BF-417C-B8B1-DA27A2E9239D}"/>
              </a:ext>
            </a:extLst>
          </p:cNvPr>
          <p:cNvSpPr/>
          <p:nvPr/>
        </p:nvSpPr>
        <p:spPr>
          <a:xfrm>
            <a:off x="9775952" y="1984248"/>
            <a:ext cx="1059688" cy="148504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D06D8C8-C905-4749-A7BB-568192A2B398}"/>
              </a:ext>
            </a:extLst>
          </p:cNvPr>
          <p:cNvSpPr/>
          <p:nvPr/>
        </p:nvSpPr>
        <p:spPr>
          <a:xfrm>
            <a:off x="9775952" y="3469290"/>
            <a:ext cx="1059688" cy="148504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5D8A560-FAB5-443B-91D8-3E341B549068}"/>
              </a:ext>
            </a:extLst>
          </p:cNvPr>
          <p:cNvSpPr txBox="1"/>
          <p:nvPr/>
        </p:nvSpPr>
        <p:spPr>
          <a:xfrm>
            <a:off x="7838808" y="499206"/>
            <a:ext cx="105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Vet</a:t>
            </a:r>
            <a:r>
              <a:rPr lang="pt-BR" dirty="0"/>
              <a:t>[0]</a:t>
            </a:r>
            <a:endParaRPr lang="en-US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D4B536-E0FF-4396-BE5D-7160EAE7D4D8}"/>
              </a:ext>
            </a:extLst>
          </p:cNvPr>
          <p:cNvSpPr txBox="1"/>
          <p:nvPr/>
        </p:nvSpPr>
        <p:spPr>
          <a:xfrm>
            <a:off x="7838808" y="1984248"/>
            <a:ext cx="105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Vet</a:t>
            </a:r>
            <a:r>
              <a:rPr lang="pt-BR" dirty="0"/>
              <a:t>[1]</a:t>
            </a:r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6F76C69-1265-48F1-9341-ADAA05F2265A}"/>
              </a:ext>
            </a:extLst>
          </p:cNvPr>
          <p:cNvSpPr txBox="1"/>
          <p:nvPr/>
        </p:nvSpPr>
        <p:spPr>
          <a:xfrm>
            <a:off x="7831696" y="3505866"/>
            <a:ext cx="105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Vet</a:t>
            </a:r>
            <a:r>
              <a:rPr lang="pt-BR" dirty="0"/>
              <a:t>[2]</a:t>
            </a:r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600C826-60D2-4588-977F-CE38332A4919}"/>
              </a:ext>
            </a:extLst>
          </p:cNvPr>
          <p:cNvSpPr txBox="1"/>
          <p:nvPr/>
        </p:nvSpPr>
        <p:spPr>
          <a:xfrm>
            <a:off x="10069068" y="1030994"/>
            <a:ext cx="47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B0C79C8-00A8-43CD-BD6F-0F5B81C8FA2B}"/>
              </a:ext>
            </a:extLst>
          </p:cNvPr>
          <p:cNvSpPr txBox="1"/>
          <p:nvPr/>
        </p:nvSpPr>
        <p:spPr>
          <a:xfrm>
            <a:off x="10069068" y="2509820"/>
            <a:ext cx="47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</a:t>
            </a:r>
            <a:endParaRPr lang="en-US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F02D89A-32FC-4C3B-BC29-991F18E3B8DC}"/>
              </a:ext>
            </a:extLst>
          </p:cNvPr>
          <p:cNvSpPr txBox="1"/>
          <p:nvPr/>
        </p:nvSpPr>
        <p:spPr>
          <a:xfrm>
            <a:off x="10069068" y="3994862"/>
            <a:ext cx="47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4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ftm logo">
            <a:extLst>
              <a:ext uri="{FF2B5EF4-FFF2-40B4-BE49-F238E27FC236}">
                <a16:creationId xmlns:a16="http://schemas.microsoft.com/office/drawing/2014/main" id="{7473DEC4-5C7C-4BF6-91F0-D0D2A190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7" y="96559"/>
            <a:ext cx="6388343" cy="80529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693C731-E16B-46FB-A292-B2B5FE96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77" y="96559"/>
            <a:ext cx="8507038" cy="65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ftm logo">
            <a:extLst>
              <a:ext uri="{FF2B5EF4-FFF2-40B4-BE49-F238E27FC236}">
                <a16:creationId xmlns:a16="http://schemas.microsoft.com/office/drawing/2014/main" id="{7473DEC4-5C7C-4BF6-91F0-D0D2A190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7" y="96559"/>
            <a:ext cx="6388343" cy="805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CA31E37-70A4-4FC7-8ED3-D6A759870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77" y="220846"/>
            <a:ext cx="10751604" cy="59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5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ftm logo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7" y="297727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9FE092-9B06-414C-AECA-58B2A344B4D1}"/>
              </a:ext>
            </a:extLst>
          </p:cNvPr>
          <p:cNvSpPr txBox="1"/>
          <p:nvPr/>
        </p:nvSpPr>
        <p:spPr>
          <a:xfrm>
            <a:off x="749808" y="1499616"/>
            <a:ext cx="10140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1- Escreva uma função que receba um vetor inteiro v[</a:t>
            </a:r>
            <a:r>
              <a:rPr lang="pt-BR" sz="2400" dirty="0" err="1"/>
              <a:t>max</a:t>
            </a:r>
            <a:r>
              <a:rPr lang="pt-BR" sz="2400" dirty="0"/>
              <a:t>], o tamanho do vetor e os endereços de duas variáveis inteiras, digamos min e </a:t>
            </a:r>
            <a:r>
              <a:rPr lang="pt-BR" sz="2400" dirty="0" err="1"/>
              <a:t>max</a:t>
            </a:r>
            <a:r>
              <a:rPr lang="pt-BR" sz="2400" dirty="0"/>
              <a:t>, e deposite nessas variáveis o valor de um elemento mínimo e o valor de um elemento máximo do vetor. Escreva também uma função </a:t>
            </a:r>
            <a:r>
              <a:rPr lang="pt-BR" sz="2400" dirty="0" err="1"/>
              <a:t>main</a:t>
            </a:r>
            <a:r>
              <a:rPr lang="pt-BR" sz="2400" dirty="0"/>
              <a:t> que use a função.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452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ftm logo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7" y="297727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9FE092-9B06-414C-AECA-58B2A344B4D1}"/>
              </a:ext>
            </a:extLst>
          </p:cNvPr>
          <p:cNvSpPr txBox="1"/>
          <p:nvPr/>
        </p:nvSpPr>
        <p:spPr>
          <a:xfrm>
            <a:off x="749808" y="1618488"/>
            <a:ext cx="101406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2- Crie um programa para manipular vetores. O seu programa deve implementar uma função chamada </a:t>
            </a:r>
            <a:r>
              <a:rPr lang="pt-BR" sz="2400" dirty="0" err="1"/>
              <a:t>inverte_vetor</a:t>
            </a:r>
            <a:r>
              <a:rPr lang="pt-BR" sz="2400" dirty="0"/>
              <a:t>, que recebe como parâmetro dois vetores V1 e V2, ambos de tamanho N. A função deve copiar os elementos de V1 para V2 na ordem inversa. Ou seja, se a função receber V1 = {1,2,3,4,5}, a função deve copiar os elementos para V2 na seguinte ordem: V2 = {5,4,3,2,1}.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Além disso, a função também deve retornar o maior valor encontrado em V1.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 A função deve obedecer ao seguinte protótipo: </a:t>
            </a:r>
          </a:p>
          <a:p>
            <a:pPr algn="just"/>
            <a:r>
              <a:rPr lang="pt-BR" sz="2400" dirty="0"/>
              <a:t>	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inverte_vetor</a:t>
            </a:r>
            <a:r>
              <a:rPr lang="pt-BR" sz="2400" dirty="0"/>
              <a:t>(</a:t>
            </a:r>
            <a:r>
              <a:rPr lang="pt-BR" sz="2400" dirty="0" err="1"/>
              <a:t>int</a:t>
            </a:r>
            <a:r>
              <a:rPr lang="pt-BR" sz="2400" dirty="0"/>
              <a:t> *v1, </a:t>
            </a:r>
            <a:r>
              <a:rPr lang="pt-BR" sz="2400" dirty="0" err="1"/>
              <a:t>int</a:t>
            </a:r>
            <a:r>
              <a:rPr lang="pt-BR" sz="2400" dirty="0"/>
              <a:t> *v2, </a:t>
            </a:r>
            <a:r>
              <a:rPr lang="pt-BR" sz="2400" dirty="0" err="1"/>
              <a:t>int</a:t>
            </a:r>
            <a:r>
              <a:rPr lang="pt-BR" sz="2400" dirty="0"/>
              <a:t> n);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443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ftm logo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7" y="297727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9FE092-9B06-414C-AECA-58B2A344B4D1}"/>
              </a:ext>
            </a:extLst>
          </p:cNvPr>
          <p:cNvSpPr txBox="1"/>
          <p:nvPr/>
        </p:nvSpPr>
        <p:spPr>
          <a:xfrm>
            <a:off x="749808" y="1618488"/>
            <a:ext cx="10140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2.1- Em seguida, implemente no mesmo modulo outra função chamada </a:t>
            </a:r>
            <a:r>
              <a:rPr lang="pt-BR" sz="2400" dirty="0" err="1"/>
              <a:t>multiplica_escalar</a:t>
            </a:r>
            <a:r>
              <a:rPr lang="pt-BR" sz="2400" dirty="0"/>
              <a:t>, que recebe como parâmetro dois vetores V1 e V2 (ambos de tamanho N), e um número inteiro X. A função deve multiplicar cada um dos elementos de V1 por X e armazenar os resultados em V2.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função deve obedecer ao seguinte protótipo:</a:t>
            </a:r>
          </a:p>
          <a:p>
            <a:pPr algn="just"/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multiplica_escalar</a:t>
            </a:r>
            <a:r>
              <a:rPr lang="pt-BR" sz="2400" dirty="0"/>
              <a:t>(</a:t>
            </a:r>
            <a:r>
              <a:rPr lang="pt-BR" sz="2400" dirty="0" err="1"/>
              <a:t>int</a:t>
            </a:r>
            <a:r>
              <a:rPr lang="pt-BR" sz="2400" dirty="0"/>
              <a:t> *v1, </a:t>
            </a:r>
            <a:r>
              <a:rPr lang="pt-BR" sz="2400" dirty="0" err="1"/>
              <a:t>int</a:t>
            </a:r>
            <a:r>
              <a:rPr lang="pt-BR" sz="2400" dirty="0"/>
              <a:t> *v2, </a:t>
            </a:r>
            <a:r>
              <a:rPr lang="pt-BR" sz="2400" dirty="0" err="1"/>
              <a:t>int</a:t>
            </a:r>
            <a:r>
              <a:rPr lang="pt-BR" sz="2400" dirty="0"/>
              <a:t> x, </a:t>
            </a:r>
            <a:r>
              <a:rPr lang="pt-BR" sz="2400" dirty="0" err="1"/>
              <a:t>int</a:t>
            </a:r>
            <a:r>
              <a:rPr lang="pt-BR" sz="2400" dirty="0"/>
              <a:t> n);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272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ftm logo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7" y="297727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9FE092-9B06-414C-AECA-58B2A344B4D1}"/>
              </a:ext>
            </a:extLst>
          </p:cNvPr>
          <p:cNvSpPr txBox="1"/>
          <p:nvPr/>
        </p:nvSpPr>
        <p:spPr>
          <a:xfrm>
            <a:off x="749808" y="1618488"/>
            <a:ext cx="10140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2.2- Em seguida crie a função principal do programa utilizando as funções </a:t>
            </a:r>
            <a:r>
              <a:rPr lang="pt-BR" sz="2400" dirty="0" err="1"/>
              <a:t>inverte_vetor</a:t>
            </a:r>
            <a:r>
              <a:rPr lang="pt-BR" sz="2400" dirty="0"/>
              <a:t> e </a:t>
            </a:r>
            <a:r>
              <a:rPr lang="pt-BR" sz="2400" dirty="0" err="1"/>
              <a:t>multiplica_escalar</a:t>
            </a:r>
            <a:r>
              <a:rPr lang="pt-BR" sz="2400" dirty="0"/>
              <a:t> para inverter um vetor de tamanho 10 fornecido pelo usuário e em seguida multiplicar esse vetor por um escalar também fornecido pelo usuário.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Por ultimo, o programa deverá exibir o vetor resultante.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4127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363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Estrutura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Alexandre junior</dc:creator>
  <cp:lastModifiedBy>Alexandre_note</cp:lastModifiedBy>
  <cp:revision>91</cp:revision>
  <dcterms:created xsi:type="dcterms:W3CDTF">2018-07-23T18:29:18Z</dcterms:created>
  <dcterms:modified xsi:type="dcterms:W3CDTF">2020-02-18T23:51:16Z</dcterms:modified>
</cp:coreProperties>
</file>