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06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519 2075 10778,'-10'0'6691,"49"-3"-6507,1-1-1,-1-1 0,54-16 1,1 0 228,-10 6-143,409-61 405,-377 74-529,-61 3 346,39 8 11,-10-1-204,52-5-19,4-1-230,140 21 0,-210-16 41,99-3-1,-140-4-230,129 6 49,163-4-134,-307-2 225,-1-2 1,1 0-1,-1-1 0,1 0 1,-1-1-1,15-6 0,76-38 72,3-8 7,115-81 0,-179 106 96,-1-1-1,-2-3 1,-1-1 0,-2-2 0,39-52-1,48-90 120,-104 147-96,-2-2 0,-1 0 0,20-59 0,-31 72-28,0 0 1,-2-1-1,0 1 0,0-36 1,-4 47-115,0 0 0,-1-1 0,0 1-1,-1 0 1,0 0 0,-1 0 0,0 0 0,-1 0 0,0 1 0,-11-20 0,-13-15-47,-2 1-1,-2 1 1,-2 2 0,-2 2 0,-1 0 0,-2 3 0,-1 1-1,-76-49 1,38 37-75,-2 4 1,-1 3-1,-2 4 0,-2 3 0,-1 4 0,-91-18 0,-475-51-615,634 96 656,-197-15-575,-283 14-1,28 44 253,408-31 257,1 1 1,1 4-1,0 2 1,-77 34-1,128-46-2,0 1 0,0 0 0,1 1 0,0 0-1,0 0 1,1 1 0,0 0 0,0 0 0,1 0-1,-8 15 1,-21 24-409,-238 248 102,261-283 405,1 2 0,1-1 0,-1 2 0,2-1 1,0 1-1,1 1 0,1 0 0,0 0 0,1 0 0,-7 32 0,9-27 6,-2 0 0,1 0 0,-2-1 0,-1 0 1,-11 21-1,-3-2 97,-37 50 0,43-66-95,2 0 0,1 0 0,0 1 0,2 1 0,1 0 0,1 1 0,1 0 0,1 0 0,2 0 0,-4 37 0,-1 9 47,5-44-45,0 0 1,3 0 0,0 0-1,4 56 1,4-62 77,0 0 1,1-1-1,0 0 0,14 24 1,-13-27 1,-2-7-62,1-1-1,0 0 0,0-1 1,1 1-1,0-1 1,1-1-1,17 14 0,-7-5 0,-6-8-27,0-1 0,1 0 1,0-1-1,0 0 1,1-1-1,29 8 1,-3 0-3,-12-4-267,0-1 1,1-1 0,-1-2-1,1-1 1,1-1-1,44-1 1,16 11-4840,-70-14 1391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8.9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0 253 5457,'0'0'12179,"109"-70"-12227,-76 47 32,0-2-96,-6 3-128,-11-6-304,1 3-329,-17-9-559,0 9-1609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9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1 157 10338,'0'0'7722,"81"-59"-8058,-42 42 328,-1 3-32,5-2 40,-5-1 0,1 3-264,-12 0-560,-5 8-1305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9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66 388 6481,'0'0'10540,"-1"11"-11211,0 3 437,-2 33-108,-13 55 1,13-87 262,-9 33-93,1 1 1,3 0-1,-2 64 0,11-114 129,-1 1 0,1 0 0,-1 0-1,1-1 1,0 1 0,-1 0 0,1-1 0,-1 1 0,1 0 0,-1-1-1,1 1 1,-1-1 0,1 1 0,-1-1 0,1 1 0,-1-1-1,0 0 1,1 1 0,-1-1 0,0 1 0,1-2 0,4-24-1,-1 1 1,0-1-1,-2 0 1,-2 0 0,-2-40-1,0 1-103,0 1-209,1 27 279,6-69 0,-3 95 180,0 1 1,1 0-1,1 0 1,-1 1-1,2-1 0,-1 1 1,1 0-1,1 0 0,6-9 1,12-11 93,29-30 1,-37 41-244,0 2 24,0 0 0,1 1 0,0 1 0,1 0 0,30-17 0,-35 25 63,1-1 1,0 2 0,-1 0 0,2 1-1,-1 0 1,0 1 0,1 0 0,0 1 0,21 1-1,-32 1-17,0-1 0,0 2-1,0-1 1,0 0-1,0 1 1,0 0-1,0 0 1,0 0-1,-1 0 1,1 1 0,0-1-1,5 5 1,-6-4-23,-1 0 1,0 0 0,0 1-1,0-1 1,0 1 0,-1-1-1,1 1 1,-1 0 0,1 0-1,-1-1 1,0 1 0,0 0-1,0 0 1,-1 0 0,1 0-1,-1 0 1,1 6-1,2 26-114,-2 50 0,-2-74 77,0 0-1,0-1 1,-1 1 0,-1-1-1,0 0 1,0 1 0,0-1 0,-2-1-1,-5 13 1,-14 15-175,-33 40 0,47-65 59,-1 0 0,0-1 0,0 0 0,-1-1 0,-1-1 0,1 0 0,-16 8 0,28-17 190,-1 0 0,1 1-1,-1-1 1,0 1 0,1-1-1,-1 1 1,1-1 0,-1 1-1,1-1 1,0 1 0,-1 0 0,1-1-1,-1 1 1,1-1 0,0 1-1,0 0 1,-1 0 0,1-1-1,0 1 1,0 0 0,0-1-1,0 1 1,0 0 0,0 0-1,0-1 1,0 1 0,0 0-1,0-1 1,0 1 0,0 0-1,1 0 1,-1-1 0,0 1-1,0 0 1,1-1 0,-1 1-1,0 0 1,1-1 0,-1 1 0,1-1-1,-1 1 1,1-1 0,0 1-1,23 24 550,-10-14-435,2 3 147,1-1 0,33 19 0,-44-29-367,-1 0 1,1-1-1,0 0 1,-1 0 0,1 0-1,0-1 1,0 0-1,0 0 1,0 0-1,0-1 1,1 0-1,-1 0 1,0 0 0,9-3-1,6-7-2360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0.3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0 11602,'0'0'2278,"-4"27"-2471,-14 88-52,16-106 275,1 1 1,0-1-1,1 1 1,0-1-1,1 1 1,-1-1-1,2 1 1,-1-1 0,2 0-1,-1 1 1,5 9-1,4 16 238,-8-25-174,0 0 0,1 0 1,0-1-1,0 1 0,1-1 0,0 0 0,1 0 0,11 13 0,-14-18-65,2 1 0,-1-1 0,0 0-1,1-1 1,0 1 0,0-1 0,0 0 0,0 0 0,1-1 0,-1 1 0,1-1 0,-1 0-1,1-1 1,0 1 0,0-1 0,9 0 0,-6 0-51,0-1 0,0 0-1,0-1 1,0 0 0,1-1 0,-1 0 0,-1 0 0,1-1-1,0 0 1,-1 0 0,1-1 0,-1 0 0,0-1-1,0 1 1,-1-2 0,1 1 0,-1-1 0,8-8 0,8-8-569,-1 0 1,-1-1 0,24-35 0,-33 40-1560,-1 0 0,-1-1 1,9-24-1,-12 22-1083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0.7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0 121 9642,'0'0'5361,"158"-28"-5345,-119 16-16,-7-2 0,-10 3-344,-11-3-376,-11-11-392,0 8-1545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1.0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0 118 14603,'0'0'4265,"191"-25"-4265,-126 14-88,1-3-168,-6 0-336,-11-3-488,16-3-537,-21 3-1287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3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 10338,'0'-10'9308,"5"15"-9183,-1-1 1,1 0 0,0 1-1,0-1 1,0-1 0,0 1-1,9 3 1,14 11-53,7 12 140,0 1 0,-3 2 0,0 1 0,46 68 0,-71-93-212,18 25 9,-2 0 0,21 41-1,-37-65-14,6 1-4,-12-10-9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4.9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17 273 7298,'0'0'5346,"16"-15"-4034,-12-4 1883,-1 28-2538,34 204-445,-35-199-212,1-1 0,1 1 0,0-1 0,1 0 0,0 0 0,10 17 0,-10-26 5,-4-4-1,-1-26 75,-1 7-118,-1 1 0,-1-1 0,0 0 1,-1 1-1,-1 0 0,-1 0 0,-8-18 0,-1-9-173,-14-73-1,1 6 285,25 98-25,1 1 1,0-1 0,0-26 0,1 13 137,28 27-13,-14 0-128,1 1 1,-1 0 0,1 1-1,-1 0 1,0 2-1,0-1 1,0 1-1,-1 1 1,1 0 0,-1 1-1,0 1 1,-1 0-1,14 9 1,-19-12-8,1-1 1,0 1-1,0-2 0,0 1 1,1-1-1,-1 0 0,1-1 1,-1 1-1,1-1 0,7-1 1,82-2 102,-80 0-152,53-8-2294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6.7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1 520 14347,'0'0'3728,"9"8"-3807,-6-1 203,0 1 0,0-1 1,0 1-1,-1-1 0,0 1 0,-1 0 1,1 13-1,-2 59 127,-1-42-233,1 155-1896,0-192 1853,0 1-1,0-1 1,-1 0-1,1 0 1,-1 1-1,1-1 1,0 0-1,-1 0 1,0 1-1,1-1 1,-1 0-1,0 0 1,0 0-1,1 0 1,-3 1-1,-3 11-142,0-40-302,6-17 74,-1-11 355,2 0-1,2-1 0,16-77 1,-9 92 43,2 1 0,1 1 0,25-49 0,-25 62 46,2 1 1,1 0 0,0 1 0,2 1 0,33-33 0,-31 36 57,10-11 1,1 3 0,34-26 0,-55 47-101,-1 1 0,1 0 0,1 0 0,-1 1 0,1 0 0,0 1 0,0 0 0,0 1 0,0 0-1,1 1 1,-1 0 0,15 0 0,-24 2 3,1 0-1,-1 1 1,1-1-1,-1 1 1,1-1-1,-1 1 0,1 0 1,-1 0-1,1 0 1,-1 0-1,0 1 1,0-1-1,1 0 1,-1 1-1,0 0 1,0-1-1,-1 1 1,1 0-1,0 0 1,-1 0-1,1 0 1,-1 1-1,1-1 0,-1 0 1,0 0-1,0 1 1,0-1-1,0 1 1,-1-1-1,2 5 1,1 9 63,-1-1 1,-1 1-1,0 30 1,-1-34-64,0 2-11,1-5-17,-1 1 1,0-1-1,0 0 0,-1 0 1,0 0-1,-1 0 0,0 0 1,0-1-1,-1 1 1,0 0-1,-1-1 0,-4 9 1,-11 11-236,-1-1 1,-1-2 0,-1 0-1,-1-1 1,-37 30-1,23-25-166,-1-2 0,-1-1 0,-53 25 0,81-45 383,0 0 0,0-2 0,0 1 0,-1-2 0,0 1 0,1-2 0,-1 1 0,0-2 0,0 1 0,-1-2 0,-13 0 0,26 0-11,-1-1 0,0 1 0,0 0 0,1-1 0,-1 1-1,0 0 1,1-1 0,-1 1 0,0-1 0,1 1 0,-1-1 0,1 0 0,-1 1 0,1-1 0,-1 0 0,1 1 0,-1-1 0,1 0 0,0 1 0,-1-1 0,1 0-1,0 0 1,0 0 0,-1 1 0,1-1 0,0 0 0,0 0 0,0 0 0,0 1 0,0-3 0,0 1-65,0-1-1,0 1 1,1-1 0,-1 1-1,0-1 1,1 1 0,0-1-1,1-4 1,1 4 106,-1-1 0,1 1 1,0 0-1,0 0 0,0 0 0,0 1 0,0-1 0,1 1 1,-1 0-1,1 0 0,0 0 0,-1 0 0,1 1 1,0-1-1,0 1 0,0 0 0,8-1 0,7-1 966,0 1 1,27 1-1,-44 1-888,2 1 90,1-1 0,0 1 0,-1 0-1,1 0 1,-1 0 0,1 1 0,-1 0 0,1 0 0,-1 0 0,0 0 0,0 1-1,4 2 1,47 43 1032,-23-18-559,-9-11-270,44 28 0,-60-42-487,1-1 1,1 0-1,-1 0 0,1-1 1,-1 0-1,1-1 0,0 0 1,0 0-1,0 0 0,10-1 1,-17-1-110,0 0 0,0 0 0,0 0 0,0 0 0,0 0 0,0-1 0,0 1 0,0-1 0,0 1 0,-1-1 0,1 0 0,0 0 0,0 1 0,-1-1 1,1-1-1,0 1 0,-1 0 0,1 0 0,-1-1 0,1 1 0,-1 0 0,0-1 0,2-2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7.1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 0 4929,'0'0'9589,"0"9"-9136,0 15-275,-1 1 0,-1 0-1,-2-1 1,0 1 0,-1-1 0,-13 33-1,7-26 168,0 1 0,3 0-1,0 0 1,3 0 0,0 1-1,0 44 1,5-72-334,1 1-1,-1-1 1,1 0-1,0 1 1,1-1-1,-1 0 1,1 0 0,0 0-1,0 0 1,0 0-1,1-1 1,0 1-1,0-1 1,0 0 0,0 1-1,1-1 1,0-1-1,0 1 1,0 0-1,8 5 1,-4-4-20,0-1 0,1 1-1,-1-2 1,1 1 0,-1-1 0,1 0 0,0-1 0,0 0-1,0 0 1,0-1 0,14 0 0,-20-1-34,-1 0 0,1 0 0,0 0 0,0 0 0,0 0 0,0-1 0,-1 0 0,1 1 0,0-1 0,-1 0 0,1 0 0,0 0 0,-1-1 0,1 1 0,-1-1 0,0 1 0,1-1 0,-1 0 0,0 0 0,0 0 0,0 0 0,0 0 0,0 0 0,-1 0 0,1-1 0,-1 1 0,1-1 0,-1 1 0,2-6 0,0-1-778,0 0-1,0-1 0,0 1 0,-1-1 0,-1 1 1,0-1-1,0 0 0,-1-13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11.6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2380 46 720,'-2'-1'10577,"0"0"-10413,1 0-1,0 0 0,0 0 1,0 0-1,0 0 1,0 0-1,0 0 1,0-1-1,1 1 1,-1 0-1,0 0 0,1-1 1,-1 1-1,0 0 1,1-1-1,0 1 1,-1 0-1,1-1 0,0 1 1,0-1-1,0 1 1,0-1-1,0 1 1,0 0-1,0-1 1,0 1-1,1-3 136,-1 4-258,-1-1 0,1 1 1,-1-1-1,1 1 0,-1-1 1,1 1-1,-1-1 1,0 1-1,1 0 0,-1-1 1,1 1-1,-1 0 0,0-1 1,1 1-1,-1 0 0,0 0 1,1 0-1,-1 0 0,0 0 1,1-1-1,-1 1 0,0 1 1,0-1-1,0 0 0,-23 0-273,20 0 307,-37 0 3,0 2 0,-62 10-1,36-3 169,0-2 0,-81-2 0,-23 2-172,89-1 3,-151 16 1,142-11-44,-137 24 212,129-13-267,0 5 1,2 3-1,1 6 0,-154 78 0,229-102 16,1 0-1,0 2 0,1 0 0,1 1 1,-27 28-1,34-31 4,1 1 0,0 0-1,1 0 1,1 1 0,0 0 0,0 1 0,2 0 0,0 0-1,-5 17 1,-112 339-517,112-344 500,2 1-1,1 0 0,1 1 0,1-1 0,2 2 1,-1 46-1,4-32-43,-1-29 52,1 0 0,1 1 0,1-1 0,0 0 0,1 1 0,1-1 0,5 16 0,3-3-52,1-1 0,2 0 0,1 0 0,1-2-1,1 0 1,1-1 0,1-1 0,1 0 0,1-2 0,2 0 0,-1-2 0,2 0-1,1-2 1,0 0 0,1-2 0,1-1 0,0-1 0,0-1 0,2-1 0,33 7-1,-7-9-315,1-2-1,0-3 0,100-5 1,-56-1-238,501 2 597,-570-1 3,-1-2-1,1 0 1,36-10 0,88-32-397,-126 37 360,203-75-53,9-2 261,-222 80-157,1 0 1,38-4 0,-49 8 30,-1 1 0,1 0 0,0 1 0,-1-1 0,1 2 0,-1-1 0,1 1 0,-1 0 0,10 5 0,212 99 840,-216-101-795,0 0 0,-1-1 0,2-1 0,-1 0 0,0-1 0,24 1 0,90-6-218,-108 0 247,1 0 0,20-6 0,-21 4-96,0 1 1,22-2 0,12 2 85,0-3 0,-1-2 0,1-2-1,80-28 1,-111 30-135,1-1-1,-1-1 1,-1 0 0,33-24 0,-45 28 76,0-1 0,0-1 0,-1 1 0,0-2 0,-1 1 0,0-1 1,0 0-1,-1-1 0,-1 1 0,0-2 0,5-11 0,0-5-55,0 4 319,-2-1 0,0 0 0,-2 0 0,6-44 0,-3-15 60,3-81 285,-11 105-343,0 39-154,-1 1-1,-1-1 1,-1 1-1,-1-1 1,0 1 0,-9-32-1,-19-47 506,22 66-436,-2 2 0,-25-56 0,18 53-193,9 16-33,-1 0-1,0 1 1,-2 0 0,0 1 0,0 0-1,-22-22 1,15 22 43,-1 0-1,-1 1 0,0 1 1,-1 1-1,-34-16 1,2 6 71,-66-19 0,81 29-96,0 2 1,-1 1-1,0 2 1,-1 2-1,-57-2 1,55 8-20,-168 5-429,164 0 126,1 1 1,-86 24-1,-178 75-4025,167-54-351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7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0 231 14323,'0'0'3649,"180"-31"-3641,-125 17 0,-12-3-8,1-2-72,-17-12-392,-10-11-392,-12 2-1105,-5 4-3400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7.9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0 166 15523,'0'0'5906,"175"-84"-5906,-121 67-40,6 5-601,-5-2-575,-6 3-16,0-6-552,-16 6-1361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8.5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1 361 8186,'0'0'7804,"2"14"-7310,8 34-455,5 92 0,-16-109-49,0-1 0,-2 0 1,-1 0-1,-9 30 0,11-54 17,-1 13-11,3-17-39,0-11-348,0-3 191,2 0 0,0-1 0,7-22-1,5-26-133,-8 10 389,19-71 0,-19 103 71,0 0 1,1 0-1,1 1 1,1 1-1,0-1 1,24-31-1,-32 47-124,8-10 59,1 0 1,0 1-1,13-12 0,-19 20-15,0 0 0,0 1-1,0-1 1,1 1 0,-1-1 0,0 1-1,1 0 1,-1 1 0,1-1 0,0 1 0,0 0-1,-1 0 1,1 1 0,6-1 0,-7 1-20,0-1 1,0 1 0,1 0 0,-1 0-1,0 0 1,0 1 0,0 0-1,0-1 1,0 1 0,0 1 0,0-1-1,0 1 1,-1-1 0,1 1 0,0 0-1,-1 0 1,1 1 0,-1-1-1,0 1 1,0 0 0,0-1 0,0 2-1,3 3 1,4 8 22,-1 1-1,0 0 1,-1 0 0,-1 1-1,0 0 1,-1 0 0,-1 1-1,-1 0 1,4 26 0,-2 22 0,-3 88 0,-3-108-10,0-45-32,0-11-7,-1-70-525,3-104-1791,0 167 2339,1 0 1,0 0-1,2 0 0,0 0 0,0 1 0,2 0 0,0 0 0,1 1 0,1 0 0,0 0 1,22-26-1,5 0 509,1 1 0,61-49 0,-91 83-392,1 0 0,-1 0-1,1 1 1,1 0 0,13-6 0,-20 10-76,0 0 1,1 0-1,0 0 1,-1 0-1,1 1 1,-1-1-1,1 1 1,0 0-1,-1 0 1,1 0-1,0 0 1,-1 0-1,1 1 1,0-1-1,-1 1 1,1-1-1,-1 1 1,1 0-1,-1 0 1,1 0-1,-1 1 1,0-1-1,1 0 1,1 3-1,8 9 24,-1 0 0,0 1 0,-1 0 0,-1 1 0,0 0 0,-1 1 0,-1 0 0,7 20 0,3 3-46,-2 0 31,-3 0 0,-1 0 1,-1 1-1,-3 0 0,4 46 1,-11-26-2540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9.1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257 237 14915,'0'0'3229,"4"32"-3200,13 101-45,-15-116 29,2 0 0,0 0 0,0-1-1,2 0 1,10 21 0,2 8 328,-17-42-309,0-1 1,0 0-1,0 1 0,0-1 1,1 0-1,-1 0 1,1 0-1,-1 0 1,1 0-1,0 0 0,0-1 1,2 3-1,-3-3-17,0-1 1,0 1-1,0-1 0,0 1 0,0-1 0,0 0 0,0 1 0,0-1 1,0 0-1,0 0 0,0 0 0,0 0 0,0 0 0,1 0 1,-1 0-1,0 0 0,0 0 0,0 0 0,0-1 0,0 1 0,0 0 1,0-1-1,0 1 0,0-1 0,0 1 0,0-1 0,0 1 0,-1-1 1,1 0-1,0 0 0,0 1 0,1-3 0,10-12 177,-1-1 0,-1 0 0,0-1-1,-1 0 1,10-26 0,-13 29-127,10-25-56,-3-1 0,-1 0 0,-1 0 0,-3-1 0,-1 0-1,-2-1 1,-1-59 0,-3 98-8,-1 0 0,0 0 0,0 0 0,0 0 0,-1 0 0,1 0 0,-1 0 0,1 0 0,-1-1 0,0 2 0,0-1 0,-1 0 0,1 0 1,-1 0-1,-3-4 0,3 5 0,-1 0 0,0 0 1,0 1-1,0-1 1,0 1-1,0 0 0,0 0 1,0 0-1,0 0 0,-1 1 1,1-1-1,0 1 1,0 0-1,-1 0 0,-4 1 1,-1-1-51,0 1 0,0 0 0,0 0 0,1 1-1,-1 0 1,0 1 0,1 0 0,-1 1 0,1-1 0,-14 10 0,-3 4-393,-44 40 1,51-42 297,-9 10-776,0 1 0,2 2 0,1 0 0,1 1 0,1 2-1,2 0 1,1 1 0,-20 47 0,15-17-364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39.6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387 15 3545,'0'0'16139,"2"-2"-15937,-2 1-196,1 1 0,-1 0 0,0 0 1,0 0-1,0 0 0,0-1 0,0 1 1,0 0-1,1 0 0,-1 0 0,0-1 0,0 1 1,0 0-1,0 0 0,0 0 0,0-1 1,0 1-1,0 0 0,0 0 0,0-1 1,0 1-1,0 0 0,0 0 0,0 0 1,0-1-1,0 1 0,0 0 0,0 0 1,-1-1-1,1 1 0,0 0 0,0 0 1,0 0-1,0 0 0,0-1 0,0 1 1,-1 0-1,1 0 0,0 0 0,0 0 1,0-1-1,0 1 0,-1 0 0,1 0 0,0 0 1,0 0-1,0 0 0,-1 0 0,-19-4 81,-35 5-178,42-1 87,0 2-20,0-1 0,1 2 0,-1 0 0,0 0 0,1 1 0,0 1 0,0 0 0,0 0 0,0 1 0,1 1 0,0 0 0,0 1 0,-13 12 0,13-11 4,1 1-1,0 0 0,1 1 0,0 0 1,1 1-1,0-1 0,1 2 0,0-1 1,1 1-1,0 0 0,1 0 0,-4 16 1,4 4-8,0 0 0,3 0 1,1 46-1,1-49-20,1-19 46,0 0 1,0 0-1,1-1 1,0 1-1,1 0 1,0-1-1,0 0 0,8 14 1,-8-17-18,1 0 0,0 0 0,1 0-1,-1-1 1,1 0 0,0 0 0,1 0 0,0-1 0,0 0 0,0 0-1,0 0 1,10 5 0,-13-8-67,0-1 0,0 0-1,1 0 1,-1 0 0,0 0 0,1 0-1,-1-1 1,0 1 0,1-1 0,-1 0-1,1 0 1,-1 0 0,0-1 0,1 1-1,-1-1 1,0 0 0,1 0 0,4-2-1,-2 0-166,-1 0-1,1 0 1,-1 0-1,0-1 1,0 0-1,0 0 0,-1 0 1,6-6-1,19-27-2378,-2 3-1649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40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110 247 6409,'5'1'11416,"-5"-2"-11379,-1 31 193,-1-1 0,-2 0-1,-1 0 1,-1-1-1,-2 1 1,-15 37-1,9-26-337,1 1 0,2 0 0,2 1 0,2-1 0,1 2 0,1 65 0,6-107 67,-1-1-1,1 0 0,0 0 1,0 0-1,0 0 0,0 0 0,0 0 1,-1 0-1,1-1 0,0 1 1,0 0-1,0 0 0,0-1 1,-1 1-1,1 0 0,0-1 1,0 1-1,0-1 0,2-3 19,0-1-1,-1 1 0,1 0 1,-1-1-1,0 0 1,0 1-1,-1-1 0,1 0 1,0-7-1,6-53-316,-4 29 148,7-87-584,-10 86 605,2 0-1,1 0 0,2 0 1,2 1-1,19-56 0,-18 68 369,2 1 0,1-1 0,1 2-1,1 0 1,0 0 0,25-26 0,-26 33-189,0 1-1,0 1 1,2 0 0,-1 1 0,27-16 0,-39 27 23,-1 0 1,0 1 0,0-1 0,1 0-1,-1 1 1,0-1 0,1 1 0,-1-1-1,1 1 1,-1 0 0,0-1 0,1 1-1,-1 0 1,1 0 0,-1 0 0,1 0-1,-1 0 1,1 1 0,-1-1-1,1 0 1,-1 1 0,0-1 0,1 1-1,-1-1 1,0 1 0,1-1 0,-1 1-1,0 0 1,0 0 0,1 0 0,-1 0-1,0 0 1,1 2 0,2 2 43,-1 1-1,0-1 1,-1 1-1,1 0 1,-1 0 0,2 10-1,0-2 61,12 52 135,-3-1 0,-4 2 0,3 85 0,-8-98-164,-3 70-1321,-1-71-8415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40.8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98 12963,'0'0'6553,"163"-8"-6553,-119 5-16,0-5-248,-6-3-304,-5-6-128,-1-11-720,-10 5-1497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41.3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115 535 8650,'0'0'9354,"1"20"-9245,3 63 103,-4-79-166,1 1-1,-1 0 1,1-1-1,-1 1 0,1 0 1,1-1-1,-1 1 1,1-1-1,-1 1 0,1-1 1,0 0-1,1 0 1,-1 0-1,1 0 1,0 0-1,0 0 0,0-1 1,0 0-1,1 1 1,-1-1-1,1 0 0,0-1 1,0 1-1,0-1 1,0 0-1,1 0 1,-1 0-1,0 0 0,1-1 1,6 2-1,-2-2 4,0 0 1,-1-1-1,1 0 0,-1 0 1,1-1-1,0 0 0,-1 0 0,0-1 1,1 0-1,-1-1 0,0 0 1,0 0-1,0-1 0,10-6 0,5-5-7,0-1 0,-1-1 0,-1-1-1,-1-1 1,34-40 0,-44 46-46,-1 0 0,0 0 1,-1-1-1,-1 0 0,0-1 0,-1 1 1,-1-1-1,0 0 0,0-1 0,-2 1 1,3-30-1,-3 15-46,-2-1 0,-1 0-1,-2 1 1,-10-57 0,10 79-19,0 0-1,0 0 0,-1 0 0,0 0 1,0 1-1,-1-1 0,0 1 1,-1 0-1,1 0 0,-1 1 0,-1-1 1,1 1-1,-1 0 0,0 0 1,0 1-1,-1 0 0,0 0 1,0 1-1,0-1 0,0 1 0,-1 1 1,-14-6-1,-5 3-207,0 2 0,0 0 0,0 2 0,-1 1 0,-48 4 0,70-2 249,-12 1-310,-1 1 0,1 1 0,-1 0 0,1 2 0,0 0 0,1 1 0,0 1 0,-26 15 0,2 2-3984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41.7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1 239 16235,'0'0'6658,"153"-56"-6386,-72 33-176,12-5-96,0 0-104,-12-3-248,-4 3-416,-17 6-641,-17 11-759,-15 0-2337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42.9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 1 9962,'0'0'9035,"-22"0"-8338,13 1-676,0 0 0,-1 0 1,1 1-1,0 0 0,0 1 1,1 0-1,-1 0 0,-10 7 1,-65 40-889,72-41 870,0 1 0,1 0 0,0 1 0,1 0 0,0 0 0,1 1 0,-15 25 1,8-8 20,0 1 0,-16 49 0,25-56 9,0 1-1,2 0 0,0 0 1,2 0-1,1 0 1,1 0-1,0 1 1,6 35-1,-5-55 21,1-1 0,0 1-1,1-1 1,-1 1 0,1-1-1,0 1 1,0-1 0,0 0-1,1 0 1,-1 0 0,5 5-1,4-3 486,-8-4-417,0-1 0,-1 1 0,1-1-1,0 0 1,0 0 0,-1 0 0,7 1 0,15 2 177,0-2 1,27 0 0,-40-2-278,0 0-1,0-1 1,0-1 0,0 0 0,0-1-1,19-6 1,18-15-9,-33 16-397,-1 1 0,2 0 0,-1 1 1,26-7-1,-28 9-519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1.3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1 704 640,'0'0'15762,"1"-4"-15042,3-1-635,1 1 0,-1 0-1,1 0 1,0 0 0,0 0-1,0 1 1,0 0 0,7-3-1,14-10 249,86-53 671,3 4-1,137-55 0,-94 41-915,169-113 0,-225 135-220,-3 13-964,-86 38 719,-31 6-593,-226 13 778,206-10 233,-53-4 1,23 0-25,67 1-84,19 0-557,383 0 1518,-365-6-987,-22 2 20,-5 3 31,-7 1 14,-14-2-674,0 1 385,0 0 0,0 1 0,-16 2-1,-11 0 239,-231-2 775,269 0-688,1 0 0,0 0-1,-1 0 1,1 0 0,-1 0 0,1 0 0,-1 0 0,1 0-1,0 0 1,-1 0 0,1 0 0,-1 0 0,1 0-1,-1 0 1,1 0 0,0 0 0,-1-1 0,1 1 0,0 0-1,-1 0 1,1 0 0,-1-1 0,1 1 0,0 0-1,-1 0 1,1-1 0,0 1 0,0 0 0,-1-1 0,1 1-1,0 0 1,0-1 0,-1 1 0,1-1 0,0 1-1,0 0 1,0-1 0,0 1 0,0-1 0,0 1 0,-1-1-1,1 1 1,0 0 0,0-1 0,0 1 0,0-1-1,1 1 1,-1-1 0,0 1 0,0-1 0,0-3-158,27 4-4,435 0 184,-461 0-38,0 0-1,0-1 1,0 1-1,1 0 1,-1 1-1,0-1 1,0 0-1,0 0 1,0 0-1,0 1 1,0-1-1,0 0 1,0 1-1,1-1 1,-1 1-1,-1 0 1,1-1 0,0 1-1,0 0 1,0-1-1,1 3 1,-1-3-11,-1 1 1,0 0 0,0 0 0,1 0 0,-1 0 0,0 0 0,0 0 0,0 0 0,0 0 0,0 0 0,0 0 0,-1 0 0,1 0 0,0 0 0,0 0 0,-1 0 0,1 0-1,0 0 1,-2 1 0,-1 3-6,0 0 0,-1 1 0,1-1 0,-1-1-1,-1 1 1,-4 4 0,-139 136 460,106-101-224,41-43-199,-10 29-141,12-35 160,0 0-1,1 0 0,-1 0 1,1 0-1,0 1 1,0-1-1,1 1 0,-1 0 1,1-1-1,0 1 0,4-4 1,40-45 113,-26 28-135,-15 18-9,-1 1 0,1-1-1,0 1 1,1 0 0,-1 0 0,15-9 0,-21 16-28,0-1 1,1 0 0,-1 0-1,0 0 1,0 0 0,1 0-1,-1 0 1,0 1 0,0-1-1,1 0 1,-1 0 0,0 1-1,0-1 1,1 0-1,-1 0 1,0 0 0,0 1-1,0-1 1,0 0 0,1 1-1,-1-1 1,0 0 0,0 0-1,0 1 1,0-1-1,0 0 1,0 1 0,0-1-1,0 0 1,0 1 0,0-1-1,0 0 1,0 1 0,0-1-1,0 0 1,0 1 0,0-1-1,-1 1 1,-1 17-38,-4-2 49,-1-1 1,-1-1 0,-1 0 0,0 0 0,-17 20 0,-4 7 16,-6 9 6,16-23 31,-22 40 1,31-54-174,8-22-319,7-27 230,2 19 152,1 1-1,1 1 1,0-1 0,1 1-1,1 1 1,0-1 0,17-17-1,-14 18-97,-6 4-176,1 1 1,0 0-1,0 1 0,1-1 1,0 2-1,17-12 0,-28 33 691,-10 1-157,0-1 0,0-1 0,-22 17 1,17-15-159,-63 57 128,68-62-25,12-16-471,18-21 160,89-86 90,-101 106-12,-6 5 287,0 31 131,-7 8-1,-2-18-1232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43.4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0 13339,'0'0'7970,"28"129"-7434,-28-81-176,0 5-112,0 9-184,0 0-64,-22-6-136,-11-12-688,6-7-1657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5.6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28 5521,'0'0'9966,"0"-6"-9098,-1-14-530,0 19-138,2 7-32,1 7-88,4 19-7,2-1 0,1 0 0,23 51 0,4 14 18,-24-57-156,10 33-756,3-1 0,37 72-1,-25-71-3399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5.9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1 483 8858,'0'0'6001,"2"-4"-5423,33-42 384,2 1 0,61-59 0,-16 18-613,10-26-248,-31 33-331,-55 72 278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6.3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1 184 11690,'0'0'5255,"31"-20"-5003,102-66-223,-67 47-33,-60 36-11,0 0-1,0-1 0,0 1 1,-1-1-1,1-1 1,6-6-1,-11 10-17,0-4-981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7.2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1 259 7986,'0'0'2360,"9"5"-2306,-9-5-54,5 3 25,1 1 1,-1-1 0,0 1-1,0 0 1,-1 0 0,1 0-1,-1 1 1,0 0 0,0-1 0,0 2-1,-1-1 1,1 0 0,-1 1-1,2 6 1,11 34 264,2 1 1,2-2-1,45 73 1,-62-114-296,0 0 1,-1 1-1,1-1 1,-1 1 0,0 0-1,1 5 429,-3-17 183,-7-42-115,4 37-428,0 0 0,0-23 0,-14-320 268,18 354-326,0 1 1,-1-1-1,1 1 1,0-1-1,-1 1 1,1 0-1,0-1 1,0 1-1,-1 0 0,1-1 1,0 1-1,0 0 1,-1 0-1,1 0 1,0 0-1,0-1 1,0 1-1,-1 0 1,1 1-1,0-1 0,0 0 1,0 0-1,-1 0 1,1 0-1,0 1 1,0-1-1,1 1 1,25 8 197,-3 14-191,-1 0 0,-1 2 0,-1 0 0,-1 2 0,-2 0 0,22 41 0,-26-44 220,32 43 1,-46-67-206,0 1 0,1 0 0,-1-1 0,0 1 0,1-1 0,-1 1 0,1-1 0,-1 0 0,1 1 0,-1-1 0,1 1 0,-1-1 0,1 0 0,0 1 0,-1-1 0,1 0 0,-1 0 0,1 0 0,0 1 0,-1-1 0,1 0 0,0 0 0,-1 0 0,1 0 0,0 0 0,-1 0 0,1 0 0,0 0 0,-1 0 0,1-1 0,0 1 0,-1 0 0,1 0 0,-1 0 0,1-1 0,0 1 0,-1 0 0,1-1 0,-1 1 0,1-1 0,-1 1 0,1-1 0,-1 1 0,1 0 0,-1-1-1,1 0 1,-1 1 0,0-1 0,1 1 0,-1-1 0,0 0 0,16-36 252,-15 33-205,13-47-37,-2-1 0,-3 0 1,-2 0-1,-2-1 1,-3-72-1,-2 78 165,0 47-255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7.9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241 0 3545,'0'0'11769,"-3"1"-12149,-1 0 301,1 0 1,-1 1 0,1-1-1,0 1 1,0-1-1,0 1 1,0 0 0,0 1-1,0-1 1,-4 5-1,-33 35 127,24-24-59,-21 20 73,18-19 251,0 1 1,1 1-1,-17 25 0,33-42-275,0 0 1,0 0-1,0 1 0,1-1 0,0 0 0,-1 1 0,2-1 0,-1 0 0,0 1 0,1-1 1,0 1-1,0 6 0,0-4-34,1-5-11,-1-1 0,0 0-1,1 0 1,-1 0 0,1 0-1,-1 1 1,1-1 0,-1 0-1,1 0 1,0 0 0,0 0-1,-1 0 1,1 0 0,0-1-1,0 1 1,0 0 0,0 0-1,0-1 1,0 1 0,0 0-1,0-1 1,0 1 0,0-1-1,1 0 1,-1 1 0,0-1-1,0 0 1,0 1 0,2-1-1,42 5-225,-39-5 198,144 0-318,-134-1 350,0-1 0,-1-1 0,0 0 0,0-1 0,15-6 0,22-5-75,-28 10 84,0 2 0,1 1-1,0 1 1,41 3 0,-62-1 8,-1 0-1,0 0 1,1 0-1,-1 0 1,0 0 0,1 1-1,-1-1 1,0 1-1,0 0 1,0 0-1,0 0 1,-1 0-1,1 1 1,0-1-1,-1 1 1,0-1 0,1 1-1,-1 0 1,0 0-1,-1 0 1,1 0-1,-1 0 1,1 1-1,-1-1 1,0 0-1,2 8 1,1 5 16,-1 0 0,-1 0-1,0 0 1,0 27 0,-2-31 11,0 0 0,-1 0-1,0 0 1,-1 0 0,0-1 0,-6 19-1,6-26-27,1 0-1,-1 0 0,0-1 0,0 0 1,-1 1-1,1-1 0,-1 0 1,1 0-1,-1 0 0,0 0 0,0-1 1,-1 1-1,1-1 0,0 0 1,-1 0-1,0 0 0,1 0 0,-1 0 1,0-1-1,0 0 0,0 0 1,0 0-1,-7 1 0,-11 1-109,0-2-1,0 0 1,-30-2 0,43 0-229,-1 0 1,1-1 0,-1 0-1,1-1 1,0 1-1,-1-2 1,2 1 0,-1-1-1,-16-11 1,2-1-2628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3:51:28.5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1 6857,'0'0'5195,"-4"17"-5087,-11 50 1215,-10 109 0,21-127-942,-2 91-110,6-138-272,0 1-1,0-1 1,1 0 0,-1 0 0,1 0-1,0 0 1,0 0 0,-1 0-1,1 0 1,0-1 0,1 1-1,-1 0 1,0 0 0,0-1 0,1 1-1,-1-1 1,1 1 0,-1-1-1,1 1 1,0-1 0,0 0 0,0 0-1,-1 0 1,1 0 0,0 0-1,0 0 1,0-1 0,0 1 0,0-1-1,0 1 1,1-1 0,2 0-1,7 2 15,-1-1 1,1-1-1,-1 0 0,20-3 0,-26 2-11,0-1 0,0 1 0,0-1 0,0 0 0,0 0 0,-1-1 1,1 0-1,-1 0 0,1 0 0,-1 0 0,0 0 0,0-1 0,-1 0 1,7-8-1,5-7-44,23-41-1,-29 43-35,5-9-1156,14-37 0,6-13-6439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6" Type="http://schemas.openxmlformats.org/officeDocument/2006/relationships/customXml" Target="../ink/ink7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8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1.png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 dirty="0"/>
              <a:t>Aula 9 – Fila Dinâmica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A56136-C35A-4A93-8CFF-ECC3EDE8B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4" y="5918649"/>
            <a:ext cx="4134893" cy="7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B0805D-61FE-4D91-990A-0138A96CD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08" y="2744242"/>
            <a:ext cx="6406812" cy="267765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A06938B-818A-4050-878C-98E9ABFA2FCE}"/>
              </a:ext>
            </a:extLst>
          </p:cNvPr>
          <p:cNvSpPr txBox="1"/>
          <p:nvPr/>
        </p:nvSpPr>
        <p:spPr>
          <a:xfrm>
            <a:off x="852256" y="852257"/>
            <a:ext cx="9641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Implementação Fila 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r>
              <a:rPr lang="pt-BR" sz="2800" dirty="0"/>
              <a:t>Estruturas Abstratas de dados (TAD) do tipo FIFO (</a:t>
            </a:r>
            <a:r>
              <a:rPr lang="pt-BR" sz="2800" dirty="0" err="1"/>
              <a:t>first</a:t>
            </a:r>
            <a:r>
              <a:rPr lang="pt-BR" sz="2800" dirty="0"/>
              <a:t>-in </a:t>
            </a:r>
            <a:r>
              <a:rPr lang="pt-BR" sz="2800" dirty="0" err="1"/>
              <a:t>first</a:t>
            </a:r>
            <a:r>
              <a:rPr lang="pt-BR" sz="2800" dirty="0"/>
              <a:t>-out), onde o primeiro elemento a ser inserido, será o primeiro a ser retirado, ou seja, adiciona-se itens no fim e remove-se do início.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E67F4E-D600-4746-B881-35A06FB5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7" y="5803239"/>
            <a:ext cx="4134893" cy="739574"/>
          </a:xfrm>
          <a:prstGeom prst="rect">
            <a:avLst/>
          </a:prstGeom>
        </p:spPr>
      </p:pic>
      <p:sp>
        <p:nvSpPr>
          <p:cNvPr id="4" name="Seta: para Cima 3">
            <a:extLst>
              <a:ext uri="{FF2B5EF4-FFF2-40B4-BE49-F238E27FC236}">
                <a16:creationId xmlns:a16="http://schemas.microsoft.com/office/drawing/2014/main" id="{9906B54E-D3E1-465C-B1F6-3FB55318DD8B}"/>
              </a:ext>
            </a:extLst>
          </p:cNvPr>
          <p:cNvSpPr/>
          <p:nvPr/>
        </p:nvSpPr>
        <p:spPr>
          <a:xfrm>
            <a:off x="9359192" y="4438138"/>
            <a:ext cx="584790" cy="8513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Cima 5">
            <a:extLst>
              <a:ext uri="{FF2B5EF4-FFF2-40B4-BE49-F238E27FC236}">
                <a16:creationId xmlns:a16="http://schemas.microsoft.com/office/drawing/2014/main" id="{55256913-3F7B-48EF-BD4C-4DC685036E63}"/>
              </a:ext>
            </a:extLst>
          </p:cNvPr>
          <p:cNvSpPr/>
          <p:nvPr/>
        </p:nvSpPr>
        <p:spPr>
          <a:xfrm>
            <a:off x="2123004" y="4235535"/>
            <a:ext cx="701749" cy="99225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C815A3-2DEB-41B2-BC67-7BC9DBD253E5}"/>
              </a:ext>
            </a:extLst>
          </p:cNvPr>
          <p:cNvSpPr txBox="1"/>
          <p:nvPr/>
        </p:nvSpPr>
        <p:spPr>
          <a:xfrm>
            <a:off x="9505507" y="3752772"/>
            <a:ext cx="136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Inicio fila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5B8849-895C-43CE-837F-B06E10C31000}"/>
              </a:ext>
            </a:extLst>
          </p:cNvPr>
          <p:cNvSpPr txBox="1"/>
          <p:nvPr/>
        </p:nvSpPr>
        <p:spPr>
          <a:xfrm>
            <a:off x="1718966" y="3852237"/>
            <a:ext cx="136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fim fila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A06B9E46-B618-491E-8B53-E02CF352EC3B}"/>
                  </a:ext>
                </a:extLst>
              </p14:cNvPr>
              <p14:cNvContentPartPr/>
              <p14:nvPr/>
            </p14:nvContentPartPr>
            <p14:xfrm>
              <a:off x="9446190" y="3510273"/>
              <a:ext cx="1477080" cy="74700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A06B9E46-B618-491E-8B53-E02CF352EC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0190" y="3474633"/>
                <a:ext cx="154872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8561CCF-C18C-47C1-BE7B-AEA0F4EB74ED}"/>
                  </a:ext>
                </a:extLst>
              </p14:cNvPr>
              <p14:cNvContentPartPr/>
              <p14:nvPr/>
            </p14:nvContentPartPr>
            <p14:xfrm>
              <a:off x="1415670" y="3737073"/>
              <a:ext cx="1388880" cy="66852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8561CCF-C18C-47C1-BE7B-AEA0F4EB74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9670" y="3701073"/>
                <a:ext cx="146052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7C410527-5702-4D4E-B276-FA58EC39F4E8}"/>
                  </a:ext>
                </a:extLst>
              </p14:cNvPr>
              <p14:cNvContentPartPr/>
              <p14:nvPr/>
            </p14:nvContentPartPr>
            <p14:xfrm>
              <a:off x="1263750" y="4630233"/>
              <a:ext cx="501480" cy="25380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7C410527-5702-4D4E-B276-FA58EC39F4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8110" y="4594233"/>
                <a:ext cx="57312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Agrupar 83">
            <a:extLst>
              <a:ext uri="{FF2B5EF4-FFF2-40B4-BE49-F238E27FC236}">
                <a16:creationId xmlns:a16="http://schemas.microsoft.com/office/drawing/2014/main" id="{C53FE115-6BD2-4F1F-A205-9B687079527B}"/>
              </a:ext>
            </a:extLst>
          </p:cNvPr>
          <p:cNvGrpSpPr/>
          <p:nvPr/>
        </p:nvGrpSpPr>
        <p:grpSpPr>
          <a:xfrm>
            <a:off x="323790" y="3423513"/>
            <a:ext cx="1397520" cy="1398960"/>
            <a:chOff x="323790" y="3423513"/>
            <a:chExt cx="1397520" cy="13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5729C04-6D8B-441A-AFEC-CD175AA6CDC6}"/>
                    </a:ext>
                  </a:extLst>
                </p14:cNvPr>
                <p14:cNvContentPartPr/>
                <p14:nvPr/>
              </p14:nvContentPartPr>
              <p14:xfrm>
                <a:off x="386070" y="4489113"/>
                <a:ext cx="90720" cy="24804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5729C04-6D8B-441A-AFEC-CD175AA6CD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0070" y="4453473"/>
                  <a:ext cx="162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831B925-4235-4C3B-9B02-E2D3A71389A9}"/>
                    </a:ext>
                  </a:extLst>
                </p14:cNvPr>
                <p14:cNvContentPartPr/>
                <p14:nvPr/>
              </p14:nvContentPartPr>
              <p14:xfrm>
                <a:off x="366990" y="4648233"/>
                <a:ext cx="149040" cy="1742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831B925-4235-4C3B-9B02-E2D3A71389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1350" y="4612233"/>
                  <a:ext cx="220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7910A9D5-ADE7-49C1-9EF7-9DD7ECFFFB4B}"/>
                    </a:ext>
                  </a:extLst>
                </p14:cNvPr>
                <p14:cNvContentPartPr/>
                <p14:nvPr/>
              </p14:nvContentPartPr>
              <p14:xfrm>
                <a:off x="323790" y="4479393"/>
                <a:ext cx="101160" cy="666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7910A9D5-ADE7-49C1-9EF7-9DD7ECFFFB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150" y="4443393"/>
                  <a:ext cx="172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AC03E851-B474-4CB4-80A2-9E60FBB12102}"/>
                    </a:ext>
                  </a:extLst>
                </p14:cNvPr>
                <p14:cNvContentPartPr/>
                <p14:nvPr/>
              </p14:nvContentPartPr>
              <p14:xfrm>
                <a:off x="523950" y="4318473"/>
                <a:ext cx="198720" cy="2275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AC03E851-B474-4CB4-80A2-9E60FBB121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8310" y="4282833"/>
                  <a:ext cx="270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BD4F4EF3-0DB9-43ED-9895-9E1CEEFC868D}"/>
                    </a:ext>
                  </a:extLst>
                </p14:cNvPr>
                <p14:cNvContentPartPr/>
                <p14:nvPr/>
              </p14:nvContentPartPr>
              <p14:xfrm>
                <a:off x="827790" y="4129833"/>
                <a:ext cx="228240" cy="2242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BD4F4EF3-0DB9-43ED-9895-9E1CEEFC86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150" y="4093833"/>
                  <a:ext cx="2998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A89633BC-E3FA-4953-8358-727487DB4C75}"/>
                    </a:ext>
                  </a:extLst>
                </p14:cNvPr>
                <p14:cNvContentPartPr/>
                <p14:nvPr/>
              </p14:nvContentPartPr>
              <p14:xfrm>
                <a:off x="1059630" y="3984393"/>
                <a:ext cx="121320" cy="17964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A89633BC-E3FA-4953-8358-727487DB4C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3990" y="3948753"/>
                  <a:ext cx="192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E0BEB1AC-EECC-4FD4-8A90-D40300C62EA2}"/>
                    </a:ext>
                  </a:extLst>
                </p14:cNvPr>
                <p14:cNvContentPartPr/>
                <p14:nvPr/>
              </p14:nvContentPartPr>
              <p14:xfrm>
                <a:off x="1075470" y="3939033"/>
                <a:ext cx="84600" cy="910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E0BEB1AC-EECC-4FD4-8A90-D40300C62E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9470" y="3903393"/>
                  <a:ext cx="156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8C807CC-2964-434B-B2AC-87155F253342}"/>
                    </a:ext>
                  </a:extLst>
                </p14:cNvPr>
                <p14:cNvContentPartPr/>
                <p14:nvPr/>
              </p14:nvContentPartPr>
              <p14:xfrm>
                <a:off x="1081230" y="3839313"/>
                <a:ext cx="118080" cy="568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8C807CC-2964-434B-B2AC-87155F2533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5590" y="3803313"/>
                  <a:ext cx="189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1B5E6D3-1F47-41EF-8133-05E92FE865A3}"/>
                    </a:ext>
                  </a:extLst>
                </p14:cNvPr>
                <p14:cNvContentPartPr/>
                <p14:nvPr/>
              </p14:nvContentPartPr>
              <p14:xfrm>
                <a:off x="1247910" y="3641313"/>
                <a:ext cx="202320" cy="3009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1B5E6D3-1F47-41EF-8133-05E92FE865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12270" y="3605313"/>
                  <a:ext cx="2739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46F38180-619D-4923-AB32-AA81671738E3}"/>
                    </a:ext>
                  </a:extLst>
                </p14:cNvPr>
                <p14:cNvContentPartPr/>
                <p14:nvPr/>
              </p14:nvContentPartPr>
              <p14:xfrm>
                <a:off x="1536630" y="3547713"/>
                <a:ext cx="184680" cy="16092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46F38180-619D-4923-AB32-AA81671738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00990" y="3511713"/>
                  <a:ext cx="256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5D874D07-5E1A-444D-9292-3AB8258992A4}"/>
                    </a:ext>
                  </a:extLst>
                </p14:cNvPr>
                <p14:cNvContentPartPr/>
                <p14:nvPr/>
              </p14:nvContentPartPr>
              <p14:xfrm>
                <a:off x="1589550" y="3511353"/>
                <a:ext cx="94680" cy="439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5D874D07-5E1A-444D-9292-3AB8258992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3550" y="3475353"/>
                  <a:ext cx="166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E3A6E0DD-6D2E-495C-9A01-47750F880F75}"/>
                    </a:ext>
                  </a:extLst>
                </p14:cNvPr>
                <p14:cNvContentPartPr/>
                <p14:nvPr/>
              </p14:nvContentPartPr>
              <p14:xfrm>
                <a:off x="1522950" y="3423513"/>
                <a:ext cx="194760" cy="4284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E3A6E0DD-6D2E-495C-9A01-47750F880F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86950" y="3387513"/>
                  <a:ext cx="2664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D845902A-B9E5-41C3-8E13-4894F29A050C}"/>
              </a:ext>
            </a:extLst>
          </p:cNvPr>
          <p:cNvGrpSpPr/>
          <p:nvPr/>
        </p:nvGrpSpPr>
        <p:grpSpPr>
          <a:xfrm>
            <a:off x="9517110" y="4476873"/>
            <a:ext cx="2179440" cy="1467720"/>
            <a:chOff x="9517110" y="4476873"/>
            <a:chExt cx="2179440" cy="14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C118BB6A-15C6-4F4F-A219-981224F4C7F8}"/>
                    </a:ext>
                  </a:extLst>
                </p14:cNvPr>
                <p14:cNvContentPartPr/>
                <p14:nvPr/>
              </p14:nvContentPartPr>
              <p14:xfrm>
                <a:off x="10086270" y="4540953"/>
                <a:ext cx="147600" cy="1652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C118BB6A-15C6-4F4F-A219-981224F4C7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50630" y="4505313"/>
                  <a:ext cx="219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0645799-AC7D-4BEC-8103-298DC371E458}"/>
                    </a:ext>
                  </a:extLst>
                </p14:cNvPr>
                <p14:cNvContentPartPr/>
                <p14:nvPr/>
              </p14:nvContentPartPr>
              <p14:xfrm>
                <a:off x="10064670" y="4476873"/>
                <a:ext cx="176760" cy="20736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0645799-AC7D-4BEC-8103-298DC371E4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29030" y="4441233"/>
                  <a:ext cx="248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BE9FB145-54E6-4F75-9D82-AC68DDB73FC6}"/>
                    </a:ext>
                  </a:extLst>
                </p14:cNvPr>
                <p14:cNvContentPartPr/>
                <p14:nvPr/>
              </p14:nvContentPartPr>
              <p14:xfrm>
                <a:off x="9517110" y="5604033"/>
                <a:ext cx="214560" cy="3405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BE9FB145-54E6-4F75-9D82-AC68DDB73F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81470" y="5568393"/>
                  <a:ext cx="2862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B50FFE5A-9B81-495D-B7B5-865B2CF99700}"/>
                    </a:ext>
                  </a:extLst>
                </p14:cNvPr>
                <p14:cNvContentPartPr/>
                <p14:nvPr/>
              </p14:nvContentPartPr>
              <p14:xfrm>
                <a:off x="9858750" y="5602233"/>
                <a:ext cx="94680" cy="2235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B50FFE5A-9B81-495D-B7B5-865B2CF997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22750" y="5566233"/>
                  <a:ext cx="166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58299335-61B2-4167-A234-210E441593D9}"/>
                    </a:ext>
                  </a:extLst>
                </p14:cNvPr>
                <p14:cNvContentPartPr/>
                <p14:nvPr/>
              </p14:nvContentPartPr>
              <p14:xfrm>
                <a:off x="9890070" y="5614113"/>
                <a:ext cx="133920" cy="831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58299335-61B2-4167-A234-210E441593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54070" y="5578473"/>
                  <a:ext cx="205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883C8693-6B5A-43B9-A3AC-7B16B0A588C9}"/>
                    </a:ext>
                  </a:extLst>
                </p14:cNvPr>
                <p14:cNvContentPartPr/>
                <p14:nvPr/>
              </p14:nvContentPartPr>
              <p14:xfrm>
                <a:off x="9933270" y="5500353"/>
                <a:ext cx="171000" cy="597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883C8693-6B5A-43B9-A3AC-7B16B0A588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97270" y="5464353"/>
                  <a:ext cx="242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266A46F4-C6C3-41BD-9543-1DBEDE1F1F04}"/>
                    </a:ext>
                  </a:extLst>
                </p14:cNvPr>
                <p14:cNvContentPartPr/>
                <p14:nvPr/>
              </p14:nvContentPartPr>
              <p14:xfrm>
                <a:off x="10186350" y="5384433"/>
                <a:ext cx="361440" cy="2775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266A46F4-C6C3-41BD-9543-1DBEDE1F1F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50710" y="5348793"/>
                  <a:ext cx="4330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64D5CC5B-975A-46EC-9266-E23DC46D8C56}"/>
                    </a:ext>
                  </a:extLst>
                </p14:cNvPr>
                <p14:cNvContentPartPr/>
                <p14:nvPr/>
              </p14:nvContentPartPr>
              <p14:xfrm>
                <a:off x="10578750" y="5246553"/>
                <a:ext cx="194760" cy="21600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64D5CC5B-975A-46EC-9266-E23DC46D8C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43110" y="5210913"/>
                  <a:ext cx="266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271D88B3-2389-4D13-9946-1E21B8A3BFBA}"/>
                    </a:ext>
                  </a:extLst>
                </p14:cNvPr>
                <p14:cNvContentPartPr/>
                <p14:nvPr/>
              </p14:nvContentPartPr>
              <p14:xfrm>
                <a:off x="10912470" y="5137833"/>
                <a:ext cx="141120" cy="23616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271D88B3-2389-4D13-9946-1E21B8A3BF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76470" y="5101833"/>
                  <a:ext cx="212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FB8BF342-4E65-4F1A-A719-9F119FB7215F}"/>
                    </a:ext>
                  </a:extLst>
                </p14:cNvPr>
                <p14:cNvContentPartPr/>
                <p14:nvPr/>
              </p14:nvContentPartPr>
              <p14:xfrm>
                <a:off x="11214510" y="5034153"/>
                <a:ext cx="165600" cy="30420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FB8BF342-4E65-4F1A-A719-9F119FB721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78870" y="4998153"/>
                  <a:ext cx="237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97D75B21-23B1-4F93-A10F-5F436043DB70}"/>
                    </a:ext>
                  </a:extLst>
                </p14:cNvPr>
                <p14:cNvContentPartPr/>
                <p14:nvPr/>
              </p14:nvContentPartPr>
              <p14:xfrm>
                <a:off x="11289030" y="5171313"/>
                <a:ext cx="135720" cy="356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97D75B21-23B1-4F93-A10F-5F436043DB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53390" y="5135313"/>
                  <a:ext cx="207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21CF161A-A013-4973-93D5-45BE5E48D8A4}"/>
                    </a:ext>
                  </a:extLst>
                </p14:cNvPr>
                <p14:cNvContentPartPr/>
                <p14:nvPr/>
              </p14:nvContentPartPr>
              <p14:xfrm>
                <a:off x="11483430" y="4907073"/>
                <a:ext cx="213120" cy="2700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21CF161A-A013-4973-93D5-45BE5E48D8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47790" y="4871073"/>
                  <a:ext cx="284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E4B8F535-BDE8-4BB3-B50D-86BC4F4EE0DF}"/>
                    </a:ext>
                  </a:extLst>
                </p14:cNvPr>
                <p14:cNvContentPartPr/>
                <p14:nvPr/>
              </p14:nvContentPartPr>
              <p14:xfrm>
                <a:off x="11188950" y="4719153"/>
                <a:ext cx="255600" cy="860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E4B8F535-BDE8-4BB3-B50D-86BC4F4EE0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53310" y="4683513"/>
                  <a:ext cx="327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172A0D1E-41AD-47DC-A033-457270B106B2}"/>
                    </a:ext>
                  </a:extLst>
                </p14:cNvPr>
                <p14:cNvContentPartPr/>
                <p14:nvPr/>
              </p14:nvContentPartPr>
              <p14:xfrm>
                <a:off x="10934790" y="5132793"/>
                <a:ext cx="153720" cy="23760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172A0D1E-41AD-47DC-A033-457270B106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98790" y="5097153"/>
                  <a:ext cx="225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FA610554-8350-491A-8119-9D55A65DCE65}"/>
                    </a:ext>
                  </a:extLst>
                </p14:cNvPr>
                <p14:cNvContentPartPr/>
                <p14:nvPr/>
              </p14:nvContentPartPr>
              <p14:xfrm>
                <a:off x="10971150" y="5412513"/>
                <a:ext cx="29880" cy="17712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FA610554-8350-491A-8119-9D55A65DCE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35510" y="5376513"/>
                  <a:ext cx="10152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9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7B8967DB-71AA-42B4-88FA-850638A6751F}"/>
              </a:ext>
            </a:extLst>
          </p:cNvPr>
          <p:cNvGrpSpPr/>
          <p:nvPr/>
        </p:nvGrpSpPr>
        <p:grpSpPr>
          <a:xfrm>
            <a:off x="471002" y="1504000"/>
            <a:ext cx="1916288" cy="1203687"/>
            <a:chOff x="1403160" y="1504000"/>
            <a:chExt cx="1463525" cy="1203687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B4B6C1C-27EB-4B5D-9CC4-8979C13D8D25}"/>
                </a:ext>
              </a:extLst>
            </p:cNvPr>
            <p:cNvSpPr txBox="1"/>
            <p:nvPr/>
          </p:nvSpPr>
          <p:spPr>
            <a:xfrm>
              <a:off x="1403160" y="1504000"/>
              <a:ext cx="146352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F-&gt;inicio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4E5E5834-733A-4361-A695-1F157A8FC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654" y="2177549"/>
              <a:ext cx="1" cy="5301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2358402-27B5-43DE-9F9A-E7993C9121AB}"/>
              </a:ext>
            </a:extLst>
          </p:cNvPr>
          <p:cNvGrpSpPr/>
          <p:nvPr/>
        </p:nvGrpSpPr>
        <p:grpSpPr>
          <a:xfrm>
            <a:off x="502076" y="4720734"/>
            <a:ext cx="1358621" cy="1602672"/>
            <a:chOff x="1434235" y="4383380"/>
            <a:chExt cx="1043126" cy="1602672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A08756-D280-45F7-AF28-A77917F59A95}"/>
                </a:ext>
              </a:extLst>
            </p:cNvPr>
            <p:cNvSpPr txBox="1"/>
            <p:nvPr/>
          </p:nvSpPr>
          <p:spPr>
            <a:xfrm>
              <a:off x="1434235" y="4908834"/>
              <a:ext cx="10431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F-&gt;fim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50B3B68-9610-4984-8A63-7B595ED47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8301" y="4383380"/>
              <a:ext cx="0" cy="5254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3A6EDCF-2798-47F0-8F69-21AA706E1260}"/>
              </a:ext>
            </a:extLst>
          </p:cNvPr>
          <p:cNvSpPr txBox="1"/>
          <p:nvPr/>
        </p:nvSpPr>
        <p:spPr>
          <a:xfrm>
            <a:off x="1777803" y="54864"/>
            <a:ext cx="239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Fila Dinâmica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6BC223D-3A26-43E6-A4C1-38EC0D261C5B}"/>
              </a:ext>
            </a:extLst>
          </p:cNvPr>
          <p:cNvSpPr txBox="1"/>
          <p:nvPr/>
        </p:nvSpPr>
        <p:spPr>
          <a:xfrm>
            <a:off x="217625" y="110207"/>
            <a:ext cx="193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Inserir Valor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7F83B56-C4DF-43EC-A8A2-2D287DBEBA5A}"/>
              </a:ext>
            </a:extLst>
          </p:cNvPr>
          <p:cNvSpPr txBox="1"/>
          <p:nvPr/>
        </p:nvSpPr>
        <p:spPr>
          <a:xfrm>
            <a:off x="3568178" y="3720757"/>
            <a:ext cx="678812" cy="52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E7880EE-718A-496E-958B-E24835593B5A}"/>
              </a:ext>
            </a:extLst>
          </p:cNvPr>
          <p:cNvSpPr txBox="1"/>
          <p:nvPr/>
        </p:nvSpPr>
        <p:spPr>
          <a:xfrm>
            <a:off x="595952" y="3314467"/>
            <a:ext cx="112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NULL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BCA8D7F-52A0-40EC-8BA8-B4694336CF81}"/>
              </a:ext>
            </a:extLst>
          </p:cNvPr>
          <p:cNvGrpSpPr/>
          <p:nvPr/>
        </p:nvGrpSpPr>
        <p:grpSpPr>
          <a:xfrm>
            <a:off x="2387290" y="2927811"/>
            <a:ext cx="3134745" cy="1373039"/>
            <a:chOff x="2449436" y="2554948"/>
            <a:chExt cx="3134745" cy="137303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37C9A8A-3A3C-4849-BD02-5FE4A627B69E}"/>
                </a:ext>
              </a:extLst>
            </p:cNvPr>
            <p:cNvSpPr/>
            <p:nvPr/>
          </p:nvSpPr>
          <p:spPr>
            <a:xfrm>
              <a:off x="3372181" y="3306807"/>
              <a:ext cx="1105999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D149884-389B-492E-8940-29539A29EFDE}"/>
                </a:ext>
              </a:extLst>
            </p:cNvPr>
            <p:cNvSpPr/>
            <p:nvPr/>
          </p:nvSpPr>
          <p:spPr>
            <a:xfrm>
              <a:off x="4478181" y="3306807"/>
              <a:ext cx="1105999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0AEAA22-2CEC-4476-A8F1-DEDE6E459B60}"/>
                </a:ext>
              </a:extLst>
            </p:cNvPr>
            <p:cNvSpPr/>
            <p:nvPr/>
          </p:nvSpPr>
          <p:spPr>
            <a:xfrm>
              <a:off x="4478181" y="2955787"/>
              <a:ext cx="1105999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12D3DCA-7DE0-4ABC-925F-EB4D50365204}"/>
                </a:ext>
              </a:extLst>
            </p:cNvPr>
            <p:cNvSpPr/>
            <p:nvPr/>
          </p:nvSpPr>
          <p:spPr>
            <a:xfrm>
              <a:off x="3370607" y="2955787"/>
              <a:ext cx="1105999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72431B9-17DC-4CE9-884D-2F93BEAE98DF}"/>
                </a:ext>
              </a:extLst>
            </p:cNvPr>
            <p:cNvSpPr txBox="1"/>
            <p:nvPr/>
          </p:nvSpPr>
          <p:spPr>
            <a:xfrm>
              <a:off x="3606076" y="2930012"/>
              <a:ext cx="772219" cy="35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dado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2949DE8-B1E5-4935-A597-662BBFD85456}"/>
                </a:ext>
              </a:extLst>
            </p:cNvPr>
            <p:cNvSpPr txBox="1"/>
            <p:nvPr/>
          </p:nvSpPr>
          <p:spPr>
            <a:xfrm>
              <a:off x="4614087" y="2941101"/>
              <a:ext cx="772219" cy="35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*</a:t>
              </a:r>
              <a:r>
                <a:rPr lang="pt-BR" sz="2000" dirty="0" err="1"/>
                <a:t>prox</a:t>
              </a:r>
              <a:endParaRPr lang="pt-BR" sz="20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8140A4C-1710-45C6-83F8-6A1F0EF9583F}"/>
                </a:ext>
              </a:extLst>
            </p:cNvPr>
            <p:cNvSpPr txBox="1"/>
            <p:nvPr/>
          </p:nvSpPr>
          <p:spPr>
            <a:xfrm>
              <a:off x="2635983" y="3382139"/>
              <a:ext cx="651057" cy="32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1006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6A6AEA2-6D61-45CE-87A3-44A86D8F7EA6}"/>
                </a:ext>
              </a:extLst>
            </p:cNvPr>
            <p:cNvSpPr/>
            <p:nvPr/>
          </p:nvSpPr>
          <p:spPr>
            <a:xfrm>
              <a:off x="2451011" y="3311524"/>
              <a:ext cx="921170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F741796-0E49-463A-9784-788F3580E2D2}"/>
                </a:ext>
              </a:extLst>
            </p:cNvPr>
            <p:cNvSpPr/>
            <p:nvPr/>
          </p:nvSpPr>
          <p:spPr>
            <a:xfrm>
              <a:off x="2449436" y="2951069"/>
              <a:ext cx="909700" cy="3604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DB0F3EB-12F9-4910-9233-181C925830C2}"/>
                </a:ext>
              </a:extLst>
            </p:cNvPr>
            <p:cNvSpPr txBox="1"/>
            <p:nvPr/>
          </p:nvSpPr>
          <p:spPr>
            <a:xfrm>
              <a:off x="2635983" y="2930012"/>
              <a:ext cx="816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err="1"/>
                <a:t>end</a:t>
              </a:r>
              <a:endParaRPr lang="pt-BR" sz="2000" dirty="0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A859517-899F-4003-BCFD-B3DE8BF3F8BD}"/>
                </a:ext>
              </a:extLst>
            </p:cNvPr>
            <p:cNvSpPr/>
            <p:nvPr/>
          </p:nvSpPr>
          <p:spPr>
            <a:xfrm>
              <a:off x="2449437" y="2590081"/>
              <a:ext cx="3134744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848E96BC-2953-4538-884A-5D4E88B62B76}"/>
                </a:ext>
              </a:extLst>
            </p:cNvPr>
            <p:cNvSpPr txBox="1"/>
            <p:nvPr/>
          </p:nvSpPr>
          <p:spPr>
            <a:xfrm>
              <a:off x="3512683" y="2554948"/>
              <a:ext cx="772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Novo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A7DFD01E-5C1C-47FD-BD1A-64F89FDC1D0E}"/>
              </a:ext>
            </a:extLst>
          </p:cNvPr>
          <p:cNvGrpSpPr/>
          <p:nvPr/>
        </p:nvGrpSpPr>
        <p:grpSpPr>
          <a:xfrm>
            <a:off x="7083578" y="2889557"/>
            <a:ext cx="3134745" cy="1373039"/>
            <a:chOff x="2449436" y="2554948"/>
            <a:chExt cx="3134745" cy="1373039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E7D9E43A-82CB-435B-89C3-E41807F870C5}"/>
                </a:ext>
              </a:extLst>
            </p:cNvPr>
            <p:cNvSpPr/>
            <p:nvPr/>
          </p:nvSpPr>
          <p:spPr>
            <a:xfrm>
              <a:off x="3372181" y="3306807"/>
              <a:ext cx="1105999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C6D9A809-125D-4197-96E2-F1D45DD23084}"/>
                </a:ext>
              </a:extLst>
            </p:cNvPr>
            <p:cNvSpPr/>
            <p:nvPr/>
          </p:nvSpPr>
          <p:spPr>
            <a:xfrm>
              <a:off x="4478181" y="3306807"/>
              <a:ext cx="1105999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1F1BCE1C-6665-411B-A0B6-5FC716E14129}"/>
                </a:ext>
              </a:extLst>
            </p:cNvPr>
            <p:cNvSpPr/>
            <p:nvPr/>
          </p:nvSpPr>
          <p:spPr>
            <a:xfrm>
              <a:off x="4478181" y="2955787"/>
              <a:ext cx="1105999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C717A23A-8F0B-4F61-9B6E-880E29490A51}"/>
                </a:ext>
              </a:extLst>
            </p:cNvPr>
            <p:cNvSpPr/>
            <p:nvPr/>
          </p:nvSpPr>
          <p:spPr>
            <a:xfrm>
              <a:off x="3370607" y="2955787"/>
              <a:ext cx="1105999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99F92A43-CE6E-4F67-93EF-7481DC224688}"/>
                </a:ext>
              </a:extLst>
            </p:cNvPr>
            <p:cNvSpPr txBox="1"/>
            <p:nvPr/>
          </p:nvSpPr>
          <p:spPr>
            <a:xfrm>
              <a:off x="3606076" y="2930012"/>
              <a:ext cx="772219" cy="35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dado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CFB9B948-08E8-40B7-A437-79BCAB62E3D1}"/>
                </a:ext>
              </a:extLst>
            </p:cNvPr>
            <p:cNvSpPr txBox="1"/>
            <p:nvPr/>
          </p:nvSpPr>
          <p:spPr>
            <a:xfrm>
              <a:off x="4614087" y="2941101"/>
              <a:ext cx="772219" cy="35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*</a:t>
              </a:r>
              <a:r>
                <a:rPr lang="pt-BR" sz="2000" dirty="0" err="1"/>
                <a:t>prox</a:t>
              </a:r>
              <a:endParaRPr lang="pt-BR" sz="2000" dirty="0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21D60E8F-080E-4218-B9BA-BE524C579583}"/>
                </a:ext>
              </a:extLst>
            </p:cNvPr>
            <p:cNvSpPr txBox="1"/>
            <p:nvPr/>
          </p:nvSpPr>
          <p:spPr>
            <a:xfrm>
              <a:off x="2635983" y="3382139"/>
              <a:ext cx="651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1050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827D24D7-B960-44BC-B136-1B94221E2705}"/>
                </a:ext>
              </a:extLst>
            </p:cNvPr>
            <p:cNvSpPr/>
            <p:nvPr/>
          </p:nvSpPr>
          <p:spPr>
            <a:xfrm>
              <a:off x="2451011" y="3311524"/>
              <a:ext cx="921170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D30D8710-90CD-4BAC-B224-D7A1D8EF8025}"/>
                </a:ext>
              </a:extLst>
            </p:cNvPr>
            <p:cNvSpPr/>
            <p:nvPr/>
          </p:nvSpPr>
          <p:spPr>
            <a:xfrm>
              <a:off x="2449436" y="2951069"/>
              <a:ext cx="909700" cy="3604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65275A53-E27A-4E5D-85CE-17AB8A168751}"/>
                </a:ext>
              </a:extLst>
            </p:cNvPr>
            <p:cNvSpPr txBox="1"/>
            <p:nvPr/>
          </p:nvSpPr>
          <p:spPr>
            <a:xfrm>
              <a:off x="2635983" y="2930012"/>
              <a:ext cx="816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err="1"/>
                <a:t>end</a:t>
              </a:r>
              <a:endParaRPr lang="pt-BR" sz="2000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A763043-081F-40FC-AED5-1B0D6869D730}"/>
                </a:ext>
              </a:extLst>
            </p:cNvPr>
            <p:cNvSpPr/>
            <p:nvPr/>
          </p:nvSpPr>
          <p:spPr>
            <a:xfrm>
              <a:off x="2449437" y="2590081"/>
              <a:ext cx="3134744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CED7A648-4996-40B6-B7BF-155861B65E96}"/>
                </a:ext>
              </a:extLst>
            </p:cNvPr>
            <p:cNvSpPr txBox="1"/>
            <p:nvPr/>
          </p:nvSpPr>
          <p:spPr>
            <a:xfrm>
              <a:off x="3512683" y="2554948"/>
              <a:ext cx="772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Novo</a:t>
              </a:r>
            </a:p>
          </p:txBody>
        </p: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FAABE6B-81D0-4C94-BB3F-F69627FE04FA}"/>
              </a:ext>
            </a:extLst>
          </p:cNvPr>
          <p:cNvSpPr txBox="1"/>
          <p:nvPr/>
        </p:nvSpPr>
        <p:spPr>
          <a:xfrm>
            <a:off x="8255693" y="3658668"/>
            <a:ext cx="678812" cy="52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453C203-898A-4257-B6BD-35DFA962E4A6}"/>
              </a:ext>
            </a:extLst>
          </p:cNvPr>
          <p:cNvSpPr txBox="1"/>
          <p:nvPr/>
        </p:nvSpPr>
        <p:spPr>
          <a:xfrm>
            <a:off x="9240508" y="3664731"/>
            <a:ext cx="112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NULL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479B7EB-8AD6-4D6D-A695-CB1AC71A6DC3}"/>
              </a:ext>
            </a:extLst>
          </p:cNvPr>
          <p:cNvSpPr txBox="1"/>
          <p:nvPr/>
        </p:nvSpPr>
        <p:spPr>
          <a:xfrm>
            <a:off x="7279107" y="3726067"/>
            <a:ext cx="6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1050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C6B134-AAA2-4008-8171-ADB7BA62CDFF}"/>
              </a:ext>
            </a:extLst>
          </p:cNvPr>
          <p:cNvCxnSpPr>
            <a:cxnSpLocks/>
          </p:cNvCxnSpPr>
          <p:nvPr/>
        </p:nvCxnSpPr>
        <p:spPr>
          <a:xfrm>
            <a:off x="5578618" y="3919401"/>
            <a:ext cx="1359228" cy="4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4256509D-985C-4BB0-85F1-C8B92132BDBC}"/>
              </a:ext>
            </a:extLst>
          </p:cNvPr>
          <p:cNvSpPr txBox="1"/>
          <p:nvPr/>
        </p:nvSpPr>
        <p:spPr>
          <a:xfrm>
            <a:off x="4634967" y="3735270"/>
            <a:ext cx="112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408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2061 L -0.00261 0.02084 L 0.11159 0.02176 C 0.11549 0.02176 0.1194 0.02292 0.1233 0.02315 C 0.13346 0.02362 0.14362 0.02385 0.1539 0.02431 C 0.15455 0.02524 0.15521 0.02686 0.15599 0.02709 L 0.20416 0.0257 L 0.20416 0.02593 " pathEditMode="relative" rAng="0" ptsTypes="AAA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5 0.01135 L 0.00795 0.01158 C 0.03295 0.00625 5E-6 0.0125 0.06537 0.00741 C 0.07266 0.00672 0.08139 0.0051 0.08868 0.00232 C 0.09454 -2.59259E-6 0.09349 -0.00115 0.09961 -0.00301 C 0.10821 -0.00555 0.11797 -0.00671 0.12657 -0.0081 L 0.14115 -0.01065 C 0.15808 -0.01389 0.13724 -0.00972 0.1543 -0.01458 C 0.15808 -0.01574 0.16198 -0.0162 0.16563 -0.01713 C 0.18737 -0.02986 0.16902 -0.01944 0.2293 -0.01574 C 0.23021 -0.01574 0.23126 -0.01504 0.23217 -0.01458 C 0.23438 -0.01342 0.23659 -0.01227 0.23868 -0.01065 C 0.25001 -0.00231 0.23269 -0.01296 0.2431 -0.00671 C 0.24428 -0.00393 0.24597 0.00093 0.24818 0.00232 C 0.24961 0.00301 0.25105 0.00232 0.25261 0.00232 L 0.25261 0.00255 " pathEditMode="relative" rAng="0" ptsTypes="AAAAAAAAAAAAAA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7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0023 L -0.00625 0.00023 C -0.00964 0.00116 -0.01302 0.00231 -0.01628 0.00301 C -0.01875 0.0037 -0.02136 0.0044 -0.02383 0.00463 L -0.1013 0.00764 L -0.1905 0.00602 C -0.19857 0.00579 -0.20664 0.00579 -0.21459 0.00463 C -0.21563 0.0044 -0.21719 0.00162 -0.21719 0.00162 L -0.22123 0.0076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65 0.00857 L 0.25365 0.0088 L 0.36355 0.00255 C 0.36693 0.00162 0.37019 -0.00023 0.37357 -0.00046 C 0.39167 -0.00162 0.40977 -0.00115 0.42774 -0.00185 C 0.56472 -0.00648 0.43777 -0.00393 0.60443 -0.00625 C 0.60951 -0.00717 0.61446 -0.0081 0.61941 -0.00926 C 0.62032 -0.00949 0.6211 -0.01018 0.62201 -0.01065 C 0.62331 -0.01157 0.62461 -0.01342 0.62618 -0.01365 C 0.63086 -0.01435 0.63555 -0.01365 0.64037 -0.01365 L 0.64037 -0.01342 " pathEditMode="relative" rAng="0" ptsTypes="AAAAAAAAA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36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  <p:bldP spid="75" grpId="0"/>
      <p:bldP spid="76" grpId="0"/>
      <p:bldP spid="76" grpId="1"/>
      <p:bldP spid="77" grpId="0"/>
      <p:bldP spid="7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7B8967DB-71AA-42B4-88FA-850638A6751F}"/>
              </a:ext>
            </a:extLst>
          </p:cNvPr>
          <p:cNvGrpSpPr/>
          <p:nvPr/>
        </p:nvGrpSpPr>
        <p:grpSpPr>
          <a:xfrm>
            <a:off x="2496262" y="1539401"/>
            <a:ext cx="1463525" cy="1161227"/>
            <a:chOff x="1458584" y="1546460"/>
            <a:chExt cx="1463525" cy="1161227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B4B6C1C-27EB-4B5D-9CC4-8979C13D8D25}"/>
                </a:ext>
              </a:extLst>
            </p:cNvPr>
            <p:cNvSpPr txBox="1"/>
            <p:nvPr/>
          </p:nvSpPr>
          <p:spPr>
            <a:xfrm>
              <a:off x="1458584" y="1546460"/>
              <a:ext cx="1463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*inicio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4E5E5834-733A-4361-A695-1F157A8FC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654" y="2177549"/>
              <a:ext cx="1" cy="5301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2358402-27B5-43DE-9F9A-E7993C9121AB}"/>
              </a:ext>
            </a:extLst>
          </p:cNvPr>
          <p:cNvGrpSpPr/>
          <p:nvPr/>
        </p:nvGrpSpPr>
        <p:grpSpPr>
          <a:xfrm>
            <a:off x="8397481" y="4646901"/>
            <a:ext cx="1043126" cy="1110229"/>
            <a:chOff x="1434235" y="4383380"/>
            <a:chExt cx="1043126" cy="1110229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A08756-D280-45F7-AF28-A77917F59A95}"/>
                </a:ext>
              </a:extLst>
            </p:cNvPr>
            <p:cNvSpPr txBox="1"/>
            <p:nvPr/>
          </p:nvSpPr>
          <p:spPr>
            <a:xfrm>
              <a:off x="1434235" y="4908834"/>
              <a:ext cx="104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*fim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50B3B68-9610-4984-8A63-7B595ED47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8301" y="4383380"/>
              <a:ext cx="0" cy="5254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3A6EDCF-2798-47F0-8F69-21AA706E1260}"/>
              </a:ext>
            </a:extLst>
          </p:cNvPr>
          <p:cNvSpPr txBox="1"/>
          <p:nvPr/>
        </p:nvSpPr>
        <p:spPr>
          <a:xfrm>
            <a:off x="1777803" y="54864"/>
            <a:ext cx="239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Fila Dinâmica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6BC223D-3A26-43E6-A4C1-38EC0D261C5B}"/>
              </a:ext>
            </a:extLst>
          </p:cNvPr>
          <p:cNvSpPr txBox="1"/>
          <p:nvPr/>
        </p:nvSpPr>
        <p:spPr>
          <a:xfrm>
            <a:off x="57329" y="78253"/>
            <a:ext cx="193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Desenfileirar</a:t>
            </a:r>
            <a:endParaRPr lang="pt-BR" sz="2000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7F83B56-C4DF-43EC-A8A2-2D287DBEBA5A}"/>
              </a:ext>
            </a:extLst>
          </p:cNvPr>
          <p:cNvSpPr txBox="1"/>
          <p:nvPr/>
        </p:nvSpPr>
        <p:spPr>
          <a:xfrm>
            <a:off x="3568178" y="3703001"/>
            <a:ext cx="678812" cy="52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E7880EE-718A-496E-958B-E24835593B5A}"/>
              </a:ext>
            </a:extLst>
          </p:cNvPr>
          <p:cNvSpPr txBox="1"/>
          <p:nvPr/>
        </p:nvSpPr>
        <p:spPr>
          <a:xfrm>
            <a:off x="595952" y="3314467"/>
            <a:ext cx="112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NULL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BCA8D7F-52A0-40EC-8BA8-B4694336CF81}"/>
              </a:ext>
            </a:extLst>
          </p:cNvPr>
          <p:cNvGrpSpPr/>
          <p:nvPr/>
        </p:nvGrpSpPr>
        <p:grpSpPr>
          <a:xfrm>
            <a:off x="2387290" y="2927811"/>
            <a:ext cx="3134745" cy="1373039"/>
            <a:chOff x="2449436" y="2554948"/>
            <a:chExt cx="3134745" cy="137303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37C9A8A-3A3C-4849-BD02-5FE4A627B69E}"/>
                </a:ext>
              </a:extLst>
            </p:cNvPr>
            <p:cNvSpPr/>
            <p:nvPr/>
          </p:nvSpPr>
          <p:spPr>
            <a:xfrm>
              <a:off x="3372181" y="3306807"/>
              <a:ext cx="1105999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D149884-389B-492E-8940-29539A29EFDE}"/>
                </a:ext>
              </a:extLst>
            </p:cNvPr>
            <p:cNvSpPr/>
            <p:nvPr/>
          </p:nvSpPr>
          <p:spPr>
            <a:xfrm>
              <a:off x="4478181" y="3306807"/>
              <a:ext cx="1105999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0AEAA22-2CEC-4476-A8F1-DEDE6E459B60}"/>
                </a:ext>
              </a:extLst>
            </p:cNvPr>
            <p:cNvSpPr/>
            <p:nvPr/>
          </p:nvSpPr>
          <p:spPr>
            <a:xfrm>
              <a:off x="4478181" y="2955787"/>
              <a:ext cx="1105999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12D3DCA-7DE0-4ABC-925F-EB4D50365204}"/>
                </a:ext>
              </a:extLst>
            </p:cNvPr>
            <p:cNvSpPr/>
            <p:nvPr/>
          </p:nvSpPr>
          <p:spPr>
            <a:xfrm>
              <a:off x="3370607" y="2955787"/>
              <a:ext cx="1105999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72431B9-17DC-4CE9-884D-2F93BEAE98DF}"/>
                </a:ext>
              </a:extLst>
            </p:cNvPr>
            <p:cNvSpPr txBox="1"/>
            <p:nvPr/>
          </p:nvSpPr>
          <p:spPr>
            <a:xfrm>
              <a:off x="3606076" y="2930012"/>
              <a:ext cx="772219" cy="35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dado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2949DE8-B1E5-4935-A597-662BBFD85456}"/>
                </a:ext>
              </a:extLst>
            </p:cNvPr>
            <p:cNvSpPr txBox="1"/>
            <p:nvPr/>
          </p:nvSpPr>
          <p:spPr>
            <a:xfrm>
              <a:off x="4614087" y="2941101"/>
              <a:ext cx="772219" cy="35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*</a:t>
              </a:r>
              <a:r>
                <a:rPr lang="pt-BR" sz="2000" dirty="0" err="1"/>
                <a:t>prox</a:t>
              </a:r>
              <a:endParaRPr lang="pt-BR" sz="20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8140A4C-1710-45C6-83F8-6A1F0EF9583F}"/>
                </a:ext>
              </a:extLst>
            </p:cNvPr>
            <p:cNvSpPr txBox="1"/>
            <p:nvPr/>
          </p:nvSpPr>
          <p:spPr>
            <a:xfrm>
              <a:off x="2635983" y="3382139"/>
              <a:ext cx="651057" cy="32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1006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6A6AEA2-6D61-45CE-87A3-44A86D8F7EA6}"/>
                </a:ext>
              </a:extLst>
            </p:cNvPr>
            <p:cNvSpPr/>
            <p:nvPr/>
          </p:nvSpPr>
          <p:spPr>
            <a:xfrm>
              <a:off x="2451011" y="3311524"/>
              <a:ext cx="921170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F741796-0E49-463A-9784-788F3580E2D2}"/>
                </a:ext>
              </a:extLst>
            </p:cNvPr>
            <p:cNvSpPr/>
            <p:nvPr/>
          </p:nvSpPr>
          <p:spPr>
            <a:xfrm>
              <a:off x="2449436" y="2951069"/>
              <a:ext cx="909700" cy="3604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DB0F3EB-12F9-4910-9233-181C925830C2}"/>
                </a:ext>
              </a:extLst>
            </p:cNvPr>
            <p:cNvSpPr txBox="1"/>
            <p:nvPr/>
          </p:nvSpPr>
          <p:spPr>
            <a:xfrm>
              <a:off x="2635983" y="2930012"/>
              <a:ext cx="816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err="1"/>
                <a:t>end</a:t>
              </a:r>
              <a:endParaRPr lang="pt-BR" sz="2000" dirty="0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A859517-899F-4003-BCFD-B3DE8BF3F8BD}"/>
                </a:ext>
              </a:extLst>
            </p:cNvPr>
            <p:cNvSpPr/>
            <p:nvPr/>
          </p:nvSpPr>
          <p:spPr>
            <a:xfrm>
              <a:off x="2449437" y="2590081"/>
              <a:ext cx="3134744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848E96BC-2953-4538-884A-5D4E88B62B76}"/>
                </a:ext>
              </a:extLst>
            </p:cNvPr>
            <p:cNvSpPr txBox="1"/>
            <p:nvPr/>
          </p:nvSpPr>
          <p:spPr>
            <a:xfrm>
              <a:off x="3512683" y="2554948"/>
              <a:ext cx="772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Novo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A7DFD01E-5C1C-47FD-BD1A-64F89FDC1D0E}"/>
              </a:ext>
            </a:extLst>
          </p:cNvPr>
          <p:cNvGrpSpPr/>
          <p:nvPr/>
        </p:nvGrpSpPr>
        <p:grpSpPr>
          <a:xfrm>
            <a:off x="7083578" y="2889557"/>
            <a:ext cx="3134745" cy="1373039"/>
            <a:chOff x="2449436" y="2554948"/>
            <a:chExt cx="3134745" cy="1373039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E7D9E43A-82CB-435B-89C3-E41807F870C5}"/>
                </a:ext>
              </a:extLst>
            </p:cNvPr>
            <p:cNvSpPr/>
            <p:nvPr/>
          </p:nvSpPr>
          <p:spPr>
            <a:xfrm>
              <a:off x="3372181" y="3306807"/>
              <a:ext cx="1105999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C6D9A809-125D-4197-96E2-F1D45DD23084}"/>
                </a:ext>
              </a:extLst>
            </p:cNvPr>
            <p:cNvSpPr/>
            <p:nvPr/>
          </p:nvSpPr>
          <p:spPr>
            <a:xfrm>
              <a:off x="4478181" y="3306807"/>
              <a:ext cx="1105999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1F1BCE1C-6665-411B-A0B6-5FC716E14129}"/>
                </a:ext>
              </a:extLst>
            </p:cNvPr>
            <p:cNvSpPr/>
            <p:nvPr/>
          </p:nvSpPr>
          <p:spPr>
            <a:xfrm>
              <a:off x="4478181" y="2955787"/>
              <a:ext cx="1105999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C717A23A-8F0B-4F61-9B6E-880E29490A51}"/>
                </a:ext>
              </a:extLst>
            </p:cNvPr>
            <p:cNvSpPr/>
            <p:nvPr/>
          </p:nvSpPr>
          <p:spPr>
            <a:xfrm>
              <a:off x="3370607" y="2955787"/>
              <a:ext cx="1105999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99F92A43-CE6E-4F67-93EF-7481DC224688}"/>
                </a:ext>
              </a:extLst>
            </p:cNvPr>
            <p:cNvSpPr txBox="1"/>
            <p:nvPr/>
          </p:nvSpPr>
          <p:spPr>
            <a:xfrm>
              <a:off x="3606076" y="2930012"/>
              <a:ext cx="772219" cy="35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dado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CFB9B948-08E8-40B7-A437-79BCAB62E3D1}"/>
                </a:ext>
              </a:extLst>
            </p:cNvPr>
            <p:cNvSpPr txBox="1"/>
            <p:nvPr/>
          </p:nvSpPr>
          <p:spPr>
            <a:xfrm>
              <a:off x="4614087" y="2941101"/>
              <a:ext cx="772219" cy="35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*</a:t>
              </a:r>
              <a:r>
                <a:rPr lang="pt-BR" sz="2000" dirty="0" err="1"/>
                <a:t>prox</a:t>
              </a:r>
              <a:endParaRPr lang="pt-BR" sz="2000" dirty="0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21D60E8F-080E-4218-B9BA-BE524C579583}"/>
                </a:ext>
              </a:extLst>
            </p:cNvPr>
            <p:cNvSpPr txBox="1"/>
            <p:nvPr/>
          </p:nvSpPr>
          <p:spPr>
            <a:xfrm>
              <a:off x="2635983" y="3382139"/>
              <a:ext cx="651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1050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827D24D7-B960-44BC-B136-1B94221E2705}"/>
                </a:ext>
              </a:extLst>
            </p:cNvPr>
            <p:cNvSpPr/>
            <p:nvPr/>
          </p:nvSpPr>
          <p:spPr>
            <a:xfrm>
              <a:off x="2451011" y="3311524"/>
              <a:ext cx="921170" cy="61646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D30D8710-90CD-4BAC-B224-D7A1D8EF8025}"/>
                </a:ext>
              </a:extLst>
            </p:cNvPr>
            <p:cNvSpPr/>
            <p:nvPr/>
          </p:nvSpPr>
          <p:spPr>
            <a:xfrm>
              <a:off x="2449436" y="2951069"/>
              <a:ext cx="909700" cy="3604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65275A53-E27A-4E5D-85CE-17AB8A168751}"/>
                </a:ext>
              </a:extLst>
            </p:cNvPr>
            <p:cNvSpPr txBox="1"/>
            <p:nvPr/>
          </p:nvSpPr>
          <p:spPr>
            <a:xfrm>
              <a:off x="2635983" y="2930012"/>
              <a:ext cx="816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err="1"/>
                <a:t>end</a:t>
              </a:r>
              <a:endParaRPr lang="pt-BR" sz="2000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A763043-081F-40FC-AED5-1B0D6869D730}"/>
                </a:ext>
              </a:extLst>
            </p:cNvPr>
            <p:cNvSpPr/>
            <p:nvPr/>
          </p:nvSpPr>
          <p:spPr>
            <a:xfrm>
              <a:off x="2449437" y="2590081"/>
              <a:ext cx="3134744" cy="3510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CED7A648-4996-40B6-B7BF-155861B65E96}"/>
                </a:ext>
              </a:extLst>
            </p:cNvPr>
            <p:cNvSpPr txBox="1"/>
            <p:nvPr/>
          </p:nvSpPr>
          <p:spPr>
            <a:xfrm>
              <a:off x="3512683" y="2554948"/>
              <a:ext cx="772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Novo</a:t>
              </a:r>
            </a:p>
          </p:txBody>
        </p: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FAABE6B-81D0-4C94-BB3F-F69627FE04FA}"/>
              </a:ext>
            </a:extLst>
          </p:cNvPr>
          <p:cNvSpPr txBox="1"/>
          <p:nvPr/>
        </p:nvSpPr>
        <p:spPr>
          <a:xfrm>
            <a:off x="8255693" y="3658668"/>
            <a:ext cx="678812" cy="52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453C203-898A-4257-B6BD-35DFA962E4A6}"/>
              </a:ext>
            </a:extLst>
          </p:cNvPr>
          <p:cNvSpPr txBox="1"/>
          <p:nvPr/>
        </p:nvSpPr>
        <p:spPr>
          <a:xfrm>
            <a:off x="9240508" y="3664731"/>
            <a:ext cx="112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NULL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479B7EB-8AD6-4D6D-A695-CB1AC71A6DC3}"/>
              </a:ext>
            </a:extLst>
          </p:cNvPr>
          <p:cNvSpPr txBox="1"/>
          <p:nvPr/>
        </p:nvSpPr>
        <p:spPr>
          <a:xfrm>
            <a:off x="4625089" y="3781062"/>
            <a:ext cx="6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1050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9C6B134-AAA2-4008-8171-ADB7BA62CDFF}"/>
              </a:ext>
            </a:extLst>
          </p:cNvPr>
          <p:cNvCxnSpPr>
            <a:cxnSpLocks/>
          </p:cNvCxnSpPr>
          <p:nvPr/>
        </p:nvCxnSpPr>
        <p:spPr>
          <a:xfrm>
            <a:off x="5578618" y="3919401"/>
            <a:ext cx="1359228" cy="4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79FB106-3A65-43D6-BE1B-2F81F16B20BF}"/>
              </a:ext>
            </a:extLst>
          </p:cNvPr>
          <p:cNvGrpSpPr/>
          <p:nvPr/>
        </p:nvGrpSpPr>
        <p:grpSpPr>
          <a:xfrm>
            <a:off x="4058509" y="1527397"/>
            <a:ext cx="1463525" cy="1122756"/>
            <a:chOff x="1515074" y="1584931"/>
            <a:chExt cx="1463525" cy="1122756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6AB25F7-956A-4AAB-AC42-556DDEA6CC24}"/>
                </a:ext>
              </a:extLst>
            </p:cNvPr>
            <p:cNvSpPr txBox="1"/>
            <p:nvPr/>
          </p:nvSpPr>
          <p:spPr>
            <a:xfrm>
              <a:off x="1515074" y="1584931"/>
              <a:ext cx="1463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*</a:t>
              </a:r>
              <a:r>
                <a:rPr lang="pt-BR" sz="3200" dirty="0" err="1"/>
                <a:t>Aux</a:t>
              </a:r>
              <a:endParaRPr lang="pt-BR" sz="3200" dirty="0"/>
            </a:p>
          </p:txBody>
        </p: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895D9E0-830D-4FFA-AF49-34DE4B012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654" y="2177549"/>
              <a:ext cx="1" cy="53013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56C26D3-9E71-461A-86C5-F846A94F64B3}"/>
              </a:ext>
            </a:extLst>
          </p:cNvPr>
          <p:cNvSpPr txBox="1"/>
          <p:nvPr/>
        </p:nvSpPr>
        <p:spPr>
          <a:xfrm>
            <a:off x="7678398" y="316474"/>
            <a:ext cx="46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Y: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C21B6FF-07A7-45EE-B6F8-DFAF57A3C1BD}"/>
              </a:ext>
            </a:extLst>
          </p:cNvPr>
          <p:cNvSpPr txBox="1"/>
          <p:nvPr/>
        </p:nvSpPr>
        <p:spPr>
          <a:xfrm>
            <a:off x="3556018" y="3714086"/>
            <a:ext cx="678812" cy="52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10</a:t>
            </a:r>
          </a:p>
        </p:txBody>
      </p:sp>
      <p:sp>
        <p:nvSpPr>
          <p:cNvPr id="5" name="Símbolo de &quot;Não Permitido&quot; 4">
            <a:extLst>
              <a:ext uri="{FF2B5EF4-FFF2-40B4-BE49-F238E27FC236}">
                <a16:creationId xmlns:a16="http://schemas.microsoft.com/office/drawing/2014/main" id="{528AEA45-4B17-4EA4-8360-C040815161DC}"/>
              </a:ext>
            </a:extLst>
          </p:cNvPr>
          <p:cNvSpPr/>
          <p:nvPr/>
        </p:nvSpPr>
        <p:spPr>
          <a:xfrm>
            <a:off x="2833223" y="2635984"/>
            <a:ext cx="2230483" cy="20109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BFDF1A3-D065-4B8F-A2E2-2C528054BDB5}"/>
              </a:ext>
            </a:extLst>
          </p:cNvPr>
          <p:cNvGrpSpPr/>
          <p:nvPr/>
        </p:nvGrpSpPr>
        <p:grpSpPr>
          <a:xfrm>
            <a:off x="9236998" y="1562798"/>
            <a:ext cx="1463525" cy="1122756"/>
            <a:chOff x="1515074" y="1584931"/>
            <a:chExt cx="1463525" cy="1122756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10A9AA0-AA6A-446E-9844-703E7E59A179}"/>
                </a:ext>
              </a:extLst>
            </p:cNvPr>
            <p:cNvSpPr txBox="1"/>
            <p:nvPr/>
          </p:nvSpPr>
          <p:spPr>
            <a:xfrm>
              <a:off x="1515074" y="1584931"/>
              <a:ext cx="1463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/>
                <a:t>*</a:t>
              </a:r>
              <a:r>
                <a:rPr lang="pt-BR" sz="3200" dirty="0" err="1"/>
                <a:t>Aux</a:t>
              </a:r>
              <a:endParaRPr lang="pt-BR" sz="3200" dirty="0"/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0A35C8A7-2CAF-4B8E-8E74-F35D88545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654" y="2177549"/>
              <a:ext cx="1" cy="53013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1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2.91667E-6 0.00023 C 0.00287 -0.00116 0.00599 -0.00162 0.00873 -0.00371 C 0.00977 -0.00463 0.0099 -0.00764 0.01081 -0.00903 C 0.01263 -0.01111 0.01459 -0.0132 0.01667 -0.01412 C 0.02006 -0.01574 0.02344 -0.01574 0.02683 -0.01667 C 0.02956 -0.0176 0.03216 -0.01852 0.0349 -0.01922 C 0.04024 -0.02315 0.04831 -0.02963 0.05378 -0.03218 C 0.10339 -0.05625 0.06797 -0.03588 0.09453 -0.05162 C 0.11784 -0.07917 0.09388 -0.0551 0.13972 -0.07107 C 0.15091 -0.075 0.16146 -0.08311 0.17253 -0.08797 L 0.18998 -0.09561 C 0.1944 -0.09769 0.19857 -0.1007 0.203 -0.10209 C 0.20782 -0.10371 0.21276 -0.10394 0.21758 -0.10486 C 0.24909 -0.12477 0.20091 -0.09584 0.2431 -0.11389 C 0.25039 -0.11713 0.25716 -0.12246 0.2642 -0.12686 C 0.26758 -0.12894 0.27136 -0.12963 0.27435 -0.13334 C 0.28321 -0.14399 0.27839 -0.13982 0.28894 -0.14491 C 0.28972 -0.1463 0.29024 -0.14792 0.29115 -0.14885 C 0.29688 -0.15463 0.30326 -0.15949 0.30938 -0.16459 C 0.3168 -0.18033 0.31016 -0.16829 0.32761 -0.1838 C 0.33138 -0.18727 0.33516 -0.19121 0.3392 -0.19422 C 0.35052 -0.20255 0.34492 -0.19861 0.35599 -0.20579 C 0.3569 -0.20741 0.35769 -0.20949 0.35886 -0.21088 C 0.35951 -0.21181 0.36029 -0.21158 0.36107 -0.21227 C 0.36302 -0.21389 0.36511 -0.21505 0.36693 -0.21736 C 0.36875 -0.21991 0.36979 -0.22454 0.37201 -0.22639 C 0.37917 -0.23287 0.37578 -0.23056 0.38216 -0.23426 C 0.38399 -0.23866 0.3862 -0.24445 0.38867 -0.24723 C 0.38972 -0.24838 0.39115 -0.24815 0.39232 -0.24861 C 0.39375 -0.25024 0.39532 -0.25162 0.39675 -0.25371 C 0.39779 -0.2551 0.39857 -0.25741 0.39961 -0.2588 C 0.40078 -0.26042 0.40222 -0.26111 0.40326 -0.26274 C 0.40456 -0.26459 0.40586 -0.26667 0.4069 -0.26922 C 0.40769 -0.27084 0.40808 -0.27315 0.40912 -0.27431 C 0.4099 -0.27547 0.41107 -0.27524 0.41198 -0.2757 C 0.41641 -0.2882 0.41446 -0.28264 0.41784 -0.2926 C 0.4181 -0.29422 0.41823 -0.29607 0.41862 -0.29769 C 0.41888 -0.29908 0.41979 -0.3 0.42006 -0.30162 C 0.42058 -0.3044 0.42058 -0.30764 0.42071 -0.31065 C 0.42123 -0.31852 0.42175 -0.32616 0.42227 -0.33403 C 0.42201 -0.35649 0.42188 -0.37894 0.42149 -0.40139 C 0.4211 -0.42917 0.42357 -0.42107 0.41927 -0.43241 C 0.41602 -0.45533 0.41849 -0.44074 0.41563 -0.4544 C 0.41537 -0.45556 0.41524 -0.45695 0.41498 -0.45834 C 0.41394 -0.46181 0.41289 -0.4632 0.41133 -0.46598 C 0.41107 -0.46736 0.4112 -0.46899 0.41055 -0.46991 C 0.40899 -0.47223 0.40508 -0.47315 0.40326 -0.47385 C 0.40039 -0.47894 0.40339 -0.47431 0.39961 -0.47778 C 0.39883 -0.47848 0.39818 -0.47963 0.3974 -0.48033 C 0.39571 -0.48195 0.39258 -0.48241 0.39089 -0.48287 C 0.38581 -0.48727 0.38998 -0.48311 0.38581 -0.48936 C 0.3849 -0.49074 0.38386 -0.4919 0.38295 -0.49329 C 0.38242 -0.49399 0.3819 -0.49491 0.38138 -0.49584 L 0.38073 -0.49699 L 0.38073 -0.49676 " pathEditMode="relative" rAng="0" ptsTypes="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-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0.01967 L -0.0069 0.01967 C -0.00351 0.02106 -0.00026 0.02338 0.00326 0.02361 L 0.17279 0.02754 L 0.24857 0.02477 C 0.253 0.02453 0.2573 0.02361 0.26172 0.02222 C 0.26276 0.02199 0.26355 0.02037 0.26459 0.01967 C 0.26745 0.01782 0.27032 0.01504 0.27331 0.01458 L 0.2806 0.01319 C 0.28203 0.01227 0.28347 0.01111 0.28503 0.01065 C 0.28907 0.00926 0.29323 0.00903 0.2974 0.0081 C 0.29883 0.00764 0.30026 0.00717 0.3017 0.00671 C 0.30703 0.00046 0.29987 0.00833 0.30821 0.00278 C 0.32058 -0.00486 0.30808 -0.0007 0.31914 -0.00347 L 0.39558 -0.00093 L 0.40078 0.00023 " pathEditMode="relative" ptsTypes="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 0.02731 L 0.403 0.02731 C 0.3974 0.02639 0.38138 0.02361 0.37891 0.02361 L 0.175 0.02616 L 0.04401 0.02477 L -0.08854 0.02731 C -0.09974 0.02778 -0.10169 0.02986 -0.11106 0.03264 C -0.11302 0.0331 -0.11497 0.03333 -0.11692 0.03379 C -0.12239 0.03657 -0.12369 0.03773 -0.13007 0.03912 C -0.1332 0.03981 -0.13632 0.04004 -0.13945 0.04028 C -0.14023 0.0412 -0.14088 0.04236 -0.14166 0.04305 C -0.14778 0.04699 -0.15299 0.04606 -0.15989 0.04676 C -0.16601 0.05231 -0.16028 0.04815 -0.17226 0.05069 C -0.17304 0.05092 -0.17369 0.05185 -0.17448 0.05208 C -0.17682 0.05231 -0.17929 0.05208 -0.18164 0.05208 L -0.18099 0.05208 " pathEditMode="relative" ptsTypes="AAAAAAAAAAAAAA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  <p:bldP spid="75" grpId="0"/>
      <p:bldP spid="76" grpId="0"/>
      <p:bldP spid="76" grpId="1"/>
      <p:bldP spid="47" grpId="0"/>
      <p:bldP spid="48" grpId="0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E13969-1E23-41C2-AB64-561FCEDA506A}"/>
              </a:ext>
            </a:extLst>
          </p:cNvPr>
          <p:cNvSpPr txBox="1"/>
          <p:nvPr/>
        </p:nvSpPr>
        <p:spPr>
          <a:xfrm>
            <a:off x="754602" y="1331650"/>
            <a:ext cx="1020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400" dirty="0"/>
              <a:t>Implemente um método que receba uma pilha, remova os elementos desta pilha em uma fila. Você deve mostrar a pilha e a fila em tempo de execução. </a:t>
            </a:r>
            <a:r>
              <a:rPr lang="pt-BR" sz="2400" dirty="0" err="1"/>
              <a:t>Ex</a:t>
            </a:r>
            <a:r>
              <a:rPr lang="pt-BR" sz="2400" dirty="0"/>
              <a:t>:</a:t>
            </a:r>
          </a:p>
          <a:p>
            <a:pPr marL="342900" indent="-342900">
              <a:buAutoNum type="arabicPeriod"/>
            </a:pPr>
            <a:endParaRPr lang="pt-BR" sz="2400" dirty="0"/>
          </a:p>
          <a:p>
            <a:pPr marL="342900" indent="-342900">
              <a:buAutoNum type="arabicPeriod"/>
            </a:pP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54E4BB-93B2-40D4-938C-55803D61B567}"/>
              </a:ext>
            </a:extLst>
          </p:cNvPr>
          <p:cNvSpPr txBox="1"/>
          <p:nvPr/>
        </p:nvSpPr>
        <p:spPr>
          <a:xfrm>
            <a:off x="754602" y="338949"/>
            <a:ext cx="474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Exercícios de Fila Dinâmica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F37FAE-CD2E-4896-AFF2-119C0980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70" y="2785461"/>
            <a:ext cx="35623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8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E13969-1E23-41C2-AB64-561FCEDA506A}"/>
              </a:ext>
            </a:extLst>
          </p:cNvPr>
          <p:cNvSpPr txBox="1"/>
          <p:nvPr/>
        </p:nvSpPr>
        <p:spPr>
          <a:xfrm>
            <a:off x="754602" y="1331650"/>
            <a:ext cx="102004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2. Implemente um método que receba uma fila, remova os elementos desta fila em uma pilha; </a:t>
            </a:r>
          </a:p>
          <a:p>
            <a:pPr marL="342900" indent="-342900">
              <a:buAutoNum type="arabicPeriod"/>
            </a:pPr>
            <a:endParaRPr lang="pt-BR" sz="2400" dirty="0"/>
          </a:p>
          <a:p>
            <a:r>
              <a:rPr lang="pt-BR" sz="2400" dirty="0"/>
              <a:t>3. Implemente um método que receba duas pilhas, remova os elementos destas duas pilhas em ordem crescente em uma fila;</a:t>
            </a:r>
          </a:p>
          <a:p>
            <a:pPr marL="342900" indent="-342900">
              <a:buAutoNum type="arabicPeriod"/>
            </a:pPr>
            <a:endParaRPr lang="pt-BR" sz="2400" dirty="0"/>
          </a:p>
          <a:p>
            <a:r>
              <a:rPr lang="pt-BR" sz="2400" dirty="0"/>
              <a:t>4. Implemente um método que receba duas filas, duas já preenchidas em ordem crescente e preencha a última com os valores das duas primeiras em ordem crescente. </a:t>
            </a:r>
          </a:p>
          <a:p>
            <a:pPr marL="342900" indent="-342900">
              <a:buAutoNum type="arabicPeriod"/>
            </a:pP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54E4BB-93B2-40D4-938C-55803D61B567}"/>
              </a:ext>
            </a:extLst>
          </p:cNvPr>
          <p:cNvSpPr txBox="1"/>
          <p:nvPr/>
        </p:nvSpPr>
        <p:spPr>
          <a:xfrm>
            <a:off x="754602" y="338949"/>
            <a:ext cx="474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Exercícios de Fila Dinâmica</a:t>
            </a:r>
          </a:p>
        </p:txBody>
      </p:sp>
    </p:spTree>
    <p:extLst>
      <p:ext uri="{BB962C8B-B14F-4D97-AF65-F5344CB8AC3E}">
        <p14:creationId xmlns:p14="http://schemas.microsoft.com/office/powerpoint/2010/main" val="2206204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228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Alexandre_note</cp:lastModifiedBy>
  <cp:revision>193</cp:revision>
  <dcterms:created xsi:type="dcterms:W3CDTF">2018-07-23T18:29:18Z</dcterms:created>
  <dcterms:modified xsi:type="dcterms:W3CDTF">2021-04-20T11:53:48Z</dcterms:modified>
</cp:coreProperties>
</file>