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41DCD-EA45-41C0-9D12-11443D522849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D33F6-1F98-4C5F-98A2-C5C562FA6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75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que eles </a:t>
            </a:r>
            <a:r>
              <a:rPr lang="pt-BR" dirty="0" err="1"/>
              <a:t>tao</a:t>
            </a:r>
            <a:r>
              <a:rPr lang="pt-BR" dirty="0"/>
              <a:t> fazendo no projeto 2 é um streaming. Tem um problema: Streaming quando perde byte, mistura-se os arquivos!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D33F6-1F98-4C5F-98A2-C5C562FA67C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793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que acontece se tivermos uma sequencia dentro do </a:t>
            </a:r>
            <a:r>
              <a:rPr lang="pt-BR" dirty="0" err="1"/>
              <a:t>payload</a:t>
            </a:r>
            <a:r>
              <a:rPr lang="pt-BR" dirty="0"/>
              <a:t> igual ao EOP?  Colocamos o </a:t>
            </a:r>
            <a:r>
              <a:rPr lang="pt-BR" dirty="0" err="1"/>
              <a:t>esc</a:t>
            </a:r>
            <a:r>
              <a:rPr lang="pt-BR" dirty="0"/>
              <a:t> antes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D33F6-1F98-4C5F-98A2-C5C562FA67C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54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395B1-EF79-40FD-A53A-BF3293AF5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4EAE67-9AD5-4871-A0FA-B5DE79E73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58182D-5A6A-445C-932D-BCEAD079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DBD-C8E0-4C23-BD0E-5CEF770F42A4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A562DB-9FF1-455F-A194-145F1F63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75785F-E9A1-48FC-B732-D83E5501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907C-28CE-4FF0-AB90-6965640BED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96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0FBD2-B5F5-440C-9C4B-12A64074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3CFF9D-5286-46AD-87B0-1D8077917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A3C60A-56A9-4606-9CCA-413E3559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DBD-C8E0-4C23-BD0E-5CEF770F42A4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C050C5-B92A-4302-AD96-3AE82952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62E76E-C17A-4B06-A438-D22AC8F0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907C-28CE-4FF0-AB90-6965640BED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2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57882A-36C0-4157-A34F-1AE326F25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96CC6A-2DF3-43E5-9F65-B783652A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0CD5C0-3FCD-4F00-9FA1-D00EB383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DBD-C8E0-4C23-BD0E-5CEF770F42A4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E6E4A-0715-4AAB-8B15-2FE6D874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39AAE8-FFA3-4F94-A1D2-A9CA279F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907C-28CE-4FF0-AB90-6965640BED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715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F2B7900D-0734-4F15-9F08-6F03FB6F6514}" type="datetimeFigureOut">
              <a:rPr lang="pt-BR" smtClean="0"/>
              <a:pPr/>
              <a:t>01/03/2018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" y="0"/>
            <a:ext cx="12184380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1289049" y="2714626"/>
            <a:ext cx="9791700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1289049" y="3429001"/>
            <a:ext cx="9791700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subtítulo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>
          <a:xfrm>
            <a:off x="1200149" y="6356350"/>
            <a:ext cx="9791700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a data e o nome da área ou disciplina</a:t>
            </a:r>
          </a:p>
        </p:txBody>
      </p:sp>
    </p:spTree>
    <p:extLst>
      <p:ext uri="{BB962C8B-B14F-4D97-AF65-F5344CB8AC3E}">
        <p14:creationId xmlns:p14="http://schemas.microsoft.com/office/powerpoint/2010/main" val="3956896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1" y="285750"/>
            <a:ext cx="2724151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8"/>
          <p:cNvCxnSpPr>
            <a:cxnSpLocks noChangeShapeType="1"/>
          </p:cNvCxnSpPr>
          <p:nvPr userDrawn="1"/>
        </p:nvCxnSpPr>
        <p:spPr bwMode="auto">
          <a:xfrm>
            <a:off x="3983567" y="6381750"/>
            <a:ext cx="0" cy="7191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403" y="548680"/>
            <a:ext cx="7542245" cy="366712"/>
          </a:xfrm>
          <a:prstGeom prst="rect">
            <a:avLst/>
          </a:prstGeom>
          <a:noFill/>
          <a:extLst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240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53BA8-9BB1-4A84-9FF7-632E9C96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64C1EB-DCFA-4CF3-B97A-7046EEDD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422F9F-3A3F-477D-9923-E4B2BB88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DBD-C8E0-4C23-BD0E-5CEF770F42A4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C581A1-1460-4604-A4F3-B900200D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A0E514-5778-4672-A5DF-C3E6487E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907C-28CE-4FF0-AB90-6965640BED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54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B53C1-EB9E-4C60-994A-B964B901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B1B500-FD17-401E-ACCD-6D4CE678B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033EA8-05AD-4420-A8A7-85F60FB5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DBD-C8E0-4C23-BD0E-5CEF770F42A4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7725E1-52FC-4088-936A-4848B8C9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EA7750-CDEE-4E13-AB25-438C3397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907C-28CE-4FF0-AB90-6965640BED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87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0CCB2-E1F8-483B-9721-D266BC61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C1FE2F-1023-421A-A780-5B4657218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8F64A4-3C63-4BE8-A410-C7841FEEC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C027FF-B3CB-49DC-92C6-1D15BD5B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DBD-C8E0-4C23-BD0E-5CEF770F42A4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D183DB-76A2-42B4-9F60-668E60DF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F54854-5B77-4459-B53A-D5429166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907C-28CE-4FF0-AB90-6965640BED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07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013EF-1C71-4FAF-AA0A-BA8FE622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A40839-12E7-4F19-BB52-78C6891B3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BAE02E-EE56-4132-87B0-BF07F9822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650349-E3E2-4160-8D70-BBB0F0AD9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DC9010-A934-49D7-A36E-3A45BEB4C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2425F4-9F6B-4110-BED0-74AA7FC8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DBD-C8E0-4C23-BD0E-5CEF770F42A4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7923A1-CF92-4730-8F58-D2F637F6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442550-B912-40D9-A6E7-7A80986C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907C-28CE-4FF0-AB90-6965640BED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08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C1C58-F545-46E7-B711-4C9EC58D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0371145-B29D-4AEF-961D-C3BA4795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DBD-C8E0-4C23-BD0E-5CEF770F42A4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269601-432F-485D-800F-9C114DCE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0CC3F1-BF2E-43EB-B67B-F8EF4BE7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907C-28CE-4FF0-AB90-6965640BED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6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E6BD1A-08E8-4EA9-AC14-68424B79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DBD-C8E0-4C23-BD0E-5CEF770F42A4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3825B0-0DC9-45CD-BB8C-8C197DBF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EC6D6A-E838-499F-8962-86646109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907C-28CE-4FF0-AB90-6965640BED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06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6C48-E9CA-4D7B-A015-7F27BD801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0E789-AD5D-42BC-BD2A-000FA8C96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1114BD-0027-4986-BD9D-75564BFCF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43742C-D8DA-41B4-943F-5610A16B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DBD-C8E0-4C23-BD0E-5CEF770F42A4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EEE7A5-963F-4914-BE1F-412E6135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EC7A43-8C6D-4118-B753-BC6B6919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907C-28CE-4FF0-AB90-6965640BED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18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E65B3-723B-47BE-A55F-31306296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F62312-6A36-4796-815B-98EB776B0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0969E8-3514-46B3-84DD-E1C9CDDB7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B56033-2D99-4D2B-B6F6-7CBE9A70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FDBD-C8E0-4C23-BD0E-5CEF770F42A4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EAEB55-B677-48F4-AD02-93979B0C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2C9495-29A1-4A84-ABA1-44CB6942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907C-28CE-4FF0-AB90-6965640BED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00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1ACA8C-292B-4E6D-B228-FB87349B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C4A712-E214-4B1D-9E33-BA520D44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DCCEFE-27CF-4099-98A6-58EA9CD1F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DFDBD-C8E0-4C23-BD0E-5CEF770F42A4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7AD64A-5557-4EF8-B882-61CEEB9A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CA1CA0-A40A-4E50-99FF-CDC76DC0A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C907C-28CE-4FF0-AB90-6965640BED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31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847529" y="1318863"/>
            <a:ext cx="8425185" cy="5039965"/>
          </a:xfrm>
        </p:spPr>
        <p:txBody>
          <a:bodyPr>
            <a:noAutofit/>
          </a:bodyPr>
          <a:lstStyle/>
          <a:p>
            <a:r>
              <a:rPr lang="pt-BR" sz="4400" dirty="0">
                <a:latin typeface="Calibri" pitchFamily="34" charset="0"/>
              </a:rPr>
              <a:t>CAMADA FÍSICA DA COMPUTAÇÃO</a:t>
            </a:r>
          </a:p>
          <a:p>
            <a:pPr algn="just"/>
            <a:endParaRPr lang="pt-BR" sz="4400" dirty="0">
              <a:latin typeface="Calibri" pitchFamily="34" charset="0"/>
            </a:endParaRPr>
          </a:p>
          <a:p>
            <a:r>
              <a:rPr lang="pt-BR" sz="4400" dirty="0">
                <a:solidFill>
                  <a:srgbClr val="FFFFFF"/>
                </a:solidFill>
                <a:latin typeface="Calibri" pitchFamily="34" charset="0"/>
              </a:rPr>
              <a:t>AULA 4 – </a:t>
            </a:r>
            <a:r>
              <a:rPr lang="pt-BR" sz="4400" dirty="0" err="1">
                <a:solidFill>
                  <a:srgbClr val="FFFFFF"/>
                </a:solidFill>
                <a:latin typeface="Calibri" pitchFamily="34" charset="0"/>
              </a:rPr>
              <a:t>Datagrama</a:t>
            </a:r>
            <a:endParaRPr lang="en-US" sz="4400" dirty="0">
              <a:latin typeface="Calibri" pitchFamily="34" charset="0"/>
            </a:endParaRPr>
          </a:p>
          <a:p>
            <a:pPr algn="r"/>
            <a:endParaRPr lang="en-US" dirty="0">
              <a:latin typeface="Calibri" pitchFamily="34" charset="0"/>
            </a:endParaRPr>
          </a:p>
          <a:p>
            <a:pPr algn="r"/>
            <a:r>
              <a:rPr lang="en-US" dirty="0">
                <a:latin typeface="Calibri" pitchFamily="34" charset="0"/>
              </a:rPr>
              <a:t>Prof. Rodrigo Carareto</a:t>
            </a:r>
            <a:endParaRPr lang="pt-BR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34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45202-DF53-439D-AFF2-83CCC9C777E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Payload</a:t>
            </a:r>
            <a:r>
              <a:rPr lang="pt-BR" dirty="0"/>
              <a:t> e </a:t>
            </a:r>
            <a:r>
              <a:rPr lang="pt-BR" dirty="0" err="1"/>
              <a:t>OverHead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E0CFF9F-C22C-4468-8775-229FFD2A78B6}"/>
                  </a:ext>
                </a:extLst>
              </p:cNvPr>
              <p:cNvSpPr txBox="1"/>
              <p:nvPr/>
            </p:nvSpPr>
            <p:spPr>
              <a:xfrm>
                <a:off x="3308291" y="2526603"/>
                <a:ext cx="5727273" cy="665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𝑂𝑣𝑒𝑟𝐻𝑒𝑎𝑑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𝑡𝑎𝑚𝑎𝑛h𝑜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𝑝𝑎𝑦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𝑙𝑜𝑎𝑑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𝑝𝑎𝑦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𝑙𝑜𝑎𝑑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𝑒𝑜𝑝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𝑝𝑎𝑦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𝑙𝑜𝑎𝑑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E0CFF9F-C22C-4468-8775-229FFD2A7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291" y="2526603"/>
                <a:ext cx="5727273" cy="6655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47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CA419-B642-4F81-ABF0-C30F4AEA287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pt-BR" dirty="0"/>
              <a:t>Byte </a:t>
            </a:r>
            <a:r>
              <a:rPr lang="pt-BR" dirty="0" err="1"/>
              <a:t>stuffing</a:t>
            </a:r>
            <a:r>
              <a:rPr lang="pt-BR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1C9244C-8A11-4217-8565-6222D6E984BF}"/>
                  </a:ext>
                </a:extLst>
              </p:cNvPr>
              <p:cNvSpPr txBox="1"/>
              <p:nvPr/>
            </p:nvSpPr>
            <p:spPr>
              <a:xfrm>
                <a:off x="2334827" y="1802167"/>
                <a:ext cx="8498993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𝐸𝑂𝐹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𝑥𝐹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1  0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𝑥𝐹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2  0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𝑥𝐹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3  0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𝑥𝐹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br>
                  <a:rPr lang="pt-BR" b="0" dirty="0"/>
                </a:br>
                <a:br>
                  <a:rPr lang="pt-BR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𝐷𝑎𝑑𝑜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𝑥𝐴𝐴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𝑥𝐹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1  0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𝑥𝐹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2   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3  0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𝑥𝐹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4  0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𝑥𝐵𝐵</m:t>
                      </m:r>
                    </m:oMath>
                  </m:oMathPara>
                </a14:m>
                <a:br>
                  <a:rPr lang="pt-BR" b="0" dirty="0"/>
                </a:br>
                <a:endParaRPr lang="pt-BR" b="0" dirty="0"/>
              </a:p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𝐸𝑆𝐶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br>
                  <a:rPr lang="pt-BR" b="0" dirty="0"/>
                </a:br>
                <a:endParaRPr lang="pt-BR" b="0" dirty="0"/>
              </a:p>
              <a:p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𝐷𝑎𝑑𝑜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𝑠𝑡𝑢𝑓𝑓𝑖𝑛𝑔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𝑥𝐴𝐴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00  0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𝑥𝐹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1  0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00  0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𝑥𝐹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2  0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00  0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𝑥𝐹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3  0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00  0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𝑥𝐹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4  0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𝑥𝐵𝐵</m:t>
                      </m:r>
                    </m:oMath>
                  </m:oMathPara>
                </a14:m>
                <a:br>
                  <a:rPr lang="pt-BR" dirty="0"/>
                </a:br>
                <a:endParaRPr lang="pt-BR" dirty="0"/>
              </a:p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𝐷𝑎𝑑𝑜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𝑟𝑒𝑐𝑢𝑝𝑒𝑟𝑎𝑑𝑜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𝑥𝐴𝐴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 0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𝑥𝐹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1  0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𝑥𝐹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2   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3  0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𝑥𝐹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4  0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𝑥𝐵𝐵</m:t>
                      </m:r>
                    </m:oMath>
                  </m:oMathPara>
                </a14:m>
                <a:endParaRPr lang="pt-BR" b="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1C9244C-8A11-4217-8565-6222D6E98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827" y="1802167"/>
                <a:ext cx="8498993" cy="28623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736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6BE77-C626-45F8-9DC6-408E8FD3CBD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pt-BR" dirty="0"/>
              <a:t>Taxa de envio e download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B3C35DE-2C44-4CEB-8AF7-61B43A51A70F}"/>
              </a:ext>
            </a:extLst>
          </p:cNvPr>
          <p:cNvSpPr/>
          <p:nvPr/>
        </p:nvSpPr>
        <p:spPr>
          <a:xfrm>
            <a:off x="3788581" y="2196769"/>
            <a:ext cx="578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ThroughPut</a:t>
            </a:r>
            <a:r>
              <a:rPr lang="pt-BR" dirty="0"/>
              <a:t>: Diferentes taxas para transmissão e recepção   </a:t>
            </a:r>
          </a:p>
        </p:txBody>
      </p:sp>
    </p:spTree>
    <p:extLst>
      <p:ext uri="{BB962C8B-B14F-4D97-AF65-F5344CB8AC3E}">
        <p14:creationId xmlns:p14="http://schemas.microsoft.com/office/powerpoint/2010/main" val="254067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FF99C-B223-465F-9DE7-13B1FA4575D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pt-BR" dirty="0"/>
              <a:t>Streaming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819D716-EBAF-4639-8EE9-F71A845FE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350606"/>
            <a:ext cx="10248900" cy="25146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A36661F-0BE7-45FC-9089-2E981084C896}"/>
              </a:ext>
            </a:extLst>
          </p:cNvPr>
          <p:cNvSpPr txBox="1"/>
          <p:nvPr/>
        </p:nvSpPr>
        <p:spPr>
          <a:xfrm>
            <a:off x="1045029" y="5122506"/>
            <a:ext cx="8546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Esse tipo de envio é denominado streaming.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Vantagens - Velocidade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Desvantagens -  Não há garantia de entrega. </a:t>
            </a:r>
          </a:p>
          <a:p>
            <a:br>
              <a:rPr lang="pt-BR" dirty="0"/>
            </a:b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425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F73E2-3EFA-48A4-B6B1-168C0A474AE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pt-BR" dirty="0"/>
              <a:t>Perda de bytes no envio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CAF611-9C6A-4FE6-B455-8532821DD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2833687"/>
            <a:ext cx="8334375" cy="11906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935BD62-A409-4057-8F5E-5EAEB1A6FB4E}"/>
              </a:ext>
            </a:extLst>
          </p:cNvPr>
          <p:cNvSpPr txBox="1"/>
          <p:nvPr/>
        </p:nvSpPr>
        <p:spPr>
          <a:xfrm>
            <a:off x="1763486" y="4898571"/>
            <a:ext cx="842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 imagens iriam se misturar! </a:t>
            </a:r>
          </a:p>
        </p:txBody>
      </p:sp>
    </p:spTree>
    <p:extLst>
      <p:ext uri="{BB962C8B-B14F-4D97-AF65-F5344CB8AC3E}">
        <p14:creationId xmlns:p14="http://schemas.microsoft.com/office/powerpoint/2010/main" val="95357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1DD93-5C6F-480C-9761-73EA6B36E2C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pt-BR" dirty="0"/>
              <a:t>Empacotamento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DA6D91-C981-440F-B397-7BB66532C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693117"/>
            <a:ext cx="86582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7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09CCB-6DDA-4741-8573-E5D30C39544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pt-BR" dirty="0"/>
              <a:t>O pacote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ACF036-9A88-4610-BBCE-126648621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633537"/>
            <a:ext cx="92392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26F2A-20D5-4A1E-8E56-A47C823D0E6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pt-BR" dirty="0"/>
              <a:t>Pacote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004992C-7985-4C6A-BE1E-37DF50923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795587"/>
            <a:ext cx="86487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1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90D3B-B4FC-4A17-8D8A-A9A9FEDB66A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pt-BR" dirty="0"/>
              <a:t>Envio em pacotes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B48C15-A65E-45C0-80A4-1551A5D7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455408"/>
            <a:ext cx="106108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6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4BBC6-1450-4077-9EA6-6B73F9DF0AD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pt-BR" dirty="0"/>
              <a:t>Header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35FC96-9FB8-4566-BD1C-4F9E85CF144E}"/>
              </a:ext>
            </a:extLst>
          </p:cNvPr>
          <p:cNvSpPr txBox="1"/>
          <p:nvPr/>
        </p:nvSpPr>
        <p:spPr>
          <a:xfrm>
            <a:off x="3293705" y="1931437"/>
            <a:ext cx="574765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Tipo de pacote (dados, comando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Versão (IPv4, IPv6)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Número do pacote (incremental durante a transmissão)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Tamanho do dado que o pacote pode transmitir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 destinatário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 origem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885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819EA-3DD1-47CE-AAE5-D459AA91980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pt-BR" dirty="0"/>
              <a:t>EOP – </a:t>
            </a: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package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D186473-32AA-47A4-8214-9E64E263B9C9}"/>
              </a:ext>
            </a:extLst>
          </p:cNvPr>
          <p:cNvSpPr txBox="1"/>
          <p:nvPr/>
        </p:nvSpPr>
        <p:spPr>
          <a:xfrm>
            <a:off x="3293705" y="1931437"/>
            <a:ext cx="57476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Sequência de bytes conhecida para ser possível a identificação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Possível verificação.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53310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186</Words>
  <Application>Microsoft Office PowerPoint</Application>
  <PresentationFormat>Widescreen</PresentationFormat>
  <Paragraphs>43</Paragraphs>
  <Slides>12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Streaming</vt:lpstr>
      <vt:lpstr>Perda de bytes no envio</vt:lpstr>
      <vt:lpstr>Empacotamento</vt:lpstr>
      <vt:lpstr>O pacote</vt:lpstr>
      <vt:lpstr>Pacote</vt:lpstr>
      <vt:lpstr>Envio em pacotes</vt:lpstr>
      <vt:lpstr>Header</vt:lpstr>
      <vt:lpstr>EOP – End of package</vt:lpstr>
      <vt:lpstr>Payload e OverHead</vt:lpstr>
      <vt:lpstr>Byte stuffing </vt:lpstr>
      <vt:lpstr>Taxa de envio e download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Carareto</dc:creator>
  <cp:lastModifiedBy>Rodrigo Carareto</cp:lastModifiedBy>
  <cp:revision>37</cp:revision>
  <dcterms:created xsi:type="dcterms:W3CDTF">2018-02-16T17:35:49Z</dcterms:created>
  <dcterms:modified xsi:type="dcterms:W3CDTF">2018-03-01T20:00:16Z</dcterms:modified>
</cp:coreProperties>
</file>