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91" r:id="rId2"/>
    <p:sldId id="292" r:id="rId3"/>
    <p:sldId id="293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87776" autoAdjust="0"/>
  </p:normalViewPr>
  <p:slideViewPr>
    <p:cSldViewPr snapToGrid="0">
      <p:cViewPr varScale="1">
        <p:scale>
          <a:sx n="102" d="100"/>
          <a:sy n="102" d="100"/>
        </p:scale>
        <p:origin x="1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58CBB-9DF3-4134-9C0B-770B97AED01B}" type="datetimeFigureOut">
              <a:rPr lang="pt-BR" smtClean="0"/>
              <a:t>16/05/2025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3F5129-BFB5-48B0-8E3B-12B4E8F6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840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D80C-B68A-4D38-8E13-0F5BE0D6B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2E688-9DA0-4F66-A93D-71986EDEF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3A2845-CC39-47A7-AC7C-8F2733DCD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E69C1-5B13-43EC-9FE2-C5DAAAB1CADE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B44FE7-5287-4269-AA93-18209AD44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CD5292-FD57-45E3-AA24-6EDD2688D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66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2F2C7-8BAB-4152-820D-2F54A7D21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A9B93D-1545-402D-8D0D-4736AB834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86B28-32D2-440D-A089-C85F4945F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6F99-96B8-4AAC-867C-52B166BC341D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AB9EAD-A228-4417-A49D-AECC0457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47680-A284-421F-B32C-854A0A5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0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55DF30-4FE1-4F02-9B7E-38278002B3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E5669-FE40-4177-91F0-9868CEC17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8B7AD0-7C77-4AD6-A386-D09696CC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C155-904D-46F4-AEEE-0E6A5FA95A30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EE079-F064-4B0B-9621-1E2A82E5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02BAE3-DD3F-460E-AA89-181F0961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07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C5626-0FDE-44E9-97D8-30EA2153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591FF1-8233-4B1B-9BFB-4A8C73B87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0B3A7D-0174-444F-A8FA-8A6E6E991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59C7A-80B0-4B81-B143-A9A13A8B1C0A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E7BFD0-77A2-4A4C-93D7-C76E091E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4C5C22-EE88-4E78-8487-31AE4406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9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16873A-7144-4E69-BA27-4F366A3D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BF9C27-CF47-461C-88A5-C0F7DCA26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41A83-2091-44C8-A6D1-5372C88B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D6676-F05A-4762-8740-412C9AD8FF13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E7805-BE52-4710-88E1-B0831D91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1DDE8-9BA5-4D20-99CC-A7355883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75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7DB67-86B6-45A3-9BCD-19ED66CE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3CEE27-8658-408B-8707-C60940490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ABB58B-F6F7-4DAD-AF84-8B9E85B27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1203EE-9CDE-4250-A177-38E375EB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34B3-FC7A-460B-AF7E-C34437574CE4}" type="datetime1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5B0073-90E1-4B11-ACD5-A2C0380C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D5BF2B-84F5-4B8E-9661-543311FD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20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86529-3897-4F40-BC1C-DACBEA8D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BE844C-6E6E-4A69-85FE-BD9CCBCF6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163108-55C2-4804-B9EA-315AFE36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D5CA34A-7DC3-4D0D-8E4B-E6E8A10A5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B18C99-2A19-444D-AB2A-265BED503E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1714085-CAFB-4ECF-B2DB-674AAA90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3F624-7DF6-4EAA-8697-88F55F598E32}" type="datetime1">
              <a:rPr lang="pt-BR" smtClean="0"/>
              <a:t>16/05/2025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EF1829-87FC-4995-990C-61BAF63B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D3AEC3F-F541-42D6-BF0E-C7DC4565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8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41D331-755C-465F-83DE-857A4E5F9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98A139-53B4-4036-8BC6-285FCCE0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B498F-047A-4AD8-B7C1-FB914ED7284C}" type="datetime1">
              <a:rPr lang="pt-BR" smtClean="0"/>
              <a:t>16/05/2025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D89C0F-23C8-489A-9507-03869876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CC49A98-7A54-4DA1-B597-720AA9E3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5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8207CB-8E86-432B-8CB1-10B004D3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61F19-D8B1-4326-9191-71AF95FF385E}" type="datetime1">
              <a:rPr lang="pt-BR" smtClean="0"/>
              <a:t>16/05/2025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1976359-D587-4E2D-BA99-58FF1706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ACFD6-F946-49F2-B90C-3243FE32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804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3BDD8-834B-4E1B-B4AA-27BA1ECB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EE08D-8B0E-47AC-8FA0-2C8066EE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31C0FB-53C6-4BB7-AB63-7BB73BD90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D452F2-1F47-49D3-8CCE-09D92D50D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A6CE4-4F92-4785-8A5F-7FEA9F46A384}" type="datetime1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0EF9AD-A54D-46FF-A284-BCC0F745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EE050E-C751-4980-9130-596651B47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1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2866F-D6CE-4C9A-96E0-810C4320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E4F7E83-0720-4E06-A593-CF4AC9C5BC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39CC65-C68B-41A5-A9FC-43776D0C2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6DB70EA-BA63-4E08-BD75-3A1FF002D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45CE-CCD5-4D22-94F4-BE7CC19E5CD1}" type="datetime1">
              <a:rPr lang="pt-BR" smtClean="0"/>
              <a:t>16/05/2025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6A2083-BE2F-44AC-B669-25125A40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Curso de usabilidade - Aula 01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4868DF-4ECA-4782-9D1F-6A61F246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34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C00AF0-91EF-4870-83AC-8813BB70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A5A67-D4D7-4803-88F7-B6F1E94A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D9AB4C-69D9-41E6-958A-82F0BEC39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AF79D-4A68-46C6-8C33-01E41E2E21EE}" type="datetime1">
              <a:rPr lang="pt-BR" smtClean="0"/>
              <a:t>16/05/2025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390978-AB67-45B5-8DC4-52E8A737D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Curso de usabilidade - Aula 01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444341-3634-4792-AA8E-BD4F58AED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A23C5-AB65-4A2B-BD35-F2C9BA9E7F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43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8EDE72-D40D-4FB6-A7F9-50416F3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D83D5F03-9601-45D1-AF95-597DF5C1F7A6}"/>
              </a:ext>
            </a:extLst>
          </p:cNvPr>
          <p:cNvSpPr/>
          <p:nvPr/>
        </p:nvSpPr>
        <p:spPr>
          <a:xfrm>
            <a:off x="4607617" y="126092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JOANA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B594CE6-DC58-499A-B534-E407EEF5D303}"/>
              </a:ext>
            </a:extLst>
          </p:cNvPr>
          <p:cNvSpPr/>
          <p:nvPr/>
        </p:nvSpPr>
        <p:spPr>
          <a:xfrm>
            <a:off x="7929937" y="123448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IDADE: 28 anos</a:t>
            </a:r>
          </a:p>
          <a:p>
            <a:pPr algn="ctr"/>
            <a:r>
              <a:rPr lang="pt-BR" dirty="0"/>
              <a:t>CIDADE: São Paulo</a:t>
            </a:r>
          </a:p>
          <a:p>
            <a:pPr algn="ctr"/>
            <a:r>
              <a:rPr lang="pt-BR" dirty="0"/>
              <a:t>Dirige para ir ao trabalho</a:t>
            </a:r>
          </a:p>
          <a:p>
            <a:pPr algn="ctr"/>
            <a:r>
              <a:rPr lang="pt-BR" dirty="0"/>
              <a:t>Estuda Medicina, terminando a residência </a:t>
            </a:r>
          </a:p>
          <a:p>
            <a:pPr algn="ctr"/>
            <a:r>
              <a:rPr lang="pt-BR" dirty="0"/>
              <a:t>Ativa em muitas redes sociais (</a:t>
            </a:r>
            <a:r>
              <a:rPr lang="pt-BR" dirty="0" err="1"/>
              <a:t>instagram</a:t>
            </a:r>
            <a:r>
              <a:rPr lang="pt-BR" dirty="0"/>
              <a:t>, </a:t>
            </a:r>
            <a:r>
              <a:rPr lang="pt-BR" dirty="0" err="1"/>
              <a:t>twitter</a:t>
            </a:r>
            <a:r>
              <a:rPr lang="pt-BR" dirty="0"/>
              <a:t>, </a:t>
            </a:r>
            <a:r>
              <a:rPr lang="pt-BR" dirty="0" err="1"/>
              <a:t>tiktok</a:t>
            </a:r>
            <a:r>
              <a:rPr lang="pt-BR" dirty="0"/>
              <a:t>, whatsapp) e participava em muitos projetos na escola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73A28FA-FE93-4DC1-88C0-89E7A1AADA2F}"/>
              </a:ext>
            </a:extLst>
          </p:cNvPr>
          <p:cNvSpPr/>
          <p:nvPr/>
        </p:nvSpPr>
        <p:spPr>
          <a:xfrm>
            <a:off x="4607617" y="3951319"/>
            <a:ext cx="3322320" cy="246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0AF5EED-DD91-44D8-94AC-8BDF76688D3A}"/>
              </a:ext>
            </a:extLst>
          </p:cNvPr>
          <p:cNvSpPr/>
          <p:nvPr/>
        </p:nvSpPr>
        <p:spPr>
          <a:xfrm>
            <a:off x="7946330" y="3951320"/>
            <a:ext cx="3322320" cy="245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Funcionária de escritório estrutura de tópicos">
            <a:extLst>
              <a:ext uri="{FF2B5EF4-FFF2-40B4-BE49-F238E27FC236}">
                <a16:creationId xmlns:a16="http://schemas.microsoft.com/office/drawing/2014/main" id="{38286C2D-A1DC-498F-B93B-7AC49BC58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08" y="1282239"/>
            <a:ext cx="1937600" cy="19376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67036FD7-FEF8-4565-B07E-2ED4B7278FE4}"/>
              </a:ext>
            </a:extLst>
          </p:cNvPr>
          <p:cNvSpPr/>
          <p:nvPr/>
        </p:nvSpPr>
        <p:spPr>
          <a:xfrm>
            <a:off x="4607617" y="818884"/>
            <a:ext cx="3285439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e Figura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5E1A9AC-969E-49A5-8206-37E5B5AE3B53}"/>
              </a:ext>
            </a:extLst>
          </p:cNvPr>
          <p:cNvSpPr/>
          <p:nvPr/>
        </p:nvSpPr>
        <p:spPr>
          <a:xfrm>
            <a:off x="7946331" y="818884"/>
            <a:ext cx="3305926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pessoais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34A4DBF-78F4-429A-A03D-79D83A8AFDAE}"/>
              </a:ext>
            </a:extLst>
          </p:cNvPr>
          <p:cNvSpPr txBox="1"/>
          <p:nvPr/>
        </p:nvSpPr>
        <p:spPr>
          <a:xfrm>
            <a:off x="8020090" y="1253838"/>
            <a:ext cx="332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8ADAA4B-DCAC-4EB6-8856-71C82CE28F01}"/>
              </a:ext>
            </a:extLst>
          </p:cNvPr>
          <p:cNvSpPr txBox="1"/>
          <p:nvPr/>
        </p:nvSpPr>
        <p:spPr>
          <a:xfrm>
            <a:off x="4644498" y="4027783"/>
            <a:ext cx="3322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Falta de tempo</a:t>
            </a:r>
          </a:p>
          <a:p>
            <a:endParaRPr lang="pt-BR" sz="1800" dirty="0"/>
          </a:p>
          <a:p>
            <a:r>
              <a:rPr lang="pt-BR" sz="1800" dirty="0"/>
              <a:t>Dificuldade em se conectar com mais pacientes </a:t>
            </a:r>
          </a:p>
          <a:p>
            <a:endParaRPr lang="pt-BR" sz="1800" dirty="0"/>
          </a:p>
          <a:p>
            <a:r>
              <a:rPr lang="pt-BR" sz="1800" dirty="0"/>
              <a:t>Precisa ajudar mais pessoas, portanto pretende a aprender</a:t>
            </a:r>
            <a:r>
              <a:rPr lang="pt-BR" dirty="0"/>
              <a:t> isso com ONGS</a:t>
            </a:r>
            <a:endParaRPr lang="pt-BR" sz="18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6AC1D030-5418-445A-9457-27DA9BBEDA1B}"/>
              </a:ext>
            </a:extLst>
          </p:cNvPr>
          <p:cNvSpPr/>
          <p:nvPr/>
        </p:nvSpPr>
        <p:spPr>
          <a:xfrm>
            <a:off x="4624009" y="3554171"/>
            <a:ext cx="3289535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Dores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3B08A69-FCA0-4E26-9785-C1EDBC6D60B5}"/>
              </a:ext>
            </a:extLst>
          </p:cNvPr>
          <p:cNvSpPr/>
          <p:nvPr/>
        </p:nvSpPr>
        <p:spPr>
          <a:xfrm>
            <a:off x="7966818" y="3554171"/>
            <a:ext cx="3301831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Necessidades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8F30A9-8142-4B0D-B5DA-851C7FC9B300}"/>
              </a:ext>
            </a:extLst>
          </p:cNvPr>
          <p:cNvSpPr txBox="1"/>
          <p:nvPr/>
        </p:nvSpPr>
        <p:spPr>
          <a:xfrm>
            <a:off x="8061616" y="4032206"/>
            <a:ext cx="31906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Aprender melhor a se conectar com pessoas </a:t>
            </a:r>
          </a:p>
          <a:p>
            <a:endParaRPr lang="pt-BR" dirty="0"/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D3820C41-D3BE-47FE-8BA4-DF3B5D34F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usabilidade </a:t>
            </a:r>
          </a:p>
        </p:txBody>
      </p:sp>
      <p:sp>
        <p:nvSpPr>
          <p:cNvPr id="37" name="Espaço Reservado para Número de Slide 36">
            <a:extLst>
              <a:ext uri="{FF2B5EF4-FFF2-40B4-BE49-F238E27FC236}">
                <a16:creationId xmlns:a16="http://schemas.microsoft.com/office/drawing/2014/main" id="{7DDC478C-6FE9-4817-BF82-C650C00C0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44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5BD47-6B2A-D3EE-780F-8D1E72B80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D3EDD98-28FE-1CD7-7CA0-791303FC9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216078-598D-1A5A-5500-5712D9E9A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A65A543-A5F2-F8E6-4654-84A788CA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A9B590-0853-F077-9534-059D411CF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247FF71-1AEE-FB07-F3C3-112F623D0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73B9B9-AD24-5EA0-08E8-D6FA086C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22D36C-BD71-E557-5E4C-9EF626C69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8B5EF8C-27A8-1090-DBB4-A26623BACED3}"/>
              </a:ext>
            </a:extLst>
          </p:cNvPr>
          <p:cNvSpPr/>
          <p:nvPr/>
        </p:nvSpPr>
        <p:spPr>
          <a:xfrm>
            <a:off x="4607617" y="126092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r>
              <a:rPr lang="pt-BR" sz="2000" b="1" dirty="0" err="1">
                <a:solidFill>
                  <a:schemeClr val="tx1"/>
                </a:solidFill>
              </a:rPr>
              <a:t>Antonio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701479AD-C567-0AC7-5BFF-F85F419D17D9}"/>
              </a:ext>
            </a:extLst>
          </p:cNvPr>
          <p:cNvSpPr/>
          <p:nvPr/>
        </p:nvSpPr>
        <p:spPr>
          <a:xfrm>
            <a:off x="7929937" y="123448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Idade: 54 anos</a:t>
            </a:r>
          </a:p>
          <a:p>
            <a:pPr algn="ctr"/>
            <a:r>
              <a:rPr lang="pt-BR" dirty="0"/>
              <a:t>Cidade: Curitiba, mas pretende se mudar </a:t>
            </a:r>
          </a:p>
          <a:p>
            <a:pPr algn="ctr"/>
            <a:r>
              <a:rPr lang="pt-BR" dirty="0"/>
              <a:t>Não gosta de dirigir</a:t>
            </a:r>
          </a:p>
          <a:p>
            <a:pPr algn="ctr"/>
            <a:r>
              <a:rPr lang="pt-BR" dirty="0"/>
              <a:t>Aposentado, trabalhou como vendedor a vida toda</a:t>
            </a:r>
          </a:p>
          <a:p>
            <a:pPr algn="ctr"/>
            <a:r>
              <a:rPr lang="pt-BR" dirty="0"/>
              <a:t>Pouco ativo em redes sociais, mas amava participar de projetos</a:t>
            </a:r>
          </a:p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68DBB2E-1A06-161F-BE3F-DC65F7BB40EA}"/>
              </a:ext>
            </a:extLst>
          </p:cNvPr>
          <p:cNvSpPr/>
          <p:nvPr/>
        </p:nvSpPr>
        <p:spPr>
          <a:xfrm>
            <a:off x="4607617" y="3951319"/>
            <a:ext cx="3322320" cy="246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604785D-F041-37CA-F10A-4089DE129A7B}"/>
              </a:ext>
            </a:extLst>
          </p:cNvPr>
          <p:cNvSpPr/>
          <p:nvPr/>
        </p:nvSpPr>
        <p:spPr>
          <a:xfrm>
            <a:off x="7946330" y="3951320"/>
            <a:ext cx="3322320" cy="245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Funcionária de escritório estrutura de tópicos">
            <a:extLst>
              <a:ext uri="{FF2B5EF4-FFF2-40B4-BE49-F238E27FC236}">
                <a16:creationId xmlns:a16="http://schemas.microsoft.com/office/drawing/2014/main" id="{244A567F-DA80-6D97-6ED0-A830ED24F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08" y="1282239"/>
            <a:ext cx="1937600" cy="19376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F4B97F4-00BE-4D07-523F-CAADDC1E31F1}"/>
              </a:ext>
            </a:extLst>
          </p:cNvPr>
          <p:cNvSpPr/>
          <p:nvPr/>
        </p:nvSpPr>
        <p:spPr>
          <a:xfrm>
            <a:off x="4607617" y="818884"/>
            <a:ext cx="3285439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e Figura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7A50CF1-60FA-0007-EA16-14A767DFEB65}"/>
              </a:ext>
            </a:extLst>
          </p:cNvPr>
          <p:cNvSpPr/>
          <p:nvPr/>
        </p:nvSpPr>
        <p:spPr>
          <a:xfrm>
            <a:off x="7946331" y="818884"/>
            <a:ext cx="3305926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pessoais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5BB3302-61AB-937C-92E9-2830141BD182}"/>
              </a:ext>
            </a:extLst>
          </p:cNvPr>
          <p:cNvSpPr txBox="1"/>
          <p:nvPr/>
        </p:nvSpPr>
        <p:spPr>
          <a:xfrm>
            <a:off x="8020090" y="1253838"/>
            <a:ext cx="332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B43C6D0-9C8D-D042-2C89-31FE6126BDD9}"/>
              </a:ext>
            </a:extLst>
          </p:cNvPr>
          <p:cNvSpPr txBox="1"/>
          <p:nvPr/>
        </p:nvSpPr>
        <p:spPr>
          <a:xfrm>
            <a:off x="4644498" y="4027783"/>
            <a:ext cx="33223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Tédio</a:t>
            </a:r>
          </a:p>
          <a:p>
            <a:endParaRPr lang="pt-BR" sz="1800" dirty="0"/>
          </a:p>
          <a:p>
            <a:r>
              <a:rPr lang="pt-BR" sz="1800" dirty="0"/>
              <a:t>Dificuldade em ficar parado, precisa de algo para fazer</a:t>
            </a:r>
          </a:p>
          <a:p>
            <a:endParaRPr lang="pt-BR" sz="1800" dirty="0"/>
          </a:p>
          <a:p>
            <a:r>
              <a:rPr lang="pt-BR" sz="1800" dirty="0"/>
              <a:t>Precisa achar algo para ocupar o seu tempo, e as ONGS além disso, ajudam outros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B97DE48-F329-BF0B-E614-9C36E12553FC}"/>
              </a:ext>
            </a:extLst>
          </p:cNvPr>
          <p:cNvSpPr/>
          <p:nvPr/>
        </p:nvSpPr>
        <p:spPr>
          <a:xfrm>
            <a:off x="4624009" y="3554171"/>
            <a:ext cx="3289535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Dores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9F77A30B-0DC0-0A44-B254-B0260B27541A}"/>
              </a:ext>
            </a:extLst>
          </p:cNvPr>
          <p:cNvSpPr/>
          <p:nvPr/>
        </p:nvSpPr>
        <p:spPr>
          <a:xfrm>
            <a:off x="7966818" y="3554171"/>
            <a:ext cx="3301831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Necessidades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0A84889-647E-C7B1-C1AC-C31CF975A183}"/>
              </a:ext>
            </a:extLst>
          </p:cNvPr>
          <p:cNvSpPr txBox="1"/>
          <p:nvPr/>
        </p:nvSpPr>
        <p:spPr>
          <a:xfrm>
            <a:off x="8061616" y="4032206"/>
            <a:ext cx="3190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Ser aceito em uma ONG para deixar de estar entediado</a:t>
            </a:r>
          </a:p>
          <a:p>
            <a:endParaRPr lang="pt-BR" dirty="0"/>
          </a:p>
          <a:p>
            <a:r>
              <a:rPr lang="pt-BR" sz="1800" dirty="0"/>
              <a:t>Ajudar pessoas com sua habilidade comunicativa alta</a:t>
            </a:r>
          </a:p>
          <a:p>
            <a:endParaRPr lang="pt-BR" dirty="0"/>
          </a:p>
          <a:p>
            <a:r>
              <a:rPr lang="pt-BR" sz="1800" dirty="0"/>
              <a:t>Flexibilidade de localização </a:t>
            </a:r>
          </a:p>
          <a:p>
            <a:endParaRPr lang="pt-BR" sz="1800" dirty="0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B4D2A968-31E7-FCCD-0ED8-C1116293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usabilidade </a:t>
            </a:r>
          </a:p>
        </p:txBody>
      </p:sp>
      <p:sp>
        <p:nvSpPr>
          <p:cNvPr id="37" name="Espaço Reservado para Número de Slide 36">
            <a:extLst>
              <a:ext uri="{FF2B5EF4-FFF2-40B4-BE49-F238E27FC236}">
                <a16:creationId xmlns:a16="http://schemas.microsoft.com/office/drawing/2014/main" id="{310A9B03-D78D-45D0-6A63-0D42AE22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776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0C05E-20BA-EDC3-FA83-521D46AB1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B9B3716-9EA4-0B77-3CCE-5DD45EB3A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8137B7-E7FB-6002-F2D8-C976E7B0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99BD54C-AEB4-35C1-D644-E6649DE3D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9F1AC1F-2D00-D5EE-765E-AB893B9634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E85348-E31D-6F84-974B-2C89569A1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AAB382-5445-9434-FE94-559B9FC27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805F9B-B349-7030-96E2-E98C07C31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6A98E3C-E9D0-32B5-5CCF-C40238CAAF57}"/>
              </a:ext>
            </a:extLst>
          </p:cNvPr>
          <p:cNvSpPr/>
          <p:nvPr/>
        </p:nvSpPr>
        <p:spPr>
          <a:xfrm>
            <a:off x="4607617" y="126092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endParaRPr lang="pt-BR" sz="2000" b="1" dirty="0">
              <a:solidFill>
                <a:schemeClr val="tx1"/>
              </a:solidFill>
            </a:endParaRPr>
          </a:p>
          <a:p>
            <a:pPr algn="ctr"/>
            <a:r>
              <a:rPr lang="pt-BR" sz="2000" b="1" dirty="0">
                <a:solidFill>
                  <a:schemeClr val="tx1"/>
                </a:solidFill>
              </a:rPr>
              <a:t>Joao </a:t>
            </a:r>
            <a:endParaRPr lang="pt-BR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7EF7875-7289-7FB4-0A2C-E767E3E8B083}"/>
              </a:ext>
            </a:extLst>
          </p:cNvPr>
          <p:cNvSpPr/>
          <p:nvPr/>
        </p:nvSpPr>
        <p:spPr>
          <a:xfrm>
            <a:off x="7929937" y="1234482"/>
            <a:ext cx="3322320" cy="23012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Idade: 45 anos</a:t>
            </a:r>
          </a:p>
          <a:p>
            <a:pPr algn="ctr"/>
            <a:r>
              <a:rPr lang="pt-BR" dirty="0"/>
              <a:t>Cidade: são Paulo</a:t>
            </a:r>
          </a:p>
          <a:p>
            <a:pPr algn="ctr"/>
            <a:r>
              <a:rPr lang="pt-BR" dirty="0"/>
              <a:t>Engenheiro de software, trabalha home office com Java para cuidar das necessidades das ONGS</a:t>
            </a:r>
          </a:p>
          <a:p>
            <a:pPr algn="ctr"/>
            <a:r>
              <a:rPr lang="pt-BR" dirty="0"/>
              <a:t>Não dirige muito pois trabalha de casa, e não e muito ativo em redes sociais além de Instagram e </a:t>
            </a:r>
            <a:r>
              <a:rPr lang="pt-BR" dirty="0" err="1"/>
              <a:t>Tinder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2E5A297-3FE2-ABD0-2D26-35B3712259CD}"/>
              </a:ext>
            </a:extLst>
          </p:cNvPr>
          <p:cNvSpPr/>
          <p:nvPr/>
        </p:nvSpPr>
        <p:spPr>
          <a:xfrm>
            <a:off x="4607617" y="3951319"/>
            <a:ext cx="3322320" cy="24631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0999AB2C-A616-74AA-BBC8-1D72A36FD341}"/>
              </a:ext>
            </a:extLst>
          </p:cNvPr>
          <p:cNvSpPr/>
          <p:nvPr/>
        </p:nvSpPr>
        <p:spPr>
          <a:xfrm>
            <a:off x="7946330" y="3951320"/>
            <a:ext cx="3322320" cy="2451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Gráfico 29" descr="Funcionária de escritório estrutura de tópicos">
            <a:extLst>
              <a:ext uri="{FF2B5EF4-FFF2-40B4-BE49-F238E27FC236}">
                <a16:creationId xmlns:a16="http://schemas.microsoft.com/office/drawing/2014/main" id="{7F1B44BB-6F93-9617-318D-53C43BF029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908" y="1282239"/>
            <a:ext cx="1937600" cy="193760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5082BD3-E956-530C-1404-72B8108FB8AE}"/>
              </a:ext>
            </a:extLst>
          </p:cNvPr>
          <p:cNvSpPr/>
          <p:nvPr/>
        </p:nvSpPr>
        <p:spPr>
          <a:xfrm>
            <a:off x="4607617" y="818884"/>
            <a:ext cx="3285439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Nome e Figura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E797F9-83CF-106A-1F55-C12D66F92B5B}"/>
              </a:ext>
            </a:extLst>
          </p:cNvPr>
          <p:cNvSpPr/>
          <p:nvPr/>
        </p:nvSpPr>
        <p:spPr>
          <a:xfrm>
            <a:off x="7946331" y="818884"/>
            <a:ext cx="3305926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Informações pessoais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4B7F541-EF24-4FD8-4007-7DC5F01CD77A}"/>
              </a:ext>
            </a:extLst>
          </p:cNvPr>
          <p:cNvSpPr txBox="1"/>
          <p:nvPr/>
        </p:nvSpPr>
        <p:spPr>
          <a:xfrm>
            <a:off x="8020090" y="1253838"/>
            <a:ext cx="332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9FC5022-C094-308D-08BD-47575FBD40DA}"/>
              </a:ext>
            </a:extLst>
          </p:cNvPr>
          <p:cNvSpPr txBox="1"/>
          <p:nvPr/>
        </p:nvSpPr>
        <p:spPr>
          <a:xfrm>
            <a:off x="4644498" y="4027783"/>
            <a:ext cx="33223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Tem dificuldade de achar voluntários para as ONGs</a:t>
            </a:r>
          </a:p>
          <a:p>
            <a:endParaRPr lang="pt-BR" dirty="0"/>
          </a:p>
          <a:p>
            <a:r>
              <a:rPr lang="pt-BR" dirty="0"/>
              <a:t>Dificuldade em geral relatórios de desempenho para os usuários participantes das ONGs</a:t>
            </a:r>
            <a:endParaRPr lang="pt-BR" sz="180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955DAB5-5B84-694E-E477-67889C62F2E0}"/>
              </a:ext>
            </a:extLst>
          </p:cNvPr>
          <p:cNvSpPr/>
          <p:nvPr/>
        </p:nvSpPr>
        <p:spPr>
          <a:xfrm>
            <a:off x="4624009" y="3554171"/>
            <a:ext cx="3289535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Dores 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B282C032-B0C0-88AE-A00D-40C93A641D4B}"/>
              </a:ext>
            </a:extLst>
          </p:cNvPr>
          <p:cNvSpPr/>
          <p:nvPr/>
        </p:nvSpPr>
        <p:spPr>
          <a:xfrm>
            <a:off x="7966818" y="3554171"/>
            <a:ext cx="3301831" cy="42676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Necessidades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4E4343D-E4ED-53DA-EE96-51716BC256D0}"/>
              </a:ext>
            </a:extLst>
          </p:cNvPr>
          <p:cNvSpPr txBox="1"/>
          <p:nvPr/>
        </p:nvSpPr>
        <p:spPr>
          <a:xfrm>
            <a:off x="8061616" y="4032206"/>
            <a:ext cx="31906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Criar um sistema melhor para consulta de voluntários </a:t>
            </a:r>
          </a:p>
          <a:p>
            <a:endParaRPr lang="pt-BR" dirty="0"/>
          </a:p>
          <a:p>
            <a:r>
              <a:rPr lang="pt-BR" sz="1800" dirty="0"/>
              <a:t>Automatiza os relatórios </a:t>
            </a:r>
          </a:p>
          <a:p>
            <a:endParaRPr lang="pt-BR" dirty="0"/>
          </a:p>
          <a:p>
            <a:r>
              <a:rPr lang="pt-BR" sz="1800" dirty="0"/>
              <a:t>Particip</a:t>
            </a:r>
            <a:r>
              <a:rPr lang="pt-BR" dirty="0"/>
              <a:t>ar de reuniões das ONGs </a:t>
            </a:r>
          </a:p>
          <a:p>
            <a:endParaRPr lang="pt-BR" sz="1800" dirty="0"/>
          </a:p>
          <a:p>
            <a:endParaRPr lang="pt-BR" sz="1800" dirty="0"/>
          </a:p>
        </p:txBody>
      </p:sp>
      <p:sp>
        <p:nvSpPr>
          <p:cNvPr id="20" name="Espaço Reservado para Rodapé 19">
            <a:extLst>
              <a:ext uri="{FF2B5EF4-FFF2-40B4-BE49-F238E27FC236}">
                <a16:creationId xmlns:a16="http://schemas.microsoft.com/office/drawing/2014/main" id="{77177BB0-887D-428E-6E80-2D61C86A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Curso de usabilidade </a:t>
            </a:r>
          </a:p>
        </p:txBody>
      </p:sp>
      <p:sp>
        <p:nvSpPr>
          <p:cNvPr id="37" name="Espaço Reservado para Número de Slide 36">
            <a:extLst>
              <a:ext uri="{FF2B5EF4-FFF2-40B4-BE49-F238E27FC236}">
                <a16:creationId xmlns:a16="http://schemas.microsoft.com/office/drawing/2014/main" id="{6FFACB18-1805-EFEC-5D35-8557CAB51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A23C5-AB65-4A2B-BD35-F2C9BA9E7F6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388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268</Words>
  <Application>Microsoft Macintosh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Usabilidade e Interação: Como Desenvolver Apps Atrativos e Eficazes</dc:title>
  <dc:creator>Regina Fabia Lopes de Albuquerque</dc:creator>
  <cp:lastModifiedBy>Vinicius Meier Trevisan</cp:lastModifiedBy>
  <cp:revision>12</cp:revision>
  <dcterms:created xsi:type="dcterms:W3CDTF">2021-10-18T16:01:46Z</dcterms:created>
  <dcterms:modified xsi:type="dcterms:W3CDTF">2025-05-16T12:06:19Z</dcterms:modified>
</cp:coreProperties>
</file>