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50" r:id="rId5"/>
    <p:sldId id="365" r:id="rId6"/>
    <p:sldId id="366" r:id="rId7"/>
    <p:sldId id="367" r:id="rId8"/>
    <p:sldId id="379" r:id="rId9"/>
    <p:sldId id="368" r:id="rId10"/>
    <p:sldId id="369" r:id="rId11"/>
    <p:sldId id="370" r:id="rId12"/>
    <p:sldId id="380" r:id="rId13"/>
    <p:sldId id="372" r:id="rId14"/>
    <p:sldId id="371" r:id="rId15"/>
    <p:sldId id="373" r:id="rId16"/>
    <p:sldId id="375" r:id="rId17"/>
    <p:sldId id="376" r:id="rId18"/>
    <p:sldId id="377" r:id="rId19"/>
    <p:sldId id="381" r:id="rId20"/>
    <p:sldId id="382" r:id="rId21"/>
    <p:sldId id="384" r:id="rId22"/>
    <p:sldId id="385" r:id="rId23"/>
    <p:sldId id="386" r:id="rId24"/>
    <p:sldId id="387" r:id="rId25"/>
    <p:sldId id="393" r:id="rId26"/>
    <p:sldId id="388" r:id="rId27"/>
    <p:sldId id="389" r:id="rId28"/>
    <p:sldId id="390" r:id="rId29"/>
    <p:sldId id="391" r:id="rId30"/>
    <p:sldId id="392" r:id="rId3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8B7"/>
    <a:srgbClr val="B0CA98"/>
    <a:srgbClr val="EFB3A6"/>
    <a:srgbClr val="CD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Nazato" userId="ccb20c053b5d7ee3" providerId="LiveId" clId="{071D64D9-D9C2-4CAA-A64E-A4BBD390F138}"/>
    <pc:docChg chg="undo redo custSel addSld delSld modSld sldOrd">
      <pc:chgData name="Vinicius Nazato" userId="ccb20c053b5d7ee3" providerId="LiveId" clId="{071D64D9-D9C2-4CAA-A64E-A4BBD390F138}" dt="2023-10-16T02:44:34.566" v="2602" actId="20577"/>
      <pc:docMkLst>
        <pc:docMk/>
      </pc:docMkLst>
      <pc:sldChg chg="modSp mod">
        <pc:chgData name="Vinicius Nazato" userId="ccb20c053b5d7ee3" providerId="LiveId" clId="{071D64D9-D9C2-4CAA-A64E-A4BBD390F138}" dt="2023-10-16T00:15:12.093" v="922" actId="20577"/>
        <pc:sldMkLst>
          <pc:docMk/>
          <pc:sldMk cId="863562040" sldId="365"/>
        </pc:sldMkLst>
        <pc:spChg chg="mod">
          <ac:chgData name="Vinicius Nazato" userId="ccb20c053b5d7ee3" providerId="LiveId" clId="{071D64D9-D9C2-4CAA-A64E-A4BBD390F138}" dt="2023-10-16T00:15:12.093" v="922" actId="20577"/>
          <ac:spMkLst>
            <pc:docMk/>
            <pc:sldMk cId="863562040" sldId="365"/>
            <ac:spMk id="22" creationId="{F8816CE4-50BA-C48E-EE61-665D8E7908DB}"/>
          </ac:spMkLst>
        </pc:spChg>
      </pc:sldChg>
      <pc:sldChg chg="addSp delSp modSp mod">
        <pc:chgData name="Vinicius Nazato" userId="ccb20c053b5d7ee3" providerId="LiveId" clId="{071D64D9-D9C2-4CAA-A64E-A4BBD390F138}" dt="2023-10-15T23:40:06.836" v="523" actId="20577"/>
        <pc:sldMkLst>
          <pc:docMk/>
          <pc:sldMk cId="714006975" sldId="367"/>
        </pc:sldMkLst>
        <pc:spChg chg="add del mod">
          <ac:chgData name="Vinicius Nazato" userId="ccb20c053b5d7ee3" providerId="LiveId" clId="{071D64D9-D9C2-4CAA-A64E-A4BBD390F138}" dt="2023-10-15T17:22:44.713" v="3" actId="478"/>
          <ac:spMkLst>
            <pc:docMk/>
            <pc:sldMk cId="714006975" sldId="367"/>
            <ac:spMk id="2" creationId="{8334AD82-3713-5563-BD8C-C76841D177FC}"/>
          </ac:spMkLst>
        </pc:spChg>
        <pc:spChg chg="mod">
          <ac:chgData name="Vinicius Nazato" userId="ccb20c053b5d7ee3" providerId="LiveId" clId="{071D64D9-D9C2-4CAA-A64E-A4BBD390F138}" dt="2023-10-15T23:32:30.928" v="99" actId="20577"/>
          <ac:spMkLst>
            <pc:docMk/>
            <pc:sldMk cId="714006975" sldId="367"/>
            <ac:spMk id="6" creationId="{B543C72B-1D5C-DBE3-9E6D-06B6BC50DB49}"/>
          </ac:spMkLst>
        </pc:spChg>
        <pc:spChg chg="add mod">
          <ac:chgData name="Vinicius Nazato" userId="ccb20c053b5d7ee3" providerId="LiveId" clId="{071D64D9-D9C2-4CAA-A64E-A4BBD390F138}" dt="2023-10-15T23:40:06.836" v="523" actId="20577"/>
          <ac:spMkLst>
            <pc:docMk/>
            <pc:sldMk cId="714006975" sldId="367"/>
            <ac:spMk id="7" creationId="{47C5662C-2E7D-9811-CF51-62832CCD55F6}"/>
          </ac:spMkLst>
        </pc:spChg>
      </pc:sldChg>
      <pc:sldChg chg="addSp modSp">
        <pc:chgData name="Vinicius Nazato" userId="ccb20c053b5d7ee3" providerId="LiveId" clId="{071D64D9-D9C2-4CAA-A64E-A4BBD390F138}" dt="2023-10-15T23:34:54.940" v="446"/>
        <pc:sldMkLst>
          <pc:docMk/>
          <pc:sldMk cId="2047893873" sldId="368"/>
        </pc:sldMkLst>
        <pc:spChg chg="add mod">
          <ac:chgData name="Vinicius Nazato" userId="ccb20c053b5d7ee3" providerId="LiveId" clId="{071D64D9-D9C2-4CAA-A64E-A4BBD390F138}" dt="2023-10-15T23:34:54.940" v="446"/>
          <ac:spMkLst>
            <pc:docMk/>
            <pc:sldMk cId="2047893873" sldId="368"/>
            <ac:spMk id="2" creationId="{502FC8F7-F188-BB49-5EF3-45AB2E45B4A8}"/>
          </ac:spMkLst>
        </pc:spChg>
      </pc:sldChg>
      <pc:sldChg chg="addSp modSp mod">
        <pc:chgData name="Vinicius Nazato" userId="ccb20c053b5d7ee3" providerId="LiveId" clId="{071D64D9-D9C2-4CAA-A64E-A4BBD390F138}" dt="2023-10-15T23:39:36.927" v="522" actId="14734"/>
        <pc:sldMkLst>
          <pc:docMk/>
          <pc:sldMk cId="1450591643" sldId="369"/>
        </pc:sldMkLst>
        <pc:spChg chg="mod">
          <ac:chgData name="Vinicius Nazato" userId="ccb20c053b5d7ee3" providerId="LiveId" clId="{071D64D9-D9C2-4CAA-A64E-A4BBD390F138}" dt="2023-10-15T23:38:55.039" v="504" actId="20577"/>
          <ac:spMkLst>
            <pc:docMk/>
            <pc:sldMk cId="1450591643" sldId="369"/>
            <ac:spMk id="2" creationId="{C8EA1D15-2EC6-71F8-4E45-F674DB9A8B43}"/>
          </ac:spMkLst>
        </pc:spChg>
        <pc:spChg chg="add mod">
          <ac:chgData name="Vinicius Nazato" userId="ccb20c053b5d7ee3" providerId="LiveId" clId="{071D64D9-D9C2-4CAA-A64E-A4BBD390F138}" dt="2023-10-15T23:34:57.503" v="447"/>
          <ac:spMkLst>
            <pc:docMk/>
            <pc:sldMk cId="1450591643" sldId="369"/>
            <ac:spMk id="6" creationId="{0C965505-227C-8510-3FFE-74CC756D6AAE}"/>
          </ac:spMkLst>
        </pc:spChg>
        <pc:spChg chg="add mod">
          <ac:chgData name="Vinicius Nazato" userId="ccb20c053b5d7ee3" providerId="LiveId" clId="{071D64D9-D9C2-4CAA-A64E-A4BBD390F138}" dt="2023-10-15T23:37:38.713" v="477" actId="20577"/>
          <ac:spMkLst>
            <pc:docMk/>
            <pc:sldMk cId="1450591643" sldId="369"/>
            <ac:spMk id="9" creationId="{C0CB7E14-C959-220B-F545-840C4960D9F3}"/>
          </ac:spMkLst>
        </pc:spChg>
        <pc:spChg chg="add mod">
          <ac:chgData name="Vinicius Nazato" userId="ccb20c053b5d7ee3" providerId="LiveId" clId="{071D64D9-D9C2-4CAA-A64E-A4BBD390F138}" dt="2023-10-15T23:38:43.875" v="503" actId="20577"/>
          <ac:spMkLst>
            <pc:docMk/>
            <pc:sldMk cId="1450591643" sldId="369"/>
            <ac:spMk id="11" creationId="{AF5AB78D-19FF-C427-6F88-AC1E01DAF94C}"/>
          </ac:spMkLst>
        </pc:spChg>
        <pc:graphicFrameChg chg="mod">
          <ac:chgData name="Vinicius Nazato" userId="ccb20c053b5d7ee3" providerId="LiveId" clId="{071D64D9-D9C2-4CAA-A64E-A4BBD390F138}" dt="2023-10-15T23:38:12.489" v="480"/>
          <ac:graphicFrameMkLst>
            <pc:docMk/>
            <pc:sldMk cId="1450591643" sldId="369"/>
            <ac:graphicFrameMk id="4" creationId="{0EB95F7A-70F9-F5DE-159F-FA4D5130DB20}"/>
          </ac:graphicFrameMkLst>
        </pc:graphicFrameChg>
        <pc:graphicFrameChg chg="add mod modGraphic">
          <ac:chgData name="Vinicius Nazato" userId="ccb20c053b5d7ee3" providerId="LiveId" clId="{071D64D9-D9C2-4CAA-A64E-A4BBD390F138}" dt="2023-10-15T23:39:19.248" v="512" actId="113"/>
          <ac:graphicFrameMkLst>
            <pc:docMk/>
            <pc:sldMk cId="1450591643" sldId="369"/>
            <ac:graphicFrameMk id="7" creationId="{B9C27D37-75D5-7687-4E61-479C49E20FB5}"/>
          </ac:graphicFrameMkLst>
        </pc:graphicFrameChg>
        <pc:graphicFrameChg chg="add mod modGraphic">
          <ac:chgData name="Vinicius Nazato" userId="ccb20c053b5d7ee3" providerId="LiveId" clId="{071D64D9-D9C2-4CAA-A64E-A4BBD390F138}" dt="2023-10-15T23:39:36.927" v="522" actId="14734"/>
          <ac:graphicFrameMkLst>
            <pc:docMk/>
            <pc:sldMk cId="1450591643" sldId="369"/>
            <ac:graphicFrameMk id="10" creationId="{0124D42D-78DC-6B95-3C5C-27172F0F757D}"/>
          </ac:graphicFrameMkLst>
        </pc:graphicFrameChg>
      </pc:sldChg>
      <pc:sldChg chg="addSp delSp modSp mod">
        <pc:chgData name="Vinicius Nazato" userId="ccb20c053b5d7ee3" providerId="LiveId" clId="{071D64D9-D9C2-4CAA-A64E-A4BBD390F138}" dt="2023-10-16T00:34:45.029" v="1251" actId="1038"/>
        <pc:sldMkLst>
          <pc:docMk/>
          <pc:sldMk cId="2449532831" sldId="370"/>
        </pc:sldMkLst>
        <pc:spChg chg="add mod">
          <ac:chgData name="Vinicius Nazato" userId="ccb20c053b5d7ee3" providerId="LiveId" clId="{071D64D9-D9C2-4CAA-A64E-A4BBD390F138}" dt="2023-10-15T23:34:59.790" v="448"/>
          <ac:spMkLst>
            <pc:docMk/>
            <pc:sldMk cId="2449532831" sldId="370"/>
            <ac:spMk id="2" creationId="{3B96C154-4B99-BEBA-3EFE-8C98B7EE1947}"/>
          </ac:spMkLst>
        </pc:spChg>
        <pc:spChg chg="add mod">
          <ac:chgData name="Vinicius Nazato" userId="ccb20c053b5d7ee3" providerId="LiveId" clId="{071D64D9-D9C2-4CAA-A64E-A4BBD390F138}" dt="2023-10-15T23:40:55.683" v="532" actId="14100"/>
          <ac:spMkLst>
            <pc:docMk/>
            <pc:sldMk cId="2449532831" sldId="370"/>
            <ac:spMk id="4" creationId="{0AF03E13-8AFE-04D7-2B72-4D49FC5B40EB}"/>
          </ac:spMkLst>
        </pc:spChg>
        <pc:spChg chg="add mod">
          <ac:chgData name="Vinicius Nazato" userId="ccb20c053b5d7ee3" providerId="LiveId" clId="{071D64D9-D9C2-4CAA-A64E-A4BBD390F138}" dt="2023-10-15T23:42:45.423" v="558" actId="14100"/>
          <ac:spMkLst>
            <pc:docMk/>
            <pc:sldMk cId="2449532831" sldId="370"/>
            <ac:spMk id="5" creationId="{8058061D-DC92-87A8-1911-4BD885E87494}"/>
          </ac:spMkLst>
        </pc:spChg>
        <pc:spChg chg="add del mod">
          <ac:chgData name="Vinicius Nazato" userId="ccb20c053b5d7ee3" providerId="LiveId" clId="{071D64D9-D9C2-4CAA-A64E-A4BBD390F138}" dt="2023-10-15T23:44:28.797" v="598" actId="478"/>
          <ac:spMkLst>
            <pc:docMk/>
            <pc:sldMk cId="2449532831" sldId="370"/>
            <ac:spMk id="6" creationId="{0245C093-02C6-53FC-C5CB-3A4921A0294C}"/>
          </ac:spMkLst>
        </pc:spChg>
        <pc:spChg chg="add mod">
          <ac:chgData name="Vinicius Nazato" userId="ccb20c053b5d7ee3" providerId="LiveId" clId="{071D64D9-D9C2-4CAA-A64E-A4BBD390F138}" dt="2023-10-16T00:34:45.029" v="1251" actId="1038"/>
          <ac:spMkLst>
            <pc:docMk/>
            <pc:sldMk cId="2449532831" sldId="370"/>
            <ac:spMk id="11" creationId="{2E3C421A-D654-B327-5AF7-614A5015C7AE}"/>
          </ac:spMkLst>
        </pc:spChg>
        <pc:spChg chg="add mod">
          <ac:chgData name="Vinicius Nazato" userId="ccb20c053b5d7ee3" providerId="LiveId" clId="{071D64D9-D9C2-4CAA-A64E-A4BBD390F138}" dt="2023-10-16T00:34:20.113" v="1244" actId="113"/>
          <ac:spMkLst>
            <pc:docMk/>
            <pc:sldMk cId="2449532831" sldId="370"/>
            <ac:spMk id="15" creationId="{16A45438-C6C9-FAFE-6EC6-6030E734350B}"/>
          </ac:spMkLst>
        </pc:spChg>
        <pc:picChg chg="add mod">
          <ac:chgData name="Vinicius Nazato" userId="ccb20c053b5d7ee3" providerId="LiveId" clId="{071D64D9-D9C2-4CAA-A64E-A4BBD390F138}" dt="2023-10-15T23:40:51.050" v="530" actId="1076"/>
          <ac:picMkLst>
            <pc:docMk/>
            <pc:sldMk cId="2449532831" sldId="370"/>
            <ac:picMk id="9" creationId="{63373514-F6A7-99EA-E71F-069DB0A0FE01}"/>
          </ac:picMkLst>
        </pc:picChg>
        <pc:picChg chg="add mod">
          <ac:chgData name="Vinicius Nazato" userId="ccb20c053b5d7ee3" providerId="LiveId" clId="{071D64D9-D9C2-4CAA-A64E-A4BBD390F138}" dt="2023-10-15T23:42:42.089" v="557" actId="1076"/>
          <ac:picMkLst>
            <pc:docMk/>
            <pc:sldMk cId="2449532831" sldId="370"/>
            <ac:picMk id="13" creationId="{D3E6CDF9-1F8E-B626-77BC-ECDE26A2BB14}"/>
          </ac:picMkLst>
        </pc:picChg>
      </pc:sldChg>
      <pc:sldChg chg="addSp modSp mod">
        <pc:chgData name="Vinicius Nazato" userId="ccb20c053b5d7ee3" providerId="LiveId" clId="{071D64D9-D9C2-4CAA-A64E-A4BBD390F138}" dt="2023-10-16T00:08:15.261" v="747" actId="113"/>
        <pc:sldMkLst>
          <pc:docMk/>
          <pc:sldMk cId="1517187579" sldId="371"/>
        </pc:sldMkLst>
        <pc:spChg chg="add mod">
          <ac:chgData name="Vinicius Nazato" userId="ccb20c053b5d7ee3" providerId="LiveId" clId="{071D64D9-D9C2-4CAA-A64E-A4BBD390F138}" dt="2023-10-15T23:35:04.195" v="450"/>
          <ac:spMkLst>
            <pc:docMk/>
            <pc:sldMk cId="1517187579" sldId="371"/>
            <ac:spMk id="2" creationId="{8D186C9A-FB74-7C0B-39D5-D79262AABD9D}"/>
          </ac:spMkLst>
        </pc:spChg>
        <pc:spChg chg="add mod">
          <ac:chgData name="Vinicius Nazato" userId="ccb20c053b5d7ee3" providerId="LiveId" clId="{071D64D9-D9C2-4CAA-A64E-A4BBD390F138}" dt="2023-10-15T23:48:38.830" v="677" actId="14100"/>
          <ac:spMkLst>
            <pc:docMk/>
            <pc:sldMk cId="1517187579" sldId="371"/>
            <ac:spMk id="4" creationId="{8EAD2AF3-C723-AEB6-C55E-7B835CDFE501}"/>
          </ac:spMkLst>
        </pc:spChg>
        <pc:spChg chg="add mod">
          <ac:chgData name="Vinicius Nazato" userId="ccb20c053b5d7ee3" providerId="LiveId" clId="{071D64D9-D9C2-4CAA-A64E-A4BBD390F138}" dt="2023-10-15T23:49:24.297" v="701" actId="14100"/>
          <ac:spMkLst>
            <pc:docMk/>
            <pc:sldMk cId="1517187579" sldId="371"/>
            <ac:spMk id="5" creationId="{9CE198AF-98E4-626A-7A03-66D77AC3609F}"/>
          </ac:spMkLst>
        </pc:spChg>
        <pc:spChg chg="add mod">
          <ac:chgData name="Vinicius Nazato" userId="ccb20c053b5d7ee3" providerId="LiveId" clId="{071D64D9-D9C2-4CAA-A64E-A4BBD390F138}" dt="2023-10-16T00:07:33.791" v="742" actId="14100"/>
          <ac:spMkLst>
            <pc:docMk/>
            <pc:sldMk cId="1517187579" sldId="371"/>
            <ac:spMk id="6" creationId="{42A6545B-3FF2-EF32-543E-EFA5FA4E1426}"/>
          </ac:spMkLst>
        </pc:spChg>
        <pc:graphicFrameChg chg="add mod modGraphic">
          <ac:chgData name="Vinicius Nazato" userId="ccb20c053b5d7ee3" providerId="LiveId" clId="{071D64D9-D9C2-4CAA-A64E-A4BBD390F138}" dt="2023-10-16T00:08:15.261" v="747" actId="113"/>
          <ac:graphicFrameMkLst>
            <pc:docMk/>
            <pc:sldMk cId="1517187579" sldId="371"/>
            <ac:graphicFrameMk id="10" creationId="{F5C8C1DA-CE46-3920-B2FD-541FC619B2F9}"/>
          </ac:graphicFrameMkLst>
        </pc:graphicFrameChg>
        <pc:graphicFrameChg chg="add mod modGraphic">
          <ac:chgData name="Vinicius Nazato" userId="ccb20c053b5d7ee3" providerId="LiveId" clId="{071D64D9-D9C2-4CAA-A64E-A4BBD390F138}" dt="2023-10-15T23:49:38.821" v="713" actId="14100"/>
          <ac:graphicFrameMkLst>
            <pc:docMk/>
            <pc:sldMk cId="1517187579" sldId="371"/>
            <ac:graphicFrameMk id="13" creationId="{174A1B92-ACF3-4717-BBFF-387605892F7E}"/>
          </ac:graphicFrameMkLst>
        </pc:graphicFrameChg>
        <pc:graphicFrameChg chg="add mod modGraphic">
          <ac:chgData name="Vinicius Nazato" userId="ccb20c053b5d7ee3" providerId="LiveId" clId="{071D64D9-D9C2-4CAA-A64E-A4BBD390F138}" dt="2023-10-16T00:07:38.252" v="744" actId="14100"/>
          <ac:graphicFrameMkLst>
            <pc:docMk/>
            <pc:sldMk cId="1517187579" sldId="371"/>
            <ac:graphicFrameMk id="16" creationId="{2E2CCA06-F882-7C66-AC2D-6A89A48971E6}"/>
          </ac:graphicFrameMkLst>
        </pc:graphicFrameChg>
        <pc:picChg chg="add mod">
          <ac:chgData name="Vinicius Nazato" userId="ccb20c053b5d7ee3" providerId="LiveId" clId="{071D64D9-D9C2-4CAA-A64E-A4BBD390F138}" dt="2023-10-15T23:46:31.642" v="626" actId="14100"/>
          <ac:picMkLst>
            <pc:docMk/>
            <pc:sldMk cId="1517187579" sldId="371"/>
            <ac:picMk id="9" creationId="{6E9726F3-2181-377A-4A24-3634191B39C6}"/>
          </ac:picMkLst>
        </pc:picChg>
        <pc:picChg chg="add mod">
          <ac:chgData name="Vinicius Nazato" userId="ccb20c053b5d7ee3" providerId="LiveId" clId="{071D64D9-D9C2-4CAA-A64E-A4BBD390F138}" dt="2023-10-15T23:48:53.835" v="690" actId="14100"/>
          <ac:picMkLst>
            <pc:docMk/>
            <pc:sldMk cId="1517187579" sldId="371"/>
            <ac:picMk id="12" creationId="{7F9A77DE-C457-0AA5-73C7-7F52A4205577}"/>
          </ac:picMkLst>
        </pc:picChg>
        <pc:picChg chg="add mod">
          <ac:chgData name="Vinicius Nazato" userId="ccb20c053b5d7ee3" providerId="LiveId" clId="{071D64D9-D9C2-4CAA-A64E-A4BBD390F138}" dt="2023-10-16T00:06:55.378" v="724" actId="14100"/>
          <ac:picMkLst>
            <pc:docMk/>
            <pc:sldMk cId="1517187579" sldId="371"/>
            <ac:picMk id="15" creationId="{33188C9C-F29F-0C53-764D-6D8116CEE4CD}"/>
          </ac:picMkLst>
        </pc:picChg>
      </pc:sldChg>
      <pc:sldChg chg="addSp modSp">
        <pc:chgData name="Vinicius Nazato" userId="ccb20c053b5d7ee3" providerId="LiveId" clId="{071D64D9-D9C2-4CAA-A64E-A4BBD390F138}" dt="2023-10-15T23:35:01.592" v="449"/>
        <pc:sldMkLst>
          <pc:docMk/>
          <pc:sldMk cId="120515534" sldId="372"/>
        </pc:sldMkLst>
        <pc:spChg chg="add mod">
          <ac:chgData name="Vinicius Nazato" userId="ccb20c053b5d7ee3" providerId="LiveId" clId="{071D64D9-D9C2-4CAA-A64E-A4BBD390F138}" dt="2023-10-15T23:35:01.592" v="449"/>
          <ac:spMkLst>
            <pc:docMk/>
            <pc:sldMk cId="120515534" sldId="372"/>
            <ac:spMk id="2" creationId="{1F5E2FDC-7A3D-008B-6C1B-EC536FB2B8CA}"/>
          </ac:spMkLst>
        </pc:spChg>
      </pc:sldChg>
      <pc:sldChg chg="addSp delSp modSp mod">
        <pc:chgData name="Vinicius Nazato" userId="ccb20c053b5d7ee3" providerId="LiveId" clId="{071D64D9-D9C2-4CAA-A64E-A4BBD390F138}" dt="2023-10-16T00:08:33.759" v="748" actId="478"/>
        <pc:sldMkLst>
          <pc:docMk/>
          <pc:sldMk cId="220361609" sldId="373"/>
        </pc:sldMkLst>
        <pc:spChg chg="add del mod">
          <ac:chgData name="Vinicius Nazato" userId="ccb20c053b5d7ee3" providerId="LiveId" clId="{071D64D9-D9C2-4CAA-A64E-A4BBD390F138}" dt="2023-10-16T00:08:33.759" v="748" actId="478"/>
          <ac:spMkLst>
            <pc:docMk/>
            <pc:sldMk cId="220361609" sldId="373"/>
            <ac:spMk id="2" creationId="{09261D61-D180-AD73-0C5E-9553A83A36F6}"/>
          </ac:spMkLst>
        </pc:spChg>
        <pc:picChg chg="mod">
          <ac:chgData name="Vinicius Nazato" userId="ccb20c053b5d7ee3" providerId="LiveId" clId="{071D64D9-D9C2-4CAA-A64E-A4BBD390F138}" dt="2023-10-15T23:35:10.501" v="453" actId="1076"/>
          <ac:picMkLst>
            <pc:docMk/>
            <pc:sldMk cId="220361609" sldId="373"/>
            <ac:picMk id="1026" creationId="{876670BF-1387-5168-8DA4-8D8D0CF65217}"/>
          </ac:picMkLst>
        </pc:picChg>
      </pc:sldChg>
      <pc:sldChg chg="addSp modSp mod">
        <pc:chgData name="Vinicius Nazato" userId="ccb20c053b5d7ee3" providerId="LiveId" clId="{071D64D9-D9C2-4CAA-A64E-A4BBD390F138}" dt="2023-10-15T23:35:23.031" v="457" actId="1076"/>
        <pc:sldMkLst>
          <pc:docMk/>
          <pc:sldMk cId="1827374542" sldId="375"/>
        </pc:sldMkLst>
        <pc:spChg chg="add mod">
          <ac:chgData name="Vinicius Nazato" userId="ccb20c053b5d7ee3" providerId="LiveId" clId="{071D64D9-D9C2-4CAA-A64E-A4BBD390F138}" dt="2023-10-15T23:35:18.290" v="455"/>
          <ac:spMkLst>
            <pc:docMk/>
            <pc:sldMk cId="1827374542" sldId="375"/>
            <ac:spMk id="5" creationId="{32AB2DBD-128C-4300-4820-8492DB44E24F}"/>
          </ac:spMkLst>
        </pc:spChg>
        <pc:picChg chg="mod">
          <ac:chgData name="Vinicius Nazato" userId="ccb20c053b5d7ee3" providerId="LiveId" clId="{071D64D9-D9C2-4CAA-A64E-A4BBD390F138}" dt="2023-10-15T23:35:23.031" v="457" actId="1076"/>
          <ac:picMkLst>
            <pc:docMk/>
            <pc:sldMk cId="1827374542" sldId="375"/>
            <ac:picMk id="2" creationId="{5EECC958-F144-89B5-2549-B18237C5281B}"/>
          </ac:picMkLst>
        </pc:picChg>
      </pc:sldChg>
      <pc:sldChg chg="addSp modSp mod">
        <pc:chgData name="Vinicius Nazato" userId="ccb20c053b5d7ee3" providerId="LiveId" clId="{071D64D9-D9C2-4CAA-A64E-A4BBD390F138}" dt="2023-10-16T00:14:31.037" v="914" actId="14861"/>
        <pc:sldMkLst>
          <pc:docMk/>
          <pc:sldMk cId="186683455" sldId="376"/>
        </pc:sldMkLst>
        <pc:spChg chg="add mod">
          <ac:chgData name="Vinicius Nazato" userId="ccb20c053b5d7ee3" providerId="LiveId" clId="{071D64D9-D9C2-4CAA-A64E-A4BBD390F138}" dt="2023-10-15T23:35:25.129" v="458"/>
          <ac:spMkLst>
            <pc:docMk/>
            <pc:sldMk cId="186683455" sldId="376"/>
            <ac:spMk id="2" creationId="{75979CCB-B74D-14C0-57C1-0D7E2A126E12}"/>
          </ac:spMkLst>
        </pc:spChg>
        <pc:graphicFrameChg chg="mod modGraphic">
          <ac:chgData name="Vinicius Nazato" userId="ccb20c053b5d7ee3" providerId="LiveId" clId="{071D64D9-D9C2-4CAA-A64E-A4BBD390F138}" dt="2023-10-16T00:08:44.195" v="750" actId="14100"/>
          <ac:graphicFrameMkLst>
            <pc:docMk/>
            <pc:sldMk cId="186683455" sldId="376"/>
            <ac:graphicFrameMk id="7" creationId="{9D7F0382-BD1C-4503-DE15-3BE16FE959A6}"/>
          </ac:graphicFrameMkLst>
        </pc:graphicFrameChg>
        <pc:picChg chg="mod">
          <ac:chgData name="Vinicius Nazato" userId="ccb20c053b5d7ee3" providerId="LiveId" clId="{071D64D9-D9C2-4CAA-A64E-A4BBD390F138}" dt="2023-10-16T00:14:31.037" v="914" actId="14861"/>
          <ac:picMkLst>
            <pc:docMk/>
            <pc:sldMk cId="186683455" sldId="376"/>
            <ac:picMk id="6" creationId="{E2A3D9EA-6AF4-65A9-730A-CB0939D8A6A8}"/>
          </ac:picMkLst>
        </pc:picChg>
      </pc:sldChg>
      <pc:sldChg chg="addSp delSp modSp mod">
        <pc:chgData name="Vinicius Nazato" userId="ccb20c053b5d7ee3" providerId="LiveId" clId="{071D64D9-D9C2-4CAA-A64E-A4BBD390F138}" dt="2023-10-16T00:33:53.238" v="1240" actId="1076"/>
        <pc:sldMkLst>
          <pc:docMk/>
          <pc:sldMk cId="1063176414" sldId="377"/>
        </pc:sldMkLst>
        <pc:spChg chg="add mod">
          <ac:chgData name="Vinicius Nazato" userId="ccb20c053b5d7ee3" providerId="LiveId" clId="{071D64D9-D9C2-4CAA-A64E-A4BBD390F138}" dt="2023-10-15T23:35:30.209" v="459"/>
          <ac:spMkLst>
            <pc:docMk/>
            <pc:sldMk cId="1063176414" sldId="377"/>
            <ac:spMk id="2" creationId="{CB909AF9-AA2B-C956-A26C-35EC69EFB8F5}"/>
          </ac:spMkLst>
        </pc:spChg>
        <pc:spChg chg="mod">
          <ac:chgData name="Vinicius Nazato" userId="ccb20c053b5d7ee3" providerId="LiveId" clId="{071D64D9-D9C2-4CAA-A64E-A4BBD390F138}" dt="2023-10-16T00:23:02.004" v="1030"/>
          <ac:spMkLst>
            <pc:docMk/>
            <pc:sldMk cId="1063176414" sldId="377"/>
            <ac:spMk id="4" creationId="{6A2119A0-8045-7816-5B63-5E14589266FF}"/>
          </ac:spMkLst>
        </pc:spChg>
        <pc:spChg chg="add mod">
          <ac:chgData name="Vinicius Nazato" userId="ccb20c053b5d7ee3" providerId="LiveId" clId="{071D64D9-D9C2-4CAA-A64E-A4BBD390F138}" dt="2023-10-16T00:09:11.289" v="759" actId="1076"/>
          <ac:spMkLst>
            <pc:docMk/>
            <pc:sldMk cId="1063176414" sldId="377"/>
            <ac:spMk id="6" creationId="{B55DF98E-D03D-7718-33F0-8E12980F6573}"/>
          </ac:spMkLst>
        </pc:spChg>
        <pc:spChg chg="add mod">
          <ac:chgData name="Vinicius Nazato" userId="ccb20c053b5d7ee3" providerId="LiveId" clId="{071D64D9-D9C2-4CAA-A64E-A4BBD390F138}" dt="2023-10-16T00:09:30.695" v="771" actId="20577"/>
          <ac:spMkLst>
            <pc:docMk/>
            <pc:sldMk cId="1063176414" sldId="377"/>
            <ac:spMk id="8" creationId="{EB22A798-1AF7-FEA7-B338-F7DA6CF1C959}"/>
          </ac:spMkLst>
        </pc:spChg>
        <pc:spChg chg="add del mod">
          <ac:chgData name="Vinicius Nazato" userId="ccb20c053b5d7ee3" providerId="LiveId" clId="{071D64D9-D9C2-4CAA-A64E-A4BBD390F138}" dt="2023-10-16T00:11:47.231" v="864" actId="478"/>
          <ac:spMkLst>
            <pc:docMk/>
            <pc:sldMk cId="1063176414" sldId="377"/>
            <ac:spMk id="9" creationId="{E55B66A6-E112-C84B-85CF-F2D42A8B3DBC}"/>
          </ac:spMkLst>
        </pc:spChg>
        <pc:spChg chg="add del mod">
          <ac:chgData name="Vinicius Nazato" userId="ccb20c053b5d7ee3" providerId="LiveId" clId="{071D64D9-D9C2-4CAA-A64E-A4BBD390F138}" dt="2023-10-16T00:11:45.778" v="863" actId="22"/>
          <ac:spMkLst>
            <pc:docMk/>
            <pc:sldMk cId="1063176414" sldId="377"/>
            <ac:spMk id="11" creationId="{5526A6D2-1D10-6167-4EE5-2EA347CA6166}"/>
          </ac:spMkLst>
        </pc:spChg>
        <pc:spChg chg="add mod">
          <ac:chgData name="Vinicius Nazato" userId="ccb20c053b5d7ee3" providerId="LiveId" clId="{071D64D9-D9C2-4CAA-A64E-A4BBD390F138}" dt="2023-10-16T00:14:05.225" v="890" actId="1076"/>
          <ac:spMkLst>
            <pc:docMk/>
            <pc:sldMk cId="1063176414" sldId="377"/>
            <ac:spMk id="17" creationId="{35B5112B-48BA-2376-B556-C13E5407A160}"/>
          </ac:spMkLst>
        </pc:spChg>
        <pc:spChg chg="add mod">
          <ac:chgData name="Vinicius Nazato" userId="ccb20c053b5d7ee3" providerId="LiveId" clId="{071D64D9-D9C2-4CAA-A64E-A4BBD390F138}" dt="2023-10-16T00:17:03.962" v="955" actId="1076"/>
          <ac:spMkLst>
            <pc:docMk/>
            <pc:sldMk cId="1063176414" sldId="377"/>
            <ac:spMk id="18" creationId="{AA623CE2-83FC-8540-23C4-A0FFACDF46AC}"/>
          </ac:spMkLst>
        </pc:spChg>
        <pc:spChg chg="add del mod">
          <ac:chgData name="Vinicius Nazato" userId="ccb20c053b5d7ee3" providerId="LiveId" clId="{071D64D9-D9C2-4CAA-A64E-A4BBD390F138}" dt="2023-10-16T00:17:06.658" v="957" actId="478"/>
          <ac:spMkLst>
            <pc:docMk/>
            <pc:sldMk cId="1063176414" sldId="377"/>
            <ac:spMk id="19" creationId="{D58139E8-D0F7-86C2-4877-9D7D652C1CCB}"/>
          </ac:spMkLst>
        </pc:spChg>
        <pc:spChg chg="add mod">
          <ac:chgData name="Vinicius Nazato" userId="ccb20c053b5d7ee3" providerId="LiveId" clId="{071D64D9-D9C2-4CAA-A64E-A4BBD390F138}" dt="2023-10-16T00:32:40.907" v="1154" actId="20577"/>
          <ac:spMkLst>
            <pc:docMk/>
            <pc:sldMk cId="1063176414" sldId="377"/>
            <ac:spMk id="22" creationId="{C7A00225-A57E-5C5B-FC91-BF97BC47C9DC}"/>
          </ac:spMkLst>
        </pc:spChg>
        <pc:spChg chg="add mod">
          <ac:chgData name="Vinicius Nazato" userId="ccb20c053b5d7ee3" providerId="LiveId" clId="{071D64D9-D9C2-4CAA-A64E-A4BBD390F138}" dt="2023-10-16T00:33:53.238" v="1240" actId="1076"/>
          <ac:spMkLst>
            <pc:docMk/>
            <pc:sldMk cId="1063176414" sldId="377"/>
            <ac:spMk id="23" creationId="{92677F0C-321F-33C2-DA12-E651EE1E1409}"/>
          </ac:spMkLst>
        </pc:spChg>
        <pc:graphicFrameChg chg="add mod modGraphic">
          <ac:chgData name="Vinicius Nazato" userId="ccb20c053b5d7ee3" providerId="LiveId" clId="{071D64D9-D9C2-4CAA-A64E-A4BBD390F138}" dt="2023-10-16T00:22:45.986" v="1022"/>
          <ac:graphicFrameMkLst>
            <pc:docMk/>
            <pc:sldMk cId="1063176414" sldId="377"/>
            <ac:graphicFrameMk id="5" creationId="{3FE38F5D-38F6-D77E-3DBF-F039EC5D6E5C}"/>
          </ac:graphicFrameMkLst>
        </pc:graphicFrameChg>
        <pc:graphicFrameChg chg="add mod modGraphic">
          <ac:chgData name="Vinicius Nazato" userId="ccb20c053b5d7ee3" providerId="LiveId" clId="{071D64D9-D9C2-4CAA-A64E-A4BBD390F138}" dt="2023-10-16T00:12:35.065" v="879" actId="113"/>
          <ac:graphicFrameMkLst>
            <pc:docMk/>
            <pc:sldMk cId="1063176414" sldId="377"/>
            <ac:graphicFrameMk id="7" creationId="{2E22BB3E-772F-3CA2-6748-4811CE85949A}"/>
          </ac:graphicFrameMkLst>
        </pc:graphicFrameChg>
        <pc:graphicFrameChg chg="add mod modGraphic">
          <ac:chgData name="Vinicius Nazato" userId="ccb20c053b5d7ee3" providerId="LiveId" clId="{071D64D9-D9C2-4CAA-A64E-A4BBD390F138}" dt="2023-10-16T00:22:57.778" v="1028" actId="113"/>
          <ac:graphicFrameMkLst>
            <pc:docMk/>
            <pc:sldMk cId="1063176414" sldId="377"/>
            <ac:graphicFrameMk id="21" creationId="{894D8C92-D10D-4BDD-2CEB-8BA58F6C9857}"/>
          </ac:graphicFrameMkLst>
        </pc:graphicFrameChg>
        <pc:picChg chg="add del mod">
          <ac:chgData name="Vinicius Nazato" userId="ccb20c053b5d7ee3" providerId="LiveId" clId="{071D64D9-D9C2-4CAA-A64E-A4BBD390F138}" dt="2023-10-16T00:12:16.324" v="872" actId="478"/>
          <ac:picMkLst>
            <pc:docMk/>
            <pc:sldMk cId="1063176414" sldId="377"/>
            <ac:picMk id="13" creationId="{6E023D96-7FDA-138A-4A18-1E6E86B46453}"/>
          </ac:picMkLst>
        </pc:picChg>
        <pc:picChg chg="add mod">
          <ac:chgData name="Vinicius Nazato" userId="ccb20c053b5d7ee3" providerId="LiveId" clId="{071D64D9-D9C2-4CAA-A64E-A4BBD390F138}" dt="2023-10-16T00:33:49.981" v="1239" actId="1037"/>
          <ac:picMkLst>
            <pc:docMk/>
            <pc:sldMk cId="1063176414" sldId="377"/>
            <ac:picMk id="15" creationId="{2D33BAD4-43BF-97EA-0D8C-B4601022BFA6}"/>
          </ac:picMkLst>
        </pc:picChg>
      </pc:sldChg>
      <pc:sldChg chg="modSp del mod">
        <pc:chgData name="Vinicius Nazato" userId="ccb20c053b5d7ee3" providerId="LiveId" clId="{071D64D9-D9C2-4CAA-A64E-A4BBD390F138}" dt="2023-10-15T17:22:33.765" v="1" actId="2696"/>
        <pc:sldMkLst>
          <pc:docMk/>
          <pc:sldMk cId="198066825" sldId="378"/>
        </pc:sldMkLst>
        <pc:spChg chg="mod">
          <ac:chgData name="Vinicius Nazato" userId="ccb20c053b5d7ee3" providerId="LiveId" clId="{071D64D9-D9C2-4CAA-A64E-A4BBD390F138}" dt="2023-10-15T17:04:43.315" v="0" actId="1076"/>
          <ac:spMkLst>
            <pc:docMk/>
            <pc:sldMk cId="198066825" sldId="378"/>
            <ac:spMk id="2" creationId="{3DAC65A6-BAF1-47E1-CE55-2479744CFC78}"/>
          </ac:spMkLst>
        </pc:spChg>
      </pc:sldChg>
      <pc:sldChg chg="addSp modSp mod">
        <pc:chgData name="Vinicius Nazato" userId="ccb20c053b5d7ee3" providerId="LiveId" clId="{071D64D9-D9C2-4CAA-A64E-A4BBD390F138}" dt="2023-10-15T23:34:52.415" v="445" actId="1076"/>
        <pc:sldMkLst>
          <pc:docMk/>
          <pc:sldMk cId="1396793460" sldId="379"/>
        </pc:sldMkLst>
        <pc:spChg chg="add mod">
          <ac:chgData name="Vinicius Nazato" userId="ccb20c053b5d7ee3" providerId="LiveId" clId="{071D64D9-D9C2-4CAA-A64E-A4BBD390F138}" dt="2023-10-15T23:34:52.415" v="445" actId="1076"/>
          <ac:spMkLst>
            <pc:docMk/>
            <pc:sldMk cId="1396793460" sldId="379"/>
            <ac:spMk id="4" creationId="{B98CD844-5D18-245D-D09D-282E571D3B20}"/>
          </ac:spMkLst>
        </pc:spChg>
      </pc:sldChg>
      <pc:sldChg chg="addSp delSp modSp add mod">
        <pc:chgData name="Vinicius Nazato" userId="ccb20c053b5d7ee3" providerId="LiveId" clId="{071D64D9-D9C2-4CAA-A64E-A4BBD390F138}" dt="2023-10-16T00:35:12.288" v="1258" actId="1076"/>
        <pc:sldMkLst>
          <pc:docMk/>
          <pc:sldMk cId="818696556" sldId="380"/>
        </pc:sldMkLst>
        <pc:spChg chg="del">
          <ac:chgData name="Vinicius Nazato" userId="ccb20c053b5d7ee3" providerId="LiveId" clId="{071D64D9-D9C2-4CAA-A64E-A4BBD390F138}" dt="2023-10-15T23:44:33.641" v="599" actId="478"/>
          <ac:spMkLst>
            <pc:docMk/>
            <pc:sldMk cId="818696556" sldId="380"/>
            <ac:spMk id="4" creationId="{0AF03E13-8AFE-04D7-2B72-4D49FC5B40EB}"/>
          </ac:spMkLst>
        </pc:spChg>
        <pc:spChg chg="del">
          <ac:chgData name="Vinicius Nazato" userId="ccb20c053b5d7ee3" providerId="LiveId" clId="{071D64D9-D9C2-4CAA-A64E-A4BBD390F138}" dt="2023-10-15T23:44:36.982" v="600" actId="478"/>
          <ac:spMkLst>
            <pc:docMk/>
            <pc:sldMk cId="818696556" sldId="380"/>
            <ac:spMk id="5" creationId="{8058061D-DC92-87A8-1911-4BD885E87494}"/>
          </ac:spMkLst>
        </pc:spChg>
        <pc:spChg chg="mod">
          <ac:chgData name="Vinicius Nazato" userId="ccb20c053b5d7ee3" providerId="LiveId" clId="{071D64D9-D9C2-4CAA-A64E-A4BBD390F138}" dt="2023-10-16T00:35:03.739" v="1255" actId="14100"/>
          <ac:spMkLst>
            <pc:docMk/>
            <pc:sldMk cId="818696556" sldId="380"/>
            <ac:spMk id="6" creationId="{0245C093-02C6-53FC-C5CB-3A4921A0294C}"/>
          </ac:spMkLst>
        </pc:spChg>
        <pc:spChg chg="add mod">
          <ac:chgData name="Vinicius Nazato" userId="ccb20c053b5d7ee3" providerId="LiveId" clId="{071D64D9-D9C2-4CAA-A64E-A4BBD390F138}" dt="2023-10-16T00:35:12.288" v="1258" actId="1076"/>
          <ac:spMkLst>
            <pc:docMk/>
            <pc:sldMk cId="818696556" sldId="380"/>
            <ac:spMk id="10" creationId="{1E60E683-6B94-904D-615D-B45FA3114B77}"/>
          </ac:spMkLst>
        </pc:spChg>
        <pc:spChg chg="del">
          <ac:chgData name="Vinicius Nazato" userId="ccb20c053b5d7ee3" providerId="LiveId" clId="{071D64D9-D9C2-4CAA-A64E-A4BBD390F138}" dt="2023-10-15T23:44:38.428" v="601" actId="478"/>
          <ac:spMkLst>
            <pc:docMk/>
            <pc:sldMk cId="818696556" sldId="380"/>
            <ac:spMk id="11" creationId="{2E3C421A-D654-B327-5AF7-614A5015C7AE}"/>
          </ac:spMkLst>
        </pc:spChg>
        <pc:spChg chg="del">
          <ac:chgData name="Vinicius Nazato" userId="ccb20c053b5d7ee3" providerId="LiveId" clId="{071D64D9-D9C2-4CAA-A64E-A4BBD390F138}" dt="2023-10-15T23:44:36.982" v="600" actId="478"/>
          <ac:spMkLst>
            <pc:docMk/>
            <pc:sldMk cId="818696556" sldId="380"/>
            <ac:spMk id="15" creationId="{16A45438-C6C9-FAFE-6EC6-6030E734350B}"/>
          </ac:spMkLst>
        </pc:spChg>
        <pc:picChg chg="del">
          <ac:chgData name="Vinicius Nazato" userId="ccb20c053b5d7ee3" providerId="LiveId" clId="{071D64D9-D9C2-4CAA-A64E-A4BBD390F138}" dt="2023-10-15T23:44:33.641" v="599" actId="478"/>
          <ac:picMkLst>
            <pc:docMk/>
            <pc:sldMk cId="818696556" sldId="380"/>
            <ac:picMk id="9" creationId="{63373514-F6A7-99EA-E71F-069DB0A0FE01}"/>
          </ac:picMkLst>
        </pc:picChg>
        <pc:picChg chg="del">
          <ac:chgData name="Vinicius Nazato" userId="ccb20c053b5d7ee3" providerId="LiveId" clId="{071D64D9-D9C2-4CAA-A64E-A4BBD390F138}" dt="2023-10-15T23:44:36.982" v="600" actId="478"/>
          <ac:picMkLst>
            <pc:docMk/>
            <pc:sldMk cId="818696556" sldId="380"/>
            <ac:picMk id="13" creationId="{D3E6CDF9-1F8E-B626-77BC-ECDE26A2BB14}"/>
          </ac:picMkLst>
        </pc:picChg>
        <pc:picChg chg="add mod">
          <ac:chgData name="Vinicius Nazato" userId="ccb20c053b5d7ee3" providerId="LiveId" clId="{071D64D9-D9C2-4CAA-A64E-A4BBD390F138}" dt="2023-10-16T00:35:07.184" v="1257" actId="1076"/>
          <ac:picMkLst>
            <pc:docMk/>
            <pc:sldMk cId="818696556" sldId="380"/>
            <ac:picMk id="14" creationId="{75D0F2DA-7569-7B54-D07F-D5EA9D8A83C6}"/>
          </ac:picMkLst>
        </pc:picChg>
      </pc:sldChg>
      <pc:sldChg chg="add del">
        <pc:chgData name="Vinicius Nazato" userId="ccb20c053b5d7ee3" providerId="LiveId" clId="{071D64D9-D9C2-4CAA-A64E-A4BBD390F138}" dt="2023-10-16T00:35:37.544" v="1260" actId="2890"/>
        <pc:sldMkLst>
          <pc:docMk/>
          <pc:sldMk cId="275525568" sldId="381"/>
        </pc:sldMkLst>
      </pc:sldChg>
      <pc:sldChg chg="addSp delSp modSp add mod ord">
        <pc:chgData name="Vinicius Nazato" userId="ccb20c053b5d7ee3" providerId="LiveId" clId="{071D64D9-D9C2-4CAA-A64E-A4BBD390F138}" dt="2023-10-16T01:56:00.968" v="1587"/>
        <pc:sldMkLst>
          <pc:docMk/>
          <pc:sldMk cId="1670937483" sldId="381"/>
        </pc:sldMkLst>
        <pc:spChg chg="del">
          <ac:chgData name="Vinicius Nazato" userId="ccb20c053b5d7ee3" providerId="LiveId" clId="{071D64D9-D9C2-4CAA-A64E-A4BBD390F138}" dt="2023-10-16T00:36:57.924" v="1440" actId="478"/>
          <ac:spMkLst>
            <pc:docMk/>
            <pc:sldMk cId="1670937483" sldId="381"/>
            <ac:spMk id="2" creationId="{3DAC65A6-BAF1-47E1-CE55-2479744CFC78}"/>
          </ac:spMkLst>
        </pc:spChg>
        <pc:spChg chg="mod">
          <ac:chgData name="Vinicius Nazato" userId="ccb20c053b5d7ee3" providerId="LiveId" clId="{071D64D9-D9C2-4CAA-A64E-A4BBD390F138}" dt="2023-10-16T00:36:02.256" v="1284" actId="20577"/>
          <ac:spMkLst>
            <pc:docMk/>
            <pc:sldMk cId="1670937483" sldId="381"/>
            <ac:spMk id="3" creationId="{49CFB079-6C19-3FCC-BEB3-64A217B5CF42}"/>
          </ac:spMkLst>
        </pc:spChg>
        <pc:spChg chg="mod">
          <ac:chgData name="Vinicius Nazato" userId="ccb20c053b5d7ee3" providerId="LiveId" clId="{071D64D9-D9C2-4CAA-A64E-A4BBD390F138}" dt="2023-10-16T00:36:08.801" v="1286" actId="20577"/>
          <ac:spMkLst>
            <pc:docMk/>
            <pc:sldMk cId="1670937483" sldId="381"/>
            <ac:spMk id="4" creationId="{B98CD844-5D18-245D-D09D-282E571D3B20}"/>
          </ac:spMkLst>
        </pc:spChg>
        <pc:spChg chg="add del">
          <ac:chgData name="Vinicius Nazato" userId="ccb20c053b5d7ee3" providerId="LiveId" clId="{071D64D9-D9C2-4CAA-A64E-A4BBD390F138}" dt="2023-10-16T00:37:41.353" v="1443" actId="22"/>
          <ac:spMkLst>
            <pc:docMk/>
            <pc:sldMk cId="1670937483" sldId="381"/>
            <ac:spMk id="7" creationId="{9362865E-94B7-7B1D-9AC5-D85D4DAA52C1}"/>
          </ac:spMkLst>
        </pc:spChg>
        <pc:spChg chg="mod">
          <ac:chgData name="Vinicius Nazato" userId="ccb20c053b5d7ee3" providerId="LiveId" clId="{071D64D9-D9C2-4CAA-A64E-A4BBD390F138}" dt="2023-10-16T00:36:54.600" v="1439" actId="20577"/>
          <ac:spMkLst>
            <pc:docMk/>
            <pc:sldMk cId="1670937483" sldId="381"/>
            <ac:spMk id="8" creationId="{A59745DF-312A-CADB-96A0-FACE5468791A}"/>
          </ac:spMkLst>
        </pc:spChg>
        <pc:spChg chg="add mod">
          <ac:chgData name="Vinicius Nazato" userId="ccb20c053b5d7ee3" providerId="LiveId" clId="{071D64D9-D9C2-4CAA-A64E-A4BBD390F138}" dt="2023-10-16T00:47:54.893" v="1469" actId="21"/>
          <ac:spMkLst>
            <pc:docMk/>
            <pc:sldMk cId="1670937483" sldId="381"/>
            <ac:spMk id="10" creationId="{EAEA37D3-B472-C645-C4FD-9C63E273962F}"/>
          </ac:spMkLst>
        </pc:spChg>
        <pc:spChg chg="add del mod">
          <ac:chgData name="Vinicius Nazato" userId="ccb20c053b5d7ee3" providerId="LiveId" clId="{071D64D9-D9C2-4CAA-A64E-A4BBD390F138}" dt="2023-10-16T00:50:46.336" v="1547" actId="478"/>
          <ac:spMkLst>
            <pc:docMk/>
            <pc:sldMk cId="1670937483" sldId="381"/>
            <ac:spMk id="15" creationId="{FDF1E1EB-1A17-FDB1-4FC4-165E40205CA5}"/>
          </ac:spMkLst>
        </pc:spChg>
        <pc:spChg chg="add del mod">
          <ac:chgData name="Vinicius Nazato" userId="ccb20c053b5d7ee3" providerId="LiveId" clId="{071D64D9-D9C2-4CAA-A64E-A4BBD390F138}" dt="2023-10-16T00:50:43.647" v="1544" actId="478"/>
          <ac:spMkLst>
            <pc:docMk/>
            <pc:sldMk cId="1670937483" sldId="381"/>
            <ac:spMk id="17" creationId="{28B8F459-4943-9106-A16F-E919EBD1A406}"/>
          </ac:spMkLst>
        </pc:spChg>
        <pc:spChg chg="add del mod">
          <ac:chgData name="Vinicius Nazato" userId="ccb20c053b5d7ee3" providerId="LiveId" clId="{071D64D9-D9C2-4CAA-A64E-A4BBD390F138}" dt="2023-10-16T00:50:43.648" v="1546"/>
          <ac:spMkLst>
            <pc:docMk/>
            <pc:sldMk cId="1670937483" sldId="381"/>
            <ac:spMk id="18" creationId="{81365BD8-AC84-D9F2-7B8C-C2A198A57D54}"/>
          </ac:spMkLst>
        </pc:spChg>
        <pc:spChg chg="add mod">
          <ac:chgData name="Vinicius Nazato" userId="ccb20c053b5d7ee3" providerId="LiveId" clId="{071D64D9-D9C2-4CAA-A64E-A4BBD390F138}" dt="2023-10-16T00:50:52.748" v="1548" actId="1076"/>
          <ac:spMkLst>
            <pc:docMk/>
            <pc:sldMk cId="1670937483" sldId="381"/>
            <ac:spMk id="19" creationId="{B2DEF4F6-6CD1-696A-2DD8-7D2635738599}"/>
          </ac:spMkLst>
        </pc:spChg>
        <pc:spChg chg="add del mod">
          <ac:chgData name="Vinicius Nazato" userId="ccb20c053b5d7ee3" providerId="LiveId" clId="{071D64D9-D9C2-4CAA-A64E-A4BBD390F138}" dt="2023-10-16T01:56:00.968" v="1587"/>
          <ac:spMkLst>
            <pc:docMk/>
            <pc:sldMk cId="1670937483" sldId="381"/>
            <ac:spMk id="21" creationId="{8DBE61CA-15FC-1266-122E-00E8391D4B16}"/>
          </ac:spMkLst>
        </pc:spChg>
        <pc:picChg chg="del">
          <ac:chgData name="Vinicius Nazato" userId="ccb20c053b5d7ee3" providerId="LiveId" clId="{071D64D9-D9C2-4CAA-A64E-A4BBD390F138}" dt="2023-10-16T00:36:59.260" v="1441" actId="478"/>
          <ac:picMkLst>
            <pc:docMk/>
            <pc:sldMk cId="1670937483" sldId="381"/>
            <ac:picMk id="5" creationId="{52C3474A-939F-41CC-EB3E-D5E9C6941524}"/>
          </ac:picMkLst>
        </pc:picChg>
        <pc:picChg chg="add del">
          <ac:chgData name="Vinicius Nazato" userId="ccb20c053b5d7ee3" providerId="LiveId" clId="{071D64D9-D9C2-4CAA-A64E-A4BBD390F138}" dt="2023-10-16T00:47:29.602" v="1464" actId="478"/>
          <ac:picMkLst>
            <pc:docMk/>
            <pc:sldMk cId="1670937483" sldId="381"/>
            <ac:picMk id="12" creationId="{0CBE0854-E576-7E7E-0BC1-A4C994EEE676}"/>
          </ac:picMkLst>
        </pc:picChg>
        <pc:picChg chg="add mod">
          <ac:chgData name="Vinicius Nazato" userId="ccb20c053b5d7ee3" providerId="LiveId" clId="{071D64D9-D9C2-4CAA-A64E-A4BBD390F138}" dt="2023-10-16T00:47:58.172" v="1470" actId="1076"/>
          <ac:picMkLst>
            <pc:docMk/>
            <pc:sldMk cId="1670937483" sldId="381"/>
            <ac:picMk id="14" creationId="{F9401F3B-436C-C89E-4C2C-1A3C3EC70944}"/>
          </ac:picMkLst>
        </pc:picChg>
      </pc:sldChg>
      <pc:sldChg chg="addSp delSp modSp add mod ord">
        <pc:chgData name="Vinicius Nazato" userId="ccb20c053b5d7ee3" providerId="LiveId" clId="{071D64D9-D9C2-4CAA-A64E-A4BBD390F138}" dt="2023-10-16T02:13:24.506" v="1826" actId="1038"/>
        <pc:sldMkLst>
          <pc:docMk/>
          <pc:sldMk cId="2302866137" sldId="382"/>
        </pc:sldMkLst>
        <pc:spChg chg="add mod">
          <ac:chgData name="Vinicius Nazato" userId="ccb20c053b5d7ee3" providerId="LiveId" clId="{071D64D9-D9C2-4CAA-A64E-A4BBD390F138}" dt="2023-10-16T01:56:42.145" v="1687" actId="20577"/>
          <ac:spMkLst>
            <pc:docMk/>
            <pc:sldMk cId="2302866137" sldId="382"/>
            <ac:spMk id="2" creationId="{B7A9C572-33A8-30D9-8808-AC40E401A1CB}"/>
          </ac:spMkLst>
        </pc:spChg>
        <pc:spChg chg="del">
          <ac:chgData name="Vinicius Nazato" userId="ccb20c053b5d7ee3" providerId="LiveId" clId="{071D64D9-D9C2-4CAA-A64E-A4BBD390F138}" dt="2023-10-16T00:51:05.062" v="1551" actId="478"/>
          <ac:spMkLst>
            <pc:docMk/>
            <pc:sldMk cId="2302866137" sldId="382"/>
            <ac:spMk id="10" creationId="{EAEA37D3-B472-C645-C4FD-9C63E273962F}"/>
          </ac:spMkLst>
        </pc:spChg>
        <pc:spChg chg="add mod">
          <ac:chgData name="Vinicius Nazato" userId="ccb20c053b5d7ee3" providerId="LiveId" clId="{071D64D9-D9C2-4CAA-A64E-A4BBD390F138}" dt="2023-10-16T02:12:39.189" v="1809" actId="1076"/>
          <ac:spMkLst>
            <pc:docMk/>
            <pc:sldMk cId="2302866137" sldId="382"/>
            <ac:spMk id="11" creationId="{F823A1F2-20D2-EA74-C289-8DF1DB7BF504}"/>
          </ac:spMkLst>
        </pc:spChg>
        <pc:spChg chg="add mod">
          <ac:chgData name="Vinicius Nazato" userId="ccb20c053b5d7ee3" providerId="LiveId" clId="{071D64D9-D9C2-4CAA-A64E-A4BBD390F138}" dt="2023-10-16T02:13:24.506" v="1826" actId="1038"/>
          <ac:spMkLst>
            <pc:docMk/>
            <pc:sldMk cId="2302866137" sldId="382"/>
            <ac:spMk id="12" creationId="{82092FC3-A980-4185-77B4-5466F4B57500}"/>
          </ac:spMkLst>
        </pc:spChg>
        <pc:spChg chg="del">
          <ac:chgData name="Vinicius Nazato" userId="ccb20c053b5d7ee3" providerId="LiveId" clId="{071D64D9-D9C2-4CAA-A64E-A4BBD390F138}" dt="2023-10-16T00:51:09.148" v="1552" actId="478"/>
          <ac:spMkLst>
            <pc:docMk/>
            <pc:sldMk cId="2302866137" sldId="382"/>
            <ac:spMk id="19" creationId="{B2DEF4F6-6CD1-696A-2DD8-7D2635738599}"/>
          </ac:spMkLst>
        </pc:spChg>
        <pc:picChg chg="add del mod">
          <ac:chgData name="Vinicius Nazato" userId="ccb20c053b5d7ee3" providerId="LiveId" clId="{071D64D9-D9C2-4CAA-A64E-A4BBD390F138}" dt="2023-10-16T01:58:51.646" v="1692" actId="478"/>
          <ac:picMkLst>
            <pc:docMk/>
            <pc:sldMk cId="2302866137" sldId="382"/>
            <ac:picMk id="6" creationId="{2E3BAC45-0CD9-3C63-39C7-6454161F7BC2}"/>
          </ac:picMkLst>
        </pc:picChg>
        <pc:picChg chg="add mod">
          <ac:chgData name="Vinicius Nazato" userId="ccb20c053b5d7ee3" providerId="LiveId" clId="{071D64D9-D9C2-4CAA-A64E-A4BBD390F138}" dt="2023-10-16T02:13:19.077" v="1820" actId="1076"/>
          <ac:picMkLst>
            <pc:docMk/>
            <pc:sldMk cId="2302866137" sldId="382"/>
            <ac:picMk id="9" creationId="{55670C2E-2AB6-711D-457E-6FD2FD1F6CE3}"/>
          </ac:picMkLst>
        </pc:picChg>
        <pc:picChg chg="del">
          <ac:chgData name="Vinicius Nazato" userId="ccb20c053b5d7ee3" providerId="LiveId" clId="{071D64D9-D9C2-4CAA-A64E-A4BBD390F138}" dt="2023-10-16T00:51:02.193" v="1550" actId="478"/>
          <ac:picMkLst>
            <pc:docMk/>
            <pc:sldMk cId="2302866137" sldId="382"/>
            <ac:picMk id="14" creationId="{F9401F3B-436C-C89E-4C2C-1A3C3EC70944}"/>
          </ac:picMkLst>
        </pc:picChg>
      </pc:sldChg>
      <pc:sldChg chg="modSp add del mod">
        <pc:chgData name="Vinicius Nazato" userId="ccb20c053b5d7ee3" providerId="LiveId" clId="{071D64D9-D9C2-4CAA-A64E-A4BBD390F138}" dt="2023-10-16T02:12:47.853" v="1810" actId="2696"/>
        <pc:sldMkLst>
          <pc:docMk/>
          <pc:sldMk cId="2049579623" sldId="383"/>
        </pc:sldMkLst>
        <pc:spChg chg="mod">
          <ac:chgData name="Vinicius Nazato" userId="ccb20c053b5d7ee3" providerId="LiveId" clId="{071D64D9-D9C2-4CAA-A64E-A4BBD390F138}" dt="2023-10-16T01:46:14.090" v="1572" actId="20577"/>
          <ac:spMkLst>
            <pc:docMk/>
            <pc:sldMk cId="2049579623" sldId="383"/>
            <ac:spMk id="3" creationId="{49CFB079-6C19-3FCC-BEB3-64A217B5CF42}"/>
          </ac:spMkLst>
        </pc:spChg>
      </pc:sldChg>
      <pc:sldChg chg="addSp delSp modSp add mod">
        <pc:chgData name="Vinicius Nazato" userId="ccb20c053b5d7ee3" providerId="LiveId" clId="{071D64D9-D9C2-4CAA-A64E-A4BBD390F138}" dt="2023-10-16T02:18:12.244" v="2065" actId="1076"/>
        <pc:sldMkLst>
          <pc:docMk/>
          <pc:sldMk cId="3168184166" sldId="384"/>
        </pc:sldMkLst>
        <pc:spChg chg="add mod">
          <ac:chgData name="Vinicius Nazato" userId="ccb20c053b5d7ee3" providerId="LiveId" clId="{071D64D9-D9C2-4CAA-A64E-A4BBD390F138}" dt="2023-10-16T01:46:53.546" v="1577" actId="20577"/>
          <ac:spMkLst>
            <pc:docMk/>
            <pc:sldMk cId="3168184166" sldId="384"/>
            <ac:spMk id="2" creationId="{34C2355F-44E8-7409-DA9C-F3BFC0596C70}"/>
          </ac:spMkLst>
        </pc:spChg>
        <pc:spChg chg="mod">
          <ac:chgData name="Vinicius Nazato" userId="ccb20c053b5d7ee3" providerId="LiveId" clId="{071D64D9-D9C2-4CAA-A64E-A4BBD390F138}" dt="2023-10-16T02:16:25.255" v="1979" actId="1076"/>
          <ac:spMkLst>
            <pc:docMk/>
            <pc:sldMk cId="3168184166" sldId="384"/>
            <ac:spMk id="4" creationId="{14F2AF17-DA6D-CC02-2F0C-2F3C5C7CB5F5}"/>
          </ac:spMkLst>
        </pc:spChg>
        <pc:spChg chg="del">
          <ac:chgData name="Vinicius Nazato" userId="ccb20c053b5d7ee3" providerId="LiveId" clId="{071D64D9-D9C2-4CAA-A64E-A4BBD390F138}" dt="2023-10-16T01:46:45.359" v="1574" actId="478"/>
          <ac:spMkLst>
            <pc:docMk/>
            <pc:sldMk cId="3168184166" sldId="384"/>
            <ac:spMk id="5" creationId="{E1B68D70-63DB-D4AA-638D-B2FCF86B1067}"/>
          </ac:spMkLst>
        </pc:spChg>
        <pc:spChg chg="del">
          <ac:chgData name="Vinicius Nazato" userId="ccb20c053b5d7ee3" providerId="LiveId" clId="{071D64D9-D9C2-4CAA-A64E-A4BBD390F138}" dt="2023-10-16T01:46:57.513" v="1578" actId="478"/>
          <ac:spMkLst>
            <pc:docMk/>
            <pc:sldMk cId="3168184166" sldId="384"/>
            <ac:spMk id="6" creationId="{B543C72B-1D5C-DBE3-9E6D-06B6BC50DB49}"/>
          </ac:spMkLst>
        </pc:spChg>
        <pc:spChg chg="del">
          <ac:chgData name="Vinicius Nazato" userId="ccb20c053b5d7ee3" providerId="LiveId" clId="{071D64D9-D9C2-4CAA-A64E-A4BBD390F138}" dt="2023-10-16T01:46:57.513" v="1578" actId="478"/>
          <ac:spMkLst>
            <pc:docMk/>
            <pc:sldMk cId="3168184166" sldId="384"/>
            <ac:spMk id="7" creationId="{47C5662C-2E7D-9811-CF51-62832CCD55F6}"/>
          </ac:spMkLst>
        </pc:spChg>
        <pc:spChg chg="add mod">
          <ac:chgData name="Vinicius Nazato" userId="ccb20c053b5d7ee3" providerId="LiveId" clId="{071D64D9-D9C2-4CAA-A64E-A4BBD390F138}" dt="2023-10-16T02:18:12.244" v="2065" actId="1076"/>
          <ac:spMkLst>
            <pc:docMk/>
            <pc:sldMk cId="3168184166" sldId="384"/>
            <ac:spMk id="13" creationId="{C17433E0-59B4-D805-406C-23420E7806A5}"/>
          </ac:spMkLst>
        </pc:spChg>
        <pc:picChg chg="add del mod">
          <ac:chgData name="Vinicius Nazato" userId="ccb20c053b5d7ee3" providerId="LiveId" clId="{071D64D9-D9C2-4CAA-A64E-A4BBD390F138}" dt="2023-10-16T02:16:58.823" v="1983" actId="478"/>
          <ac:picMkLst>
            <pc:docMk/>
            <pc:sldMk cId="3168184166" sldId="384"/>
            <ac:picMk id="10" creationId="{61FF96F2-748C-D982-1006-A87998F1DDE3}"/>
          </ac:picMkLst>
        </pc:picChg>
        <pc:picChg chg="add mod">
          <ac:chgData name="Vinicius Nazato" userId="ccb20c053b5d7ee3" providerId="LiveId" clId="{071D64D9-D9C2-4CAA-A64E-A4BBD390F138}" dt="2023-10-16T02:18:09.359" v="2063" actId="1076"/>
          <ac:picMkLst>
            <pc:docMk/>
            <pc:sldMk cId="3168184166" sldId="384"/>
            <ac:picMk id="12" creationId="{7AAA8A6D-CCB5-21A2-C4F5-233BF1C86907}"/>
          </ac:picMkLst>
        </pc:picChg>
      </pc:sldChg>
      <pc:sldChg chg="addSp delSp modSp add mod">
        <pc:chgData name="Vinicius Nazato" userId="ccb20c053b5d7ee3" providerId="LiveId" clId="{071D64D9-D9C2-4CAA-A64E-A4BBD390F138}" dt="2023-10-16T02:21:16.394" v="2113" actId="1076"/>
        <pc:sldMkLst>
          <pc:docMk/>
          <pc:sldMk cId="1665756988" sldId="385"/>
        </pc:sldMkLst>
        <pc:spChg chg="mod">
          <ac:chgData name="Vinicius Nazato" userId="ccb20c053b5d7ee3" providerId="LiveId" clId="{071D64D9-D9C2-4CAA-A64E-A4BBD390F138}" dt="2023-10-16T01:47:10.258" v="1585" actId="20577"/>
          <ac:spMkLst>
            <pc:docMk/>
            <pc:sldMk cId="1665756988" sldId="385"/>
            <ac:spMk id="2" creationId="{502FC8F7-F188-BB49-5EF3-45AB2E45B4A8}"/>
          </ac:spMkLst>
        </pc:spChg>
        <pc:spChg chg="mod">
          <ac:chgData name="Vinicius Nazato" userId="ccb20c053b5d7ee3" providerId="LiveId" clId="{071D64D9-D9C2-4CAA-A64E-A4BBD390F138}" dt="2023-10-16T02:21:16.394" v="2113" actId="1076"/>
          <ac:spMkLst>
            <pc:docMk/>
            <pc:sldMk cId="1665756988" sldId="385"/>
            <ac:spMk id="10" creationId="{83179A33-9060-F71A-6628-DC398BC68BE9}"/>
          </ac:spMkLst>
        </pc:spChg>
        <pc:picChg chg="add mod">
          <ac:chgData name="Vinicius Nazato" userId="ccb20c053b5d7ee3" providerId="LiveId" clId="{071D64D9-D9C2-4CAA-A64E-A4BBD390F138}" dt="2023-10-16T02:18:43.751" v="2069" actId="1076"/>
          <ac:picMkLst>
            <pc:docMk/>
            <pc:sldMk cId="1665756988" sldId="385"/>
            <ac:picMk id="5" creationId="{603567D2-E18D-1A24-678B-F3B246CB34E9}"/>
          </ac:picMkLst>
        </pc:picChg>
        <pc:picChg chg="del">
          <ac:chgData name="Vinicius Nazato" userId="ccb20c053b5d7ee3" providerId="LiveId" clId="{071D64D9-D9C2-4CAA-A64E-A4BBD390F138}" dt="2023-10-16T01:46:59.897" v="1579" actId="478"/>
          <ac:picMkLst>
            <pc:docMk/>
            <pc:sldMk cId="1665756988" sldId="385"/>
            <ac:picMk id="6" creationId="{3E23A4F5-536B-2E41-553A-B115BBE0C4F7}"/>
          </ac:picMkLst>
        </pc:picChg>
        <pc:picChg chg="del">
          <ac:chgData name="Vinicius Nazato" userId="ccb20c053b5d7ee3" providerId="LiveId" clId="{071D64D9-D9C2-4CAA-A64E-A4BBD390F138}" dt="2023-10-16T01:47:00.978" v="1580" actId="478"/>
          <ac:picMkLst>
            <pc:docMk/>
            <pc:sldMk cId="1665756988" sldId="385"/>
            <ac:picMk id="9" creationId="{D169032F-985B-4E1A-B619-9E0BFEA49208}"/>
          </ac:picMkLst>
        </pc:picChg>
        <pc:picChg chg="add mod">
          <ac:chgData name="Vinicius Nazato" userId="ccb20c053b5d7ee3" providerId="LiveId" clId="{071D64D9-D9C2-4CAA-A64E-A4BBD390F138}" dt="2023-10-16T02:18:44.988" v="2070" actId="1076"/>
          <ac:picMkLst>
            <pc:docMk/>
            <pc:sldMk cId="1665756988" sldId="385"/>
            <ac:picMk id="11" creationId="{48647394-C356-2A95-EEFA-5A24C6FA975C}"/>
          </ac:picMkLst>
        </pc:picChg>
      </pc:sldChg>
      <pc:sldChg chg="modSp add mod">
        <pc:chgData name="Vinicius Nazato" userId="ccb20c053b5d7ee3" providerId="LiveId" clId="{071D64D9-D9C2-4CAA-A64E-A4BBD390F138}" dt="2023-10-16T02:23:19.312" v="2164" actId="113"/>
        <pc:sldMkLst>
          <pc:docMk/>
          <pc:sldMk cId="17259531" sldId="386"/>
        </pc:sldMkLst>
        <pc:spChg chg="mod">
          <ac:chgData name="Vinicius Nazato" userId="ccb20c053b5d7ee3" providerId="LiveId" clId="{071D64D9-D9C2-4CAA-A64E-A4BBD390F138}" dt="2023-10-16T02:21:20.707" v="2115" actId="20577"/>
          <ac:spMkLst>
            <pc:docMk/>
            <pc:sldMk cId="17259531" sldId="386"/>
            <ac:spMk id="6" creationId="{0C965505-227C-8510-3FFE-74CC756D6AAE}"/>
          </ac:spMkLst>
        </pc:spChg>
        <pc:spChg chg="mod">
          <ac:chgData name="Vinicius Nazato" userId="ccb20c053b5d7ee3" providerId="LiveId" clId="{071D64D9-D9C2-4CAA-A64E-A4BBD390F138}" dt="2023-10-16T02:23:15.092" v="2163" actId="20577"/>
          <ac:spMkLst>
            <pc:docMk/>
            <pc:sldMk cId="17259531" sldId="386"/>
            <ac:spMk id="11" creationId="{AF5AB78D-19FF-C427-6F88-AC1E01DAF94C}"/>
          </ac:spMkLst>
        </pc:spChg>
        <pc:graphicFrameChg chg="mod modGraphic">
          <ac:chgData name="Vinicius Nazato" userId="ccb20c053b5d7ee3" providerId="LiveId" clId="{071D64D9-D9C2-4CAA-A64E-A4BBD390F138}" dt="2023-10-16T02:22:13.187" v="2121"/>
          <ac:graphicFrameMkLst>
            <pc:docMk/>
            <pc:sldMk cId="17259531" sldId="386"/>
            <ac:graphicFrameMk id="4" creationId="{0EB95F7A-70F9-F5DE-159F-FA4D5130DB20}"/>
          </ac:graphicFrameMkLst>
        </pc:graphicFrameChg>
        <pc:graphicFrameChg chg="mod modGraphic">
          <ac:chgData name="Vinicius Nazato" userId="ccb20c053b5d7ee3" providerId="LiveId" clId="{071D64D9-D9C2-4CAA-A64E-A4BBD390F138}" dt="2023-10-16T02:22:20.445" v="2125" actId="113"/>
          <ac:graphicFrameMkLst>
            <pc:docMk/>
            <pc:sldMk cId="17259531" sldId="386"/>
            <ac:graphicFrameMk id="7" creationId="{B9C27D37-75D5-7687-4E61-479C49E20FB5}"/>
          </ac:graphicFrameMkLst>
        </pc:graphicFrameChg>
        <pc:graphicFrameChg chg="mod modGraphic">
          <ac:chgData name="Vinicius Nazato" userId="ccb20c053b5d7ee3" providerId="LiveId" clId="{071D64D9-D9C2-4CAA-A64E-A4BBD390F138}" dt="2023-10-16T02:23:19.312" v="2164" actId="113"/>
          <ac:graphicFrameMkLst>
            <pc:docMk/>
            <pc:sldMk cId="17259531" sldId="386"/>
            <ac:graphicFrameMk id="10" creationId="{0124D42D-78DC-6B95-3C5C-27172F0F757D}"/>
          </ac:graphicFrameMkLst>
        </pc:graphicFrameChg>
      </pc:sldChg>
      <pc:sldChg chg="addSp delSp modSp add mod">
        <pc:chgData name="Vinicius Nazato" userId="ccb20c053b5d7ee3" providerId="LiveId" clId="{071D64D9-D9C2-4CAA-A64E-A4BBD390F138}" dt="2023-10-16T02:26:21.249" v="2225" actId="1037"/>
        <pc:sldMkLst>
          <pc:docMk/>
          <pc:sldMk cId="3617736169" sldId="387"/>
        </pc:sldMkLst>
        <pc:spChg chg="mod">
          <ac:chgData name="Vinicius Nazato" userId="ccb20c053b5d7ee3" providerId="LiveId" clId="{071D64D9-D9C2-4CAA-A64E-A4BBD390F138}" dt="2023-10-16T02:23:29.270" v="2166" actId="20577"/>
          <ac:spMkLst>
            <pc:docMk/>
            <pc:sldMk cId="3617736169" sldId="387"/>
            <ac:spMk id="2" creationId="{3B96C154-4B99-BEBA-3EFE-8C98B7EE1947}"/>
          </ac:spMkLst>
        </pc:spChg>
        <pc:spChg chg="mod">
          <ac:chgData name="Vinicius Nazato" userId="ccb20c053b5d7ee3" providerId="LiveId" clId="{071D64D9-D9C2-4CAA-A64E-A4BBD390F138}" dt="2023-10-16T02:24:42.523" v="2189" actId="113"/>
          <ac:spMkLst>
            <pc:docMk/>
            <pc:sldMk cId="3617736169" sldId="387"/>
            <ac:spMk id="11" creationId="{2E3C421A-D654-B327-5AF7-614A5015C7AE}"/>
          </ac:spMkLst>
        </pc:spChg>
        <pc:spChg chg="mod">
          <ac:chgData name="Vinicius Nazato" userId="ccb20c053b5d7ee3" providerId="LiveId" clId="{071D64D9-D9C2-4CAA-A64E-A4BBD390F138}" dt="2023-10-16T02:25:42.357" v="2209" actId="14100"/>
          <ac:spMkLst>
            <pc:docMk/>
            <pc:sldMk cId="3617736169" sldId="387"/>
            <ac:spMk id="15" creationId="{16A45438-C6C9-FAFE-6EC6-6030E734350B}"/>
          </ac:spMkLst>
        </pc:spChg>
        <pc:picChg chg="add mod">
          <ac:chgData name="Vinicius Nazato" userId="ccb20c053b5d7ee3" providerId="LiveId" clId="{071D64D9-D9C2-4CAA-A64E-A4BBD390F138}" dt="2023-10-16T02:23:59.250" v="2173" actId="14100"/>
          <ac:picMkLst>
            <pc:docMk/>
            <pc:sldMk cId="3617736169" sldId="387"/>
            <ac:picMk id="7" creationId="{6DF72270-F3B8-A0CD-57AF-ACB017EF98A2}"/>
          </ac:picMkLst>
        </pc:picChg>
        <pc:picChg chg="del">
          <ac:chgData name="Vinicius Nazato" userId="ccb20c053b5d7ee3" providerId="LiveId" clId="{071D64D9-D9C2-4CAA-A64E-A4BBD390F138}" dt="2023-10-16T02:23:31.512" v="2167" actId="478"/>
          <ac:picMkLst>
            <pc:docMk/>
            <pc:sldMk cId="3617736169" sldId="387"/>
            <ac:picMk id="9" creationId="{63373514-F6A7-99EA-E71F-069DB0A0FE01}"/>
          </ac:picMkLst>
        </pc:picChg>
        <pc:picChg chg="add mod">
          <ac:chgData name="Vinicius Nazato" userId="ccb20c053b5d7ee3" providerId="LiveId" clId="{071D64D9-D9C2-4CAA-A64E-A4BBD390F138}" dt="2023-10-16T02:26:21.249" v="2225" actId="1037"/>
          <ac:picMkLst>
            <pc:docMk/>
            <pc:sldMk cId="3617736169" sldId="387"/>
            <ac:picMk id="12" creationId="{F1D1F28D-2889-3214-3C3E-2B9B0F57DFA1}"/>
          </ac:picMkLst>
        </pc:picChg>
        <pc:picChg chg="del">
          <ac:chgData name="Vinicius Nazato" userId="ccb20c053b5d7ee3" providerId="LiveId" clId="{071D64D9-D9C2-4CAA-A64E-A4BBD390F138}" dt="2023-10-16T02:23:31.810" v="2168" actId="478"/>
          <ac:picMkLst>
            <pc:docMk/>
            <pc:sldMk cId="3617736169" sldId="387"/>
            <ac:picMk id="13" creationId="{D3E6CDF9-1F8E-B626-77BC-ECDE26A2BB14}"/>
          </ac:picMkLst>
        </pc:picChg>
      </pc:sldChg>
      <pc:sldChg chg="addSp delSp modSp add mod">
        <pc:chgData name="Vinicius Nazato" userId="ccb20c053b5d7ee3" providerId="LiveId" clId="{071D64D9-D9C2-4CAA-A64E-A4BBD390F138}" dt="2023-10-16T02:27:25.745" v="2238" actId="1076"/>
        <pc:sldMkLst>
          <pc:docMk/>
          <pc:sldMk cId="707839527" sldId="388"/>
        </pc:sldMkLst>
        <pc:spChg chg="mod">
          <ac:chgData name="Vinicius Nazato" userId="ccb20c053b5d7ee3" providerId="LiveId" clId="{071D64D9-D9C2-4CAA-A64E-A4BBD390F138}" dt="2023-10-16T02:27:23.909" v="2237" actId="20577"/>
          <ac:spMkLst>
            <pc:docMk/>
            <pc:sldMk cId="707839527" sldId="388"/>
            <ac:spMk id="2" creationId="{1F5E2FDC-7A3D-008B-6C1B-EC536FB2B8CA}"/>
          </ac:spMkLst>
        </pc:spChg>
        <pc:picChg chg="del">
          <ac:chgData name="Vinicius Nazato" userId="ccb20c053b5d7ee3" providerId="LiveId" clId="{071D64D9-D9C2-4CAA-A64E-A4BBD390F138}" dt="2023-10-16T02:26:36.793" v="2228" actId="478"/>
          <ac:picMkLst>
            <pc:docMk/>
            <pc:sldMk cId="707839527" sldId="388"/>
            <ac:picMk id="4" creationId="{8CBA6D6C-B343-5975-D9BF-39EF2D373CA0}"/>
          </ac:picMkLst>
        </pc:picChg>
        <pc:picChg chg="add mod">
          <ac:chgData name="Vinicius Nazato" userId="ccb20c053b5d7ee3" providerId="LiveId" clId="{071D64D9-D9C2-4CAA-A64E-A4BBD390F138}" dt="2023-10-16T02:27:25.745" v="2238" actId="1076"/>
          <ac:picMkLst>
            <pc:docMk/>
            <pc:sldMk cId="707839527" sldId="388"/>
            <ac:picMk id="6" creationId="{16BD715F-83C9-F069-C078-EF5369C3D205}"/>
          </ac:picMkLst>
        </pc:picChg>
      </pc:sldChg>
      <pc:sldChg chg="addSp delSp modSp add mod">
        <pc:chgData name="Vinicius Nazato" userId="ccb20c053b5d7ee3" providerId="LiveId" clId="{071D64D9-D9C2-4CAA-A64E-A4BBD390F138}" dt="2023-10-16T02:44:24.956" v="2593" actId="20577"/>
        <pc:sldMkLst>
          <pc:docMk/>
          <pc:sldMk cId="1837749443" sldId="389"/>
        </pc:sldMkLst>
        <pc:spChg chg="mod">
          <ac:chgData name="Vinicius Nazato" userId="ccb20c053b5d7ee3" providerId="LiveId" clId="{071D64D9-D9C2-4CAA-A64E-A4BBD390F138}" dt="2023-10-16T02:44:24.956" v="2593" actId="20577"/>
          <ac:spMkLst>
            <pc:docMk/>
            <pc:sldMk cId="1837749443" sldId="389"/>
            <ac:spMk id="2" creationId="{8D186C9A-FB74-7C0B-39D5-D79262AABD9D}"/>
          </ac:spMkLst>
        </pc:spChg>
        <pc:spChg chg="mod">
          <ac:chgData name="Vinicius Nazato" userId="ccb20c053b5d7ee3" providerId="LiveId" clId="{071D64D9-D9C2-4CAA-A64E-A4BBD390F138}" dt="2023-10-16T02:30:17.766" v="2297"/>
          <ac:spMkLst>
            <pc:docMk/>
            <pc:sldMk cId="1837749443" sldId="389"/>
            <ac:spMk id="6" creationId="{42A6545B-3FF2-EF32-543E-EFA5FA4E1426}"/>
          </ac:spMkLst>
        </pc:spChg>
        <pc:graphicFrameChg chg="mod modGraphic">
          <ac:chgData name="Vinicius Nazato" userId="ccb20c053b5d7ee3" providerId="LiveId" clId="{071D64D9-D9C2-4CAA-A64E-A4BBD390F138}" dt="2023-10-16T02:29:34.225" v="2287" actId="113"/>
          <ac:graphicFrameMkLst>
            <pc:docMk/>
            <pc:sldMk cId="1837749443" sldId="389"/>
            <ac:graphicFrameMk id="10" creationId="{F5C8C1DA-CE46-3920-B2FD-541FC619B2F9}"/>
          </ac:graphicFrameMkLst>
        </pc:graphicFrameChg>
        <pc:graphicFrameChg chg="mod modGraphic">
          <ac:chgData name="Vinicius Nazato" userId="ccb20c053b5d7ee3" providerId="LiveId" clId="{071D64D9-D9C2-4CAA-A64E-A4BBD390F138}" dt="2023-10-16T02:31:11.089" v="2306" actId="113"/>
          <ac:graphicFrameMkLst>
            <pc:docMk/>
            <pc:sldMk cId="1837749443" sldId="389"/>
            <ac:graphicFrameMk id="13" creationId="{174A1B92-ACF3-4717-BBFF-387605892F7E}"/>
          </ac:graphicFrameMkLst>
        </pc:graphicFrameChg>
        <pc:graphicFrameChg chg="mod modGraphic">
          <ac:chgData name="Vinicius Nazato" userId="ccb20c053b5d7ee3" providerId="LiveId" clId="{071D64D9-D9C2-4CAA-A64E-A4BBD390F138}" dt="2023-10-16T02:31:38.722" v="2311" actId="122"/>
          <ac:graphicFrameMkLst>
            <pc:docMk/>
            <pc:sldMk cId="1837749443" sldId="389"/>
            <ac:graphicFrameMk id="16" creationId="{2E2CCA06-F882-7C66-AC2D-6A89A48971E6}"/>
          </ac:graphicFrameMkLst>
        </pc:graphicFrameChg>
        <pc:picChg chg="del mod">
          <ac:chgData name="Vinicius Nazato" userId="ccb20c053b5d7ee3" providerId="LiveId" clId="{071D64D9-D9C2-4CAA-A64E-A4BBD390F138}" dt="2023-10-16T02:29:10.478" v="2280" actId="478"/>
          <ac:picMkLst>
            <pc:docMk/>
            <pc:sldMk cId="1837749443" sldId="389"/>
            <ac:picMk id="9" creationId="{6E9726F3-2181-377A-4A24-3634191B39C6}"/>
          </ac:picMkLst>
        </pc:picChg>
        <pc:picChg chg="add mod">
          <ac:chgData name="Vinicius Nazato" userId="ccb20c053b5d7ee3" providerId="LiveId" clId="{071D64D9-D9C2-4CAA-A64E-A4BBD390F138}" dt="2023-10-16T02:29:20.603" v="2283" actId="14100"/>
          <ac:picMkLst>
            <pc:docMk/>
            <pc:sldMk cId="1837749443" sldId="389"/>
            <ac:picMk id="11" creationId="{3A0E3B75-3E1F-A21B-5318-DAACAD26934B}"/>
          </ac:picMkLst>
        </pc:picChg>
        <pc:picChg chg="del">
          <ac:chgData name="Vinicius Nazato" userId="ccb20c053b5d7ee3" providerId="LiveId" clId="{071D64D9-D9C2-4CAA-A64E-A4BBD390F138}" dt="2023-10-16T02:30:04.947" v="2293" actId="478"/>
          <ac:picMkLst>
            <pc:docMk/>
            <pc:sldMk cId="1837749443" sldId="389"/>
            <ac:picMk id="12" creationId="{7F9A77DE-C457-0AA5-73C7-7F52A4205577}"/>
          </ac:picMkLst>
        </pc:picChg>
        <pc:picChg chg="del">
          <ac:chgData name="Vinicius Nazato" userId="ccb20c053b5d7ee3" providerId="LiveId" clId="{071D64D9-D9C2-4CAA-A64E-A4BBD390F138}" dt="2023-10-16T02:30:05.438" v="2294" actId="478"/>
          <ac:picMkLst>
            <pc:docMk/>
            <pc:sldMk cId="1837749443" sldId="389"/>
            <ac:picMk id="15" creationId="{33188C9C-F29F-0C53-764D-6D8116CEE4CD}"/>
          </ac:picMkLst>
        </pc:picChg>
        <pc:picChg chg="add mod">
          <ac:chgData name="Vinicius Nazato" userId="ccb20c053b5d7ee3" providerId="LiveId" clId="{071D64D9-D9C2-4CAA-A64E-A4BBD390F138}" dt="2023-10-16T02:30:37.975" v="2301" actId="14100"/>
          <ac:picMkLst>
            <pc:docMk/>
            <pc:sldMk cId="1837749443" sldId="389"/>
            <ac:picMk id="17" creationId="{200D37F7-D956-D586-64BD-8B10700113AD}"/>
          </ac:picMkLst>
        </pc:picChg>
        <pc:picChg chg="add mod">
          <ac:chgData name="Vinicius Nazato" userId="ccb20c053b5d7ee3" providerId="LiveId" clId="{071D64D9-D9C2-4CAA-A64E-A4BBD390F138}" dt="2023-10-16T02:31:29.877" v="2310" actId="14100"/>
          <ac:picMkLst>
            <pc:docMk/>
            <pc:sldMk cId="1837749443" sldId="389"/>
            <ac:picMk id="19" creationId="{8CEA57B6-6A70-1439-3D03-C7BFB8DFFE8D}"/>
          </ac:picMkLst>
        </pc:picChg>
      </pc:sldChg>
      <pc:sldChg chg="addSp delSp modSp add mod">
        <pc:chgData name="Vinicius Nazato" userId="ccb20c053b5d7ee3" providerId="LiveId" clId="{071D64D9-D9C2-4CAA-A64E-A4BBD390F138}" dt="2023-10-16T02:31:55.100" v="2316" actId="1076"/>
        <pc:sldMkLst>
          <pc:docMk/>
          <pc:sldMk cId="3898250622" sldId="390"/>
        </pc:sldMkLst>
        <pc:spChg chg="mod">
          <ac:chgData name="Vinicius Nazato" userId="ccb20c053b5d7ee3" providerId="LiveId" clId="{071D64D9-D9C2-4CAA-A64E-A4BBD390F138}" dt="2023-10-16T02:31:53.111" v="2315" actId="20577"/>
          <ac:spMkLst>
            <pc:docMk/>
            <pc:sldMk cId="3898250622" sldId="390"/>
            <ac:spMk id="5" creationId="{32AB2DBD-128C-4300-4820-8492DB44E24F}"/>
          </ac:spMkLst>
        </pc:spChg>
        <pc:picChg chg="del">
          <ac:chgData name="Vinicius Nazato" userId="ccb20c053b5d7ee3" providerId="LiveId" clId="{071D64D9-D9C2-4CAA-A64E-A4BBD390F138}" dt="2023-10-16T02:31:50.864" v="2312" actId="478"/>
          <ac:picMkLst>
            <pc:docMk/>
            <pc:sldMk cId="3898250622" sldId="390"/>
            <ac:picMk id="2" creationId="{5EECC958-F144-89B5-2549-B18237C5281B}"/>
          </ac:picMkLst>
        </pc:picChg>
        <pc:picChg chg="add mod">
          <ac:chgData name="Vinicius Nazato" userId="ccb20c053b5d7ee3" providerId="LiveId" clId="{071D64D9-D9C2-4CAA-A64E-A4BBD390F138}" dt="2023-10-16T02:31:55.100" v="2316" actId="1076"/>
          <ac:picMkLst>
            <pc:docMk/>
            <pc:sldMk cId="3898250622" sldId="390"/>
            <ac:picMk id="7" creationId="{16C79F74-E69F-0288-623B-E31452BE08EC}"/>
          </ac:picMkLst>
        </pc:picChg>
      </pc:sldChg>
      <pc:sldChg chg="addSp delSp modSp add mod">
        <pc:chgData name="Vinicius Nazato" userId="ccb20c053b5d7ee3" providerId="LiveId" clId="{071D64D9-D9C2-4CAA-A64E-A4BBD390F138}" dt="2023-10-16T02:32:49.583" v="2338" actId="14100"/>
        <pc:sldMkLst>
          <pc:docMk/>
          <pc:sldMk cId="3412571025" sldId="391"/>
        </pc:sldMkLst>
        <pc:spChg chg="mod">
          <ac:chgData name="Vinicius Nazato" userId="ccb20c053b5d7ee3" providerId="LiveId" clId="{071D64D9-D9C2-4CAA-A64E-A4BBD390F138}" dt="2023-10-16T02:32:43.692" v="2335" actId="20577"/>
          <ac:spMkLst>
            <pc:docMk/>
            <pc:sldMk cId="3412571025" sldId="391"/>
            <ac:spMk id="2" creationId="{75979CCB-B74D-14C0-57C1-0D7E2A126E12}"/>
          </ac:spMkLst>
        </pc:spChg>
        <pc:graphicFrameChg chg="mod modGraphic">
          <ac:chgData name="Vinicius Nazato" userId="ccb20c053b5d7ee3" providerId="LiveId" clId="{071D64D9-D9C2-4CAA-A64E-A4BBD390F138}" dt="2023-10-16T02:32:45.945" v="2336" actId="1076"/>
          <ac:graphicFrameMkLst>
            <pc:docMk/>
            <pc:sldMk cId="3412571025" sldId="391"/>
            <ac:graphicFrameMk id="7" creationId="{9D7F0382-BD1C-4503-DE15-3BE16FE959A6}"/>
          </ac:graphicFrameMkLst>
        </pc:graphicFrameChg>
        <pc:picChg chg="del">
          <ac:chgData name="Vinicius Nazato" userId="ccb20c053b5d7ee3" providerId="LiveId" clId="{071D64D9-D9C2-4CAA-A64E-A4BBD390F138}" dt="2023-10-16T02:32:23.097" v="2329" actId="478"/>
          <ac:picMkLst>
            <pc:docMk/>
            <pc:sldMk cId="3412571025" sldId="391"/>
            <ac:picMk id="6" creationId="{E2A3D9EA-6AF4-65A9-730A-CB0939D8A6A8}"/>
          </ac:picMkLst>
        </pc:picChg>
        <pc:picChg chg="add mod">
          <ac:chgData name="Vinicius Nazato" userId="ccb20c053b5d7ee3" providerId="LiveId" clId="{071D64D9-D9C2-4CAA-A64E-A4BBD390F138}" dt="2023-10-16T02:32:49.583" v="2338" actId="14100"/>
          <ac:picMkLst>
            <pc:docMk/>
            <pc:sldMk cId="3412571025" sldId="391"/>
            <ac:picMk id="8" creationId="{4957D802-FDB5-0958-CE4F-DB3AAAF43003}"/>
          </ac:picMkLst>
        </pc:picChg>
      </pc:sldChg>
      <pc:sldChg chg="addSp delSp modSp add mod">
        <pc:chgData name="Vinicius Nazato" userId="ccb20c053b5d7ee3" providerId="LiveId" clId="{071D64D9-D9C2-4CAA-A64E-A4BBD390F138}" dt="2023-10-16T02:44:34.566" v="2602" actId="20577"/>
        <pc:sldMkLst>
          <pc:docMk/>
          <pc:sldMk cId="4149792403" sldId="392"/>
        </pc:sldMkLst>
        <pc:spChg chg="mod">
          <ac:chgData name="Vinicius Nazato" userId="ccb20c053b5d7ee3" providerId="LiveId" clId="{071D64D9-D9C2-4CAA-A64E-A4BBD390F138}" dt="2023-10-16T02:42:45.596" v="2590" actId="20577"/>
          <ac:spMkLst>
            <pc:docMk/>
            <pc:sldMk cId="4149792403" sldId="392"/>
            <ac:spMk id="2" creationId="{CB909AF9-AA2B-C956-A26C-35EC69EFB8F5}"/>
          </ac:spMkLst>
        </pc:spChg>
        <pc:spChg chg="mod">
          <ac:chgData name="Vinicius Nazato" userId="ccb20c053b5d7ee3" providerId="LiveId" clId="{071D64D9-D9C2-4CAA-A64E-A4BBD390F138}" dt="2023-10-16T02:42:04.358" v="2583" actId="207"/>
          <ac:spMkLst>
            <pc:docMk/>
            <pc:sldMk cId="4149792403" sldId="392"/>
            <ac:spMk id="4" creationId="{6A2119A0-8045-7816-5B63-5E14589266FF}"/>
          </ac:spMkLst>
        </pc:spChg>
        <pc:spChg chg="del">
          <ac:chgData name="Vinicius Nazato" userId="ccb20c053b5d7ee3" providerId="LiveId" clId="{071D64D9-D9C2-4CAA-A64E-A4BBD390F138}" dt="2023-10-16T02:35:33.557" v="2376" actId="478"/>
          <ac:spMkLst>
            <pc:docMk/>
            <pc:sldMk cId="4149792403" sldId="392"/>
            <ac:spMk id="6" creationId="{B55DF98E-D03D-7718-33F0-8E12980F6573}"/>
          </ac:spMkLst>
        </pc:spChg>
        <pc:spChg chg="del mod">
          <ac:chgData name="Vinicius Nazato" userId="ccb20c053b5d7ee3" providerId="LiveId" clId="{071D64D9-D9C2-4CAA-A64E-A4BBD390F138}" dt="2023-10-16T02:35:29.925" v="2375" actId="478"/>
          <ac:spMkLst>
            <pc:docMk/>
            <pc:sldMk cId="4149792403" sldId="392"/>
            <ac:spMk id="8" creationId="{EB22A798-1AF7-FEA7-B338-F7DA6CF1C959}"/>
          </ac:spMkLst>
        </pc:spChg>
        <pc:spChg chg="del">
          <ac:chgData name="Vinicius Nazato" userId="ccb20c053b5d7ee3" providerId="LiveId" clId="{071D64D9-D9C2-4CAA-A64E-A4BBD390F138}" dt="2023-10-16T02:35:33.557" v="2376" actId="478"/>
          <ac:spMkLst>
            <pc:docMk/>
            <pc:sldMk cId="4149792403" sldId="392"/>
            <ac:spMk id="18" creationId="{AA623CE2-83FC-8540-23C4-A0FFACDF46AC}"/>
          </ac:spMkLst>
        </pc:spChg>
        <pc:spChg chg="mod">
          <ac:chgData name="Vinicius Nazato" userId="ccb20c053b5d7ee3" providerId="LiveId" clId="{071D64D9-D9C2-4CAA-A64E-A4BBD390F138}" dt="2023-10-16T02:42:07.869" v="2584" actId="207"/>
          <ac:spMkLst>
            <pc:docMk/>
            <pc:sldMk cId="4149792403" sldId="392"/>
            <ac:spMk id="20" creationId="{A7D29ACA-0898-ADFB-E966-77A60EF891A3}"/>
          </ac:spMkLst>
        </pc:spChg>
        <pc:spChg chg="mod">
          <ac:chgData name="Vinicius Nazato" userId="ccb20c053b5d7ee3" providerId="LiveId" clId="{071D64D9-D9C2-4CAA-A64E-A4BBD390F138}" dt="2023-10-16T02:42:21.458" v="2586" actId="207"/>
          <ac:spMkLst>
            <pc:docMk/>
            <pc:sldMk cId="4149792403" sldId="392"/>
            <ac:spMk id="22" creationId="{C7A00225-A57E-5C5B-FC91-BF97BC47C9DC}"/>
          </ac:spMkLst>
        </pc:spChg>
        <pc:spChg chg="mod">
          <ac:chgData name="Vinicius Nazato" userId="ccb20c053b5d7ee3" providerId="LiveId" clId="{071D64D9-D9C2-4CAA-A64E-A4BBD390F138}" dt="2023-10-16T02:42:15.677" v="2585" actId="207"/>
          <ac:spMkLst>
            <pc:docMk/>
            <pc:sldMk cId="4149792403" sldId="392"/>
            <ac:spMk id="23" creationId="{92677F0C-321F-33C2-DA12-E651EE1E1409}"/>
          </ac:spMkLst>
        </pc:spChg>
        <pc:graphicFrameChg chg="del">
          <ac:chgData name="Vinicius Nazato" userId="ccb20c053b5d7ee3" providerId="LiveId" clId="{071D64D9-D9C2-4CAA-A64E-A4BBD390F138}" dt="2023-10-16T02:35:33.557" v="2376" actId="478"/>
          <ac:graphicFrameMkLst>
            <pc:docMk/>
            <pc:sldMk cId="4149792403" sldId="392"/>
            <ac:graphicFrameMk id="5" creationId="{3FE38F5D-38F6-D77E-3DBF-F039EC5D6E5C}"/>
          </ac:graphicFrameMkLst>
        </pc:graphicFrameChg>
        <pc:graphicFrameChg chg="del">
          <ac:chgData name="Vinicius Nazato" userId="ccb20c053b5d7ee3" providerId="LiveId" clId="{071D64D9-D9C2-4CAA-A64E-A4BBD390F138}" dt="2023-10-16T02:35:33.557" v="2376" actId="478"/>
          <ac:graphicFrameMkLst>
            <pc:docMk/>
            <pc:sldMk cId="4149792403" sldId="392"/>
            <ac:graphicFrameMk id="7" creationId="{2E22BB3E-772F-3CA2-6748-4811CE85949A}"/>
          </ac:graphicFrameMkLst>
        </pc:graphicFrameChg>
        <pc:graphicFrameChg chg="add mod modGraphic">
          <ac:chgData name="Vinicius Nazato" userId="ccb20c053b5d7ee3" providerId="LiveId" clId="{071D64D9-D9C2-4CAA-A64E-A4BBD390F138}" dt="2023-10-16T02:44:34.566" v="2602" actId="20577"/>
          <ac:graphicFrameMkLst>
            <pc:docMk/>
            <pc:sldMk cId="4149792403" sldId="392"/>
            <ac:graphicFrameMk id="9" creationId="{864EFD2E-B47C-5E49-053B-F3AB818B15AF}"/>
          </ac:graphicFrameMkLst>
        </pc:graphicFrameChg>
        <pc:graphicFrameChg chg="del">
          <ac:chgData name="Vinicius Nazato" userId="ccb20c053b5d7ee3" providerId="LiveId" clId="{071D64D9-D9C2-4CAA-A64E-A4BBD390F138}" dt="2023-10-16T02:35:33.557" v="2376" actId="478"/>
          <ac:graphicFrameMkLst>
            <pc:docMk/>
            <pc:sldMk cId="4149792403" sldId="392"/>
            <ac:graphicFrameMk id="21" creationId="{894D8C92-D10D-4BDD-2CEB-8BA58F6C9857}"/>
          </ac:graphicFrameMkLst>
        </pc:graphicFrameChg>
        <pc:picChg chg="add del mod">
          <ac:chgData name="Vinicius Nazato" userId="ccb20c053b5d7ee3" providerId="LiveId" clId="{071D64D9-D9C2-4CAA-A64E-A4BBD390F138}" dt="2023-10-16T02:41:27.660" v="2542" actId="478"/>
          <ac:picMkLst>
            <pc:docMk/>
            <pc:sldMk cId="4149792403" sldId="392"/>
            <ac:picMk id="11" creationId="{1A99A76F-3BF6-9438-3A0F-138DD5AD2D62}"/>
          </ac:picMkLst>
        </pc:picChg>
        <pc:picChg chg="add mod">
          <ac:chgData name="Vinicius Nazato" userId="ccb20c053b5d7ee3" providerId="LiveId" clId="{071D64D9-D9C2-4CAA-A64E-A4BBD390F138}" dt="2023-10-16T02:43:05.601" v="2591" actId="14100"/>
          <ac:picMkLst>
            <pc:docMk/>
            <pc:sldMk cId="4149792403" sldId="392"/>
            <ac:picMk id="13" creationId="{80656363-58F0-6087-9838-E0085C196AF7}"/>
          </ac:picMkLst>
        </pc:picChg>
        <pc:picChg chg="del">
          <ac:chgData name="Vinicius Nazato" userId="ccb20c053b5d7ee3" providerId="LiveId" clId="{071D64D9-D9C2-4CAA-A64E-A4BBD390F138}" dt="2023-10-16T02:32:53.579" v="2339" actId="478"/>
          <ac:picMkLst>
            <pc:docMk/>
            <pc:sldMk cId="4149792403" sldId="392"/>
            <ac:picMk id="15" creationId="{2D33BAD4-43BF-97EA-0D8C-B4601022BFA6}"/>
          </ac:picMkLst>
        </pc:picChg>
      </pc:sldChg>
      <pc:sldChg chg="addSp delSp modSp add mod ord">
        <pc:chgData name="Vinicius Nazato" userId="ccb20c053b5d7ee3" providerId="LiveId" clId="{071D64D9-D9C2-4CAA-A64E-A4BBD390F138}" dt="2023-10-16T02:28:48.235" v="2276" actId="20577"/>
        <pc:sldMkLst>
          <pc:docMk/>
          <pc:sldMk cId="2853008827" sldId="393"/>
        </pc:sldMkLst>
        <pc:spChg chg="mod">
          <ac:chgData name="Vinicius Nazato" userId="ccb20c053b5d7ee3" providerId="LiveId" clId="{071D64D9-D9C2-4CAA-A64E-A4BBD390F138}" dt="2023-10-16T02:28:48.235" v="2276" actId="20577"/>
          <ac:spMkLst>
            <pc:docMk/>
            <pc:sldMk cId="2853008827" sldId="393"/>
            <ac:spMk id="2" creationId="{3B96C154-4B99-BEBA-3EFE-8C98B7EE1947}"/>
          </ac:spMkLst>
        </pc:spChg>
        <pc:spChg chg="add mod">
          <ac:chgData name="Vinicius Nazato" userId="ccb20c053b5d7ee3" providerId="LiveId" clId="{071D64D9-D9C2-4CAA-A64E-A4BBD390F138}" dt="2023-10-16T02:27:42.226" v="2244" actId="14100"/>
          <ac:spMkLst>
            <pc:docMk/>
            <pc:sldMk cId="2853008827" sldId="393"/>
            <ac:spMk id="4" creationId="{73B328C7-E3C8-4F73-3F22-F4AFF575C9CD}"/>
          </ac:spMkLst>
        </pc:spChg>
        <pc:spChg chg="del">
          <ac:chgData name="Vinicius Nazato" userId="ccb20c053b5d7ee3" providerId="LiveId" clId="{071D64D9-D9C2-4CAA-A64E-A4BBD390F138}" dt="2023-10-16T02:27:36.204" v="2241" actId="478"/>
          <ac:spMkLst>
            <pc:docMk/>
            <pc:sldMk cId="2853008827" sldId="393"/>
            <ac:spMk id="6" creationId="{0245C093-02C6-53FC-C5CB-3A4921A0294C}"/>
          </ac:spMkLst>
        </pc:spChg>
        <pc:spChg chg="mod">
          <ac:chgData name="Vinicius Nazato" userId="ccb20c053b5d7ee3" providerId="LiveId" clId="{071D64D9-D9C2-4CAA-A64E-A4BBD390F138}" dt="2023-10-16T02:28:43.122" v="2271" actId="113"/>
          <ac:spMkLst>
            <pc:docMk/>
            <pc:sldMk cId="2853008827" sldId="393"/>
            <ac:spMk id="10" creationId="{1E60E683-6B94-904D-615D-B45FA3114B77}"/>
          </ac:spMkLst>
        </pc:spChg>
        <pc:picChg chg="add mod">
          <ac:chgData name="Vinicius Nazato" userId="ccb20c053b5d7ee3" providerId="LiveId" clId="{071D64D9-D9C2-4CAA-A64E-A4BBD390F138}" dt="2023-10-16T02:28:00.659" v="2249" actId="14100"/>
          <ac:picMkLst>
            <pc:docMk/>
            <pc:sldMk cId="2853008827" sldId="393"/>
            <ac:picMk id="7" creationId="{79177783-2D41-1568-45CC-5D21A7E96211}"/>
          </ac:picMkLst>
        </pc:picChg>
        <pc:picChg chg="del">
          <ac:chgData name="Vinicius Nazato" userId="ccb20c053b5d7ee3" providerId="LiveId" clId="{071D64D9-D9C2-4CAA-A64E-A4BBD390F138}" dt="2023-10-16T02:27:43.768" v="2245" actId="478"/>
          <ac:picMkLst>
            <pc:docMk/>
            <pc:sldMk cId="2853008827" sldId="393"/>
            <ac:picMk id="14" creationId="{75D0F2DA-7569-7B54-D07F-D5EA9D8A83C6}"/>
          </ac:picMkLst>
        </pc:picChg>
      </pc:sldChg>
      <pc:sldChg chg="add del">
        <pc:chgData name="Vinicius Nazato" userId="ccb20c053b5d7ee3" providerId="LiveId" clId="{071D64D9-D9C2-4CAA-A64E-A4BBD390F138}" dt="2023-10-16T02:26:33.904" v="2227" actId="47"/>
        <pc:sldMkLst>
          <pc:docMk/>
          <pc:sldMk cId="3510895524" sldId="3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15/10/2023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15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15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15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15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15 de outubro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989" y="1355110"/>
            <a:ext cx="9491730" cy="1672612"/>
          </a:xfrm>
        </p:spPr>
        <p:txBody>
          <a:bodyPr rtlCol="0"/>
          <a:lstStyle/>
          <a:p>
            <a:pPr rtl="0"/>
            <a:r>
              <a:rPr lang="pt-BR" dirty="0"/>
              <a:t>Análise Da Série de Produção Industrial OCDE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Vinícius R. S. Nazato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09 de Outubro de 2023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Visual do Ajuste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BA6D6C-B343-5975-D9BF-39EF2D37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55" y="1954775"/>
            <a:ext cx="9016002" cy="461772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2FDC-7A3D-008B-6C1B-EC536FB2B8CA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05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Previsão Out-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of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-Sample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186C9A-FB74-7C0B-39D5-D79262AABD9D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AD2AF3-C723-AEB6-C55E-7B835CDFE501}"/>
              </a:ext>
            </a:extLst>
          </p:cNvPr>
          <p:cNvSpPr txBox="1"/>
          <p:nvPr/>
        </p:nvSpPr>
        <p:spPr>
          <a:xfrm>
            <a:off x="517553" y="1564723"/>
            <a:ext cx="5029910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E198AF-98E4-626A-7A03-66D77AC3609F}"/>
              </a:ext>
            </a:extLst>
          </p:cNvPr>
          <p:cNvSpPr txBox="1"/>
          <p:nvPr/>
        </p:nvSpPr>
        <p:spPr>
          <a:xfrm>
            <a:off x="6110243" y="1530969"/>
            <a:ext cx="5332575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(2,1,1)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A6545B-3FF2-EF32-543E-EFA5FA4E1426}"/>
              </a:ext>
            </a:extLst>
          </p:cNvPr>
          <p:cNvSpPr txBox="1"/>
          <p:nvPr/>
        </p:nvSpPr>
        <p:spPr>
          <a:xfrm>
            <a:off x="3347276" y="4210399"/>
            <a:ext cx="6275288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(0,1,1) -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AutoArima</a:t>
            </a:r>
            <a:endParaRPr lang="pt-BR" sz="1400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9726F3-2181-377A-4A24-3634191B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3" y="1874814"/>
            <a:ext cx="3234051" cy="2339165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5C8C1DA-CE46-3920-B2FD-541FC619B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09175"/>
              </p:ext>
            </p:extLst>
          </p:nvPr>
        </p:nvGraphicFramePr>
        <p:xfrm>
          <a:off x="3712344" y="1958556"/>
          <a:ext cx="1835119" cy="1036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5120">
                  <a:extLst>
                    <a:ext uri="{9D8B030D-6E8A-4147-A177-3AD203B41FA5}">
                      <a16:colId xmlns:a16="http://schemas.microsoft.com/office/drawing/2014/main" val="2110382834"/>
                    </a:ext>
                  </a:extLst>
                </a:gridCol>
                <a:gridCol w="989999">
                  <a:extLst>
                    <a:ext uri="{9D8B030D-6E8A-4147-A177-3AD203B41FA5}">
                      <a16:colId xmlns:a16="http://schemas.microsoft.com/office/drawing/2014/main" val="992286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err="1">
                          <a:effectLst/>
                        </a:rPr>
                        <a:t>Metric</a:t>
                      </a:r>
                      <a:endParaRPr lang="pt-BR" sz="12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err="1">
                          <a:effectLst/>
                        </a:rPr>
                        <a:t>Value</a:t>
                      </a:r>
                      <a:endParaRPr lang="pt-BR" sz="12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7062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0.44350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6159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0.38319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8428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0.00360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9358484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7F9A77DE-C457-0AA5-73C7-7F52A420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44" y="1838746"/>
            <a:ext cx="3255947" cy="2318458"/>
          </a:xfrm>
          <a:prstGeom prst="rect">
            <a:avLst/>
          </a:prstGeom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74A1B92-ACF3-4717-BBFF-38760589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03551"/>
              </p:ext>
            </p:extLst>
          </p:nvPr>
        </p:nvGraphicFramePr>
        <p:xfrm>
          <a:off x="9366191" y="1872500"/>
          <a:ext cx="2076627" cy="1036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6341">
                  <a:extLst>
                    <a:ext uri="{9D8B030D-6E8A-4147-A177-3AD203B41FA5}">
                      <a16:colId xmlns:a16="http://schemas.microsoft.com/office/drawing/2014/main" val="338979165"/>
                    </a:ext>
                  </a:extLst>
                </a:gridCol>
                <a:gridCol w="1120286">
                  <a:extLst>
                    <a:ext uri="{9D8B030D-6E8A-4147-A177-3AD203B41FA5}">
                      <a16:colId xmlns:a16="http://schemas.microsoft.com/office/drawing/2014/main" val="2198610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Metric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Value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4708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RMSE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0.451967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356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</a:rPr>
                        <a:t>MAE</a:t>
                      </a:r>
                      <a:endParaRPr lang="pt-BR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0.394072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90211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</a:rPr>
                        <a:t>MAPE</a:t>
                      </a:r>
                      <a:endParaRPr lang="pt-BR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0.003707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96688310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33188C9C-F29F-0C53-764D-6D8116CEE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275" y="4532121"/>
            <a:ext cx="3115255" cy="2253240"/>
          </a:xfrm>
          <a:prstGeom prst="rect">
            <a:avLst/>
          </a:prstGeom>
        </p:spPr>
      </p:pic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E2CCA06-F882-7C66-AC2D-6A89A489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27362"/>
              </p:ext>
            </p:extLst>
          </p:nvPr>
        </p:nvGraphicFramePr>
        <p:xfrm>
          <a:off x="6462531" y="4590827"/>
          <a:ext cx="3160034" cy="114287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5279">
                  <a:extLst>
                    <a:ext uri="{9D8B030D-6E8A-4147-A177-3AD203B41FA5}">
                      <a16:colId xmlns:a16="http://schemas.microsoft.com/office/drawing/2014/main" val="780725719"/>
                    </a:ext>
                  </a:extLst>
                </a:gridCol>
                <a:gridCol w="1704755">
                  <a:extLst>
                    <a:ext uri="{9D8B030D-6E8A-4147-A177-3AD203B41FA5}">
                      <a16:colId xmlns:a16="http://schemas.microsoft.com/office/drawing/2014/main" val="2259664099"/>
                    </a:ext>
                  </a:extLst>
                </a:gridCol>
              </a:tblGrid>
              <a:tr h="285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Metric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Value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43458506"/>
                  </a:ext>
                </a:extLst>
              </a:tr>
              <a:tr h="285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RMSE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0.446458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71573489"/>
                  </a:ext>
                </a:extLst>
              </a:tr>
              <a:tr h="285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MAE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0.387269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7562696"/>
                  </a:ext>
                </a:extLst>
              </a:tr>
              <a:tr h="285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</a:rPr>
                        <a:t>MAPE</a:t>
                      </a:r>
                      <a:endParaRPr lang="pt-BR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0.003640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2698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8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ANN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5758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Modelo com uma Camada Oculta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7296916-9116-0C6E-F727-B38885AB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263" y="2005568"/>
            <a:ext cx="4928311" cy="954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658E07E-530A-BB5C-A6FE-9DDEFFEDF8B8}"/>
                  </a:ext>
                </a:extLst>
              </p:cNvPr>
              <p:cNvSpPr txBox="1"/>
              <p:nvPr/>
            </p:nvSpPr>
            <p:spPr>
              <a:xfrm>
                <a:off x="317205" y="3510051"/>
                <a:ext cx="11557589" cy="9456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Onde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 é o número de preditores ou nodes de entrada,</a:t>
                </a:r>
                <a:r>
                  <a:rPr lang="pt-BR" dirty="0">
                    <a:solidFill>
                      <a:srgbClr val="37415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 é o número de neurônios na camada oculta,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 é a função de ativação (</a:t>
                </a:r>
                <a:r>
                  <a:rPr lang="pt-BR" b="0" i="0" dirty="0" err="1">
                    <a:solidFill>
                      <a:srgbClr val="374151"/>
                    </a:solidFill>
                    <a:effectLst/>
                    <a:latin typeface="Söhne"/>
                  </a:rPr>
                  <a:t>ReLU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374151"/>
                    </a:solidFill>
                    <a:latin typeface="Söhne"/>
                  </a:rPr>
                  <a:t> 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são os pesos do vetor da camada oculta para a camada de saída e da camada de entrada para a camada oculta, respectivamente.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são os </a:t>
                </a:r>
                <a:r>
                  <a:rPr lang="pt-BR" b="0" i="0" dirty="0" err="1">
                    <a:solidFill>
                      <a:srgbClr val="374151"/>
                    </a:solidFill>
                    <a:effectLst/>
                    <a:latin typeface="Söhne"/>
                  </a:rPr>
                  <a:t>viéses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  <a:endParaRPr lang="pt-BR" dirty="0">
                  <a:solidFill>
                    <a:srgbClr val="374151"/>
                  </a:solidFill>
                  <a:latin typeface="Söhne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658E07E-530A-BB5C-A6FE-9DDEFFED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5" y="3510051"/>
                <a:ext cx="11557589" cy="945643"/>
              </a:xfrm>
              <a:prstGeom prst="rect">
                <a:avLst/>
              </a:prstGeom>
              <a:blipFill>
                <a:blip r:embed="rId4"/>
                <a:stretch>
                  <a:fillRect l="-263" t="-3165" r="-53" b="-8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86074C-367D-2519-35EE-AF52DB0764B1}"/>
              </a:ext>
            </a:extLst>
          </p:cNvPr>
          <p:cNvSpPr txBox="1"/>
          <p:nvPr/>
        </p:nvSpPr>
        <p:spPr>
          <a:xfrm>
            <a:off x="-435261" y="331731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dirty="0"/>
          </a:p>
        </p:txBody>
      </p:sp>
      <p:pic>
        <p:nvPicPr>
          <p:cNvPr id="1026" name="Picture 2" descr="Single hidden layer neural network – Nicola Manzini">
            <a:extLst>
              <a:ext uri="{FF2B5EF4-FFF2-40B4-BE49-F238E27FC236}">
                <a16:creationId xmlns:a16="http://schemas.microsoft.com/office/drawing/2014/main" id="{876670BF-1387-5168-8DA4-8D8D0CF6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56" y="204445"/>
            <a:ext cx="3880870" cy="31435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221706-B10F-6B37-7E62-6A7734153233}"/>
              </a:ext>
            </a:extLst>
          </p:cNvPr>
          <p:cNvSpPr txBox="1"/>
          <p:nvPr/>
        </p:nvSpPr>
        <p:spPr>
          <a:xfrm>
            <a:off x="7746350" y="4895928"/>
            <a:ext cx="4354493" cy="1218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Para o propósito desta análise, três defasagens são utilizadas como inputs para o modelo e três neurônios são usados na camada oculta.</a:t>
            </a:r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0618A2-700C-F341-1DF3-BB86E44624A5}"/>
              </a:ext>
            </a:extLst>
          </p:cNvPr>
          <p:cNvSpPr txBox="1"/>
          <p:nvPr/>
        </p:nvSpPr>
        <p:spPr>
          <a:xfrm>
            <a:off x="317205" y="4541757"/>
            <a:ext cx="7175551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Uma rede neural é um modelo de aprendizado de máquina composta por camadas de neurônios artificiais.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ABD3E9-39D1-6559-E902-51E875B9C599}"/>
              </a:ext>
            </a:extLst>
          </p:cNvPr>
          <p:cNvSpPr txBox="1"/>
          <p:nvPr/>
        </p:nvSpPr>
        <p:spPr>
          <a:xfrm>
            <a:off x="317204" y="5917843"/>
            <a:ext cx="7175551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Durante o treinamento, a rede ajusta seus pesos e vieses usando um processo chamado </a:t>
            </a:r>
            <a:r>
              <a:rPr lang="pt-BR" sz="1600" dirty="0" err="1">
                <a:solidFill>
                  <a:srgbClr val="374151"/>
                </a:solidFill>
                <a:latin typeface="Söhne"/>
              </a:rPr>
              <a:t>retropropagação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, minimizando a diferença entre as previsões da rede e os rótulos reais dos dados.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AEE7BE-FE55-A328-D014-5E7FD33E64A3}"/>
              </a:ext>
            </a:extLst>
          </p:cNvPr>
          <p:cNvSpPr txBox="1"/>
          <p:nvPr/>
        </p:nvSpPr>
        <p:spPr>
          <a:xfrm>
            <a:off x="317204" y="5229800"/>
            <a:ext cx="7175551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As funções de ativação introduzem não-linearidades, permitindo que a rede aprenda padrões complexos nos dados.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36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ANN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86074C-367D-2519-35EE-AF52DB0764B1}"/>
              </a:ext>
            </a:extLst>
          </p:cNvPr>
          <p:cNvSpPr txBox="1"/>
          <p:nvPr/>
        </p:nvSpPr>
        <p:spPr>
          <a:xfrm>
            <a:off x="-435261" y="331731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EECC958-F144-89B5-2549-B18237C5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1" y="2044439"/>
            <a:ext cx="8711773" cy="44619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2119A0-8045-7816-5B63-5E14589266FF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Visual do 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B2DBD-128C-4300-4820-8492DB44E24F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2737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ANN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86074C-367D-2519-35EE-AF52DB0764B1}"/>
              </a:ext>
            </a:extLst>
          </p:cNvPr>
          <p:cNvSpPr txBox="1"/>
          <p:nvPr/>
        </p:nvSpPr>
        <p:spPr>
          <a:xfrm>
            <a:off x="-435261" y="331731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2119A0-8045-7816-5B63-5E14589266FF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Previsão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A3D9EA-6AF4-65A9-730A-CB0939D8A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3" y="2064071"/>
            <a:ext cx="6105247" cy="361447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D7F0382-BD1C-4503-DE15-3BE16FE95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0414"/>
              </p:ext>
            </p:extLst>
          </p:nvPr>
        </p:nvGraphicFramePr>
        <p:xfrm>
          <a:off x="7597213" y="2483631"/>
          <a:ext cx="2452642" cy="129360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01095">
                  <a:extLst>
                    <a:ext uri="{9D8B030D-6E8A-4147-A177-3AD203B41FA5}">
                      <a16:colId xmlns:a16="http://schemas.microsoft.com/office/drawing/2014/main" val="3990706556"/>
                    </a:ext>
                  </a:extLst>
                </a:gridCol>
                <a:gridCol w="1151547">
                  <a:extLst>
                    <a:ext uri="{9D8B030D-6E8A-4147-A177-3AD203B41FA5}">
                      <a16:colId xmlns:a16="http://schemas.microsoft.com/office/drawing/2014/main" val="2674085061"/>
                    </a:ext>
                  </a:extLst>
                </a:gridCol>
              </a:tblGrid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 err="1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pt-BR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solidFill>
                            <a:schemeClr val="bg1"/>
                          </a:solidFill>
                          <a:effectLst/>
                        </a:rPr>
                        <a:t>Valor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034389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0.408874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125050604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0.344694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64636587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0.003237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391624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5979CCB-B74D-14C0-57C1-0D7E2A126E12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668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6929972" cy="610863"/>
          </a:xfrm>
        </p:spPr>
        <p:txBody>
          <a:bodyPr>
            <a:normAutofit/>
          </a:bodyPr>
          <a:lstStyle/>
          <a:p>
            <a:r>
              <a:rPr lang="pt-BR" dirty="0"/>
              <a:t>Comparação das Previsões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2119A0-8045-7816-5B63-5E14589266FF}"/>
              </a:ext>
            </a:extLst>
          </p:cNvPr>
          <p:cNvSpPr txBox="1"/>
          <p:nvPr/>
        </p:nvSpPr>
        <p:spPr>
          <a:xfrm>
            <a:off x="517553" y="1161637"/>
            <a:ext cx="412281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rgbClr val="374151"/>
                </a:solidFill>
                <a:latin typeface="Söhne"/>
              </a:rPr>
              <a:t>Comparação + Teste Diebold-Mariano</a:t>
            </a:r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9AF9-AA2B-C956-A26C-35EC69EFB8F5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FE38F5D-38F6-D77E-3DBF-F039EC5D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89462"/>
              </p:ext>
            </p:extLst>
          </p:nvPr>
        </p:nvGraphicFramePr>
        <p:xfrm>
          <a:off x="3153399" y="2269986"/>
          <a:ext cx="2452642" cy="129360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01095">
                  <a:extLst>
                    <a:ext uri="{9D8B030D-6E8A-4147-A177-3AD203B41FA5}">
                      <a16:colId xmlns:a16="http://schemas.microsoft.com/office/drawing/2014/main" val="3990706556"/>
                    </a:ext>
                  </a:extLst>
                </a:gridCol>
                <a:gridCol w="1151547">
                  <a:extLst>
                    <a:ext uri="{9D8B030D-6E8A-4147-A177-3AD203B41FA5}">
                      <a16:colId xmlns:a16="http://schemas.microsoft.com/office/drawing/2014/main" val="2674085061"/>
                    </a:ext>
                  </a:extLst>
                </a:gridCol>
              </a:tblGrid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034389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0.408874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125050604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0.344694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64636587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0.003237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391624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55DF98E-D03D-7718-33F0-8E12980F6573}"/>
              </a:ext>
            </a:extLst>
          </p:cNvPr>
          <p:cNvSpPr txBox="1"/>
          <p:nvPr/>
        </p:nvSpPr>
        <p:spPr>
          <a:xfrm>
            <a:off x="593129" y="1907259"/>
            <a:ext cx="2452642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E22BB3E-772F-3CA2-6748-4811CE85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65232"/>
              </p:ext>
            </p:extLst>
          </p:nvPr>
        </p:nvGraphicFramePr>
        <p:xfrm>
          <a:off x="593129" y="2269986"/>
          <a:ext cx="2452642" cy="12936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29505">
                  <a:extLst>
                    <a:ext uri="{9D8B030D-6E8A-4147-A177-3AD203B41FA5}">
                      <a16:colId xmlns:a16="http://schemas.microsoft.com/office/drawing/2014/main" val="2110382834"/>
                    </a:ext>
                  </a:extLst>
                </a:gridCol>
                <a:gridCol w="1323137">
                  <a:extLst>
                    <a:ext uri="{9D8B030D-6E8A-4147-A177-3AD203B41FA5}">
                      <a16:colId xmlns:a16="http://schemas.microsoft.com/office/drawing/2014/main" val="992286268"/>
                    </a:ext>
                  </a:extLst>
                </a:gridCol>
              </a:tblGrid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err="1">
                          <a:effectLst/>
                        </a:rPr>
                        <a:t>Metric</a:t>
                      </a:r>
                      <a:endParaRPr lang="pt-BR" sz="12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err="1">
                          <a:effectLst/>
                        </a:rPr>
                        <a:t>Value</a:t>
                      </a:r>
                      <a:endParaRPr lang="pt-BR" sz="12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70624674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>
                          <a:effectLst/>
                        </a:rPr>
                        <a:t>0.44350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61596763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>
                          <a:effectLst/>
                        </a:rPr>
                        <a:t>0.38319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84289692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>
                          <a:effectLst/>
                        </a:rPr>
                        <a:t>0.00360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935848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B22A798-1AF7-FEA7-B338-F7DA6CF1C959}"/>
              </a:ext>
            </a:extLst>
          </p:cNvPr>
          <p:cNvSpPr txBox="1"/>
          <p:nvPr/>
        </p:nvSpPr>
        <p:spPr>
          <a:xfrm>
            <a:off x="3153399" y="1918411"/>
            <a:ext cx="2452642" cy="307777"/>
          </a:xfrm>
          <a:prstGeom prst="rect">
            <a:avLst/>
          </a:prstGeom>
          <a:solidFill>
            <a:srgbClr val="EFB3A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ANN (3,3)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D33BAD4-43BF-97EA-0D8C-B4601022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18" y="3623370"/>
            <a:ext cx="9206049" cy="302952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B5112B-48BA-2376-B556-C13E5407A160}"/>
              </a:ext>
            </a:extLst>
          </p:cNvPr>
          <p:cNvSpPr txBox="1"/>
          <p:nvPr/>
        </p:nvSpPr>
        <p:spPr>
          <a:xfrm>
            <a:off x="5076202" y="6596390"/>
            <a:ext cx="71784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F"/>
                </a:solidFill>
                <a:effectLst/>
                <a:latin typeface="-apple-system"/>
              </a:rPr>
              <a:t>Diebold, F. X. and Mariano, R. S. (1995), Comparing predictive accuracy, Journal of business &amp; economic statistics 13(3), 253-264.</a:t>
            </a:r>
            <a:endParaRPr lang="pt-BR" sz="10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A623CE2-83FC-8540-23C4-A0FFACDF46AC}"/>
              </a:ext>
            </a:extLst>
          </p:cNvPr>
          <p:cNvSpPr txBox="1"/>
          <p:nvPr/>
        </p:nvSpPr>
        <p:spPr>
          <a:xfrm>
            <a:off x="6024786" y="1893350"/>
            <a:ext cx="245264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Teste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Diebold</a:t>
            </a:r>
            <a:r>
              <a:rPr lang="pt-BR" sz="1400" b="1" dirty="0">
                <a:solidFill>
                  <a:srgbClr val="374151"/>
                </a:solidFill>
                <a:latin typeface="Söhne"/>
              </a:rPr>
              <a:t>-Mariano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894D8C92-D10D-4BDD-2CEB-8BA58F6C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94786"/>
              </p:ext>
            </p:extLst>
          </p:nvPr>
        </p:nvGraphicFramePr>
        <p:xfrm>
          <a:off x="6024786" y="2269986"/>
          <a:ext cx="2452642" cy="97020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01095">
                  <a:extLst>
                    <a:ext uri="{9D8B030D-6E8A-4147-A177-3AD203B41FA5}">
                      <a16:colId xmlns:a16="http://schemas.microsoft.com/office/drawing/2014/main" val="3990706556"/>
                    </a:ext>
                  </a:extLst>
                </a:gridCol>
                <a:gridCol w="1151547">
                  <a:extLst>
                    <a:ext uri="{9D8B030D-6E8A-4147-A177-3AD203B41FA5}">
                      <a16:colId xmlns:a16="http://schemas.microsoft.com/office/drawing/2014/main" val="2674085061"/>
                    </a:ext>
                  </a:extLst>
                </a:gridCol>
              </a:tblGrid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Metric</a:t>
                      </a:r>
                      <a:endParaRPr lang="pt-BR" sz="12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A9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Valor</a:t>
                      </a:r>
                      <a:endParaRPr lang="pt-BR" sz="12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389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Estatística DM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A9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0.648958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050604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A9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0.529681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36587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A00225-A57E-5C5B-FC91-BF97BC47C9DC}"/>
              </a:ext>
            </a:extLst>
          </p:cNvPr>
          <p:cNvSpPr txBox="1"/>
          <p:nvPr/>
        </p:nvSpPr>
        <p:spPr>
          <a:xfrm>
            <a:off x="8665435" y="1920830"/>
            <a:ext cx="3396148" cy="861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374151"/>
                </a:solidFill>
                <a:latin typeface="Söhne"/>
              </a:rPr>
              <a:t>Interpretação: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374151"/>
                </a:solidFill>
                <a:latin typeface="Söhne"/>
              </a:rPr>
              <a:t>Aceita-se H0: Ambos modelos tem mesma acurácia de previsão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677F0C-321F-33C2-DA12-E651EE1E1409}"/>
              </a:ext>
            </a:extLst>
          </p:cNvPr>
          <p:cNvSpPr txBox="1"/>
          <p:nvPr/>
        </p:nvSpPr>
        <p:spPr>
          <a:xfrm>
            <a:off x="8665435" y="2916790"/>
            <a:ext cx="1874378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374151"/>
                </a:solidFill>
                <a:latin typeface="Söhne"/>
              </a:rPr>
              <a:t>Obs</a:t>
            </a:r>
            <a:r>
              <a:rPr lang="pt-BR" sz="1400" dirty="0">
                <a:solidFill>
                  <a:srgbClr val="374151"/>
                </a:solidFill>
                <a:latin typeface="Söhne"/>
              </a:rPr>
              <a:t>: Teste dm bicaudal </a:t>
            </a:r>
            <a:endParaRPr lang="pt-BR" sz="12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317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Método 2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2" y="1109335"/>
            <a:ext cx="49004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Remoção de Outliers e Interpolação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8CD844-5D18-245D-D09D-282E571D3B20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EA37D3-B472-C645-C4FD-9C63E273962F}"/>
              </a:ext>
            </a:extLst>
          </p:cNvPr>
          <p:cNvSpPr txBox="1"/>
          <p:nvPr/>
        </p:nvSpPr>
        <p:spPr>
          <a:xfrm>
            <a:off x="517552" y="1724757"/>
            <a:ext cx="557844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O Método do Intervalo Interquartil (IQR) envolve dividir os dados em quartis (Q1, mediana e Q3) e calcular a diferença entre o terceiro e o primeiro quartil (IQR). 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9401F3B-436C-C89E-4C2C-1A3C3EC7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2" y="2723325"/>
            <a:ext cx="6971454" cy="3758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2DEF4F6-6CD1-696A-2DD8-7D2635738599}"/>
                  </a:ext>
                </a:extLst>
              </p:cNvPr>
              <p:cNvSpPr txBox="1"/>
              <p:nvPr/>
            </p:nvSpPr>
            <p:spPr>
              <a:xfrm>
                <a:off x="7772351" y="1601646"/>
                <a:ext cx="4089211" cy="107721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pt-BR" sz="1600" b="0" i="0" dirty="0">
                    <a:solidFill>
                      <a:schemeClr val="bg1"/>
                    </a:solidFill>
                    <a:effectLst/>
                    <a:latin typeface="Söhne"/>
                  </a:rPr>
                  <a:t>Valores abaixo de </a:t>
                </a:r>
                <a14:m>
                  <m:oMath xmlns:m="http://schemas.openxmlformats.org/officeDocument/2006/math">
                    <m:r>
                      <a:rPr lang="pt-BR" sz="16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16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1 − 1,5×</m:t>
                    </m:r>
                    <m:r>
                      <a:rPr lang="pt-BR" sz="1600" b="0" i="1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pt-BR" sz="1600" b="0" i="1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b="0" i="0" dirty="0">
                    <a:solidFill>
                      <a:schemeClr val="bg1"/>
                    </a:solidFill>
                    <a:effectLst/>
                    <a:latin typeface="Söhne"/>
                  </a:rPr>
                  <a:t>ou acima de </a:t>
                </a:r>
                <a14:m>
                  <m:oMath xmlns:m="http://schemas.openxmlformats.org/officeDocument/2006/math">
                    <m:r>
                      <a:rPr lang="pt-BR" sz="16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16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3+1,5×</m:t>
                    </m:r>
                    <m:r>
                      <a:rPr lang="pt-BR" sz="16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pt-BR" sz="16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b="0" i="0" dirty="0">
                    <a:solidFill>
                      <a:schemeClr val="bg1"/>
                    </a:solidFill>
                    <a:effectLst/>
                    <a:latin typeface="Söhne"/>
                  </a:rPr>
                  <a:t>são considerados outliers.</a:t>
                </a:r>
              </a:p>
              <a:p>
                <a:endParaRPr lang="pt-BR" sz="1600" dirty="0">
                  <a:solidFill>
                    <a:schemeClr val="bg1"/>
                  </a:solidFill>
                  <a:latin typeface="Söhne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Söhne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2DEF4F6-6CD1-696A-2DD8-7D2635738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51" y="1601646"/>
                <a:ext cx="4089211" cy="1077218"/>
              </a:xfrm>
              <a:prstGeom prst="rect">
                <a:avLst/>
              </a:prstGeom>
              <a:blipFill>
                <a:blip r:embed="rId3"/>
                <a:stretch>
                  <a:fillRect l="-742" t="-1117" b="-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93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Método 2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2" y="1109335"/>
            <a:ext cx="49004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Remoção de Outliers e Interpolação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8CD844-5D18-245D-D09D-282E571D3B20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9C572-33A8-30D9-8808-AC40E401A1CB}"/>
              </a:ext>
            </a:extLst>
          </p:cNvPr>
          <p:cNvSpPr txBox="1"/>
          <p:nvPr/>
        </p:nvSpPr>
        <p:spPr>
          <a:xfrm>
            <a:off x="517552" y="1724757"/>
            <a:ext cx="557844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Para Substituir os Valores Outliers é utilizada interpolação quadrática.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5670C2E-2AB6-711D-457E-6FD2FD1F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1" y="2654649"/>
            <a:ext cx="8267525" cy="375644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23A1F2-20D2-EA74-C289-8DF1DB7BF504}"/>
              </a:ext>
            </a:extLst>
          </p:cNvPr>
          <p:cNvSpPr txBox="1"/>
          <p:nvPr/>
        </p:nvSpPr>
        <p:spPr>
          <a:xfrm>
            <a:off x="6521002" y="5323665"/>
            <a:ext cx="38493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Queda mais suave no ano da pandemia.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2092FC3-A980-4185-77B4-5466F4B57500}"/>
              </a:ext>
            </a:extLst>
          </p:cNvPr>
          <p:cNvSpPr/>
          <p:nvPr/>
        </p:nvSpPr>
        <p:spPr>
          <a:xfrm>
            <a:off x="5497474" y="4640366"/>
            <a:ext cx="775139" cy="1273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6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174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Estacionariedade</a:t>
            </a:r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F2AF17-DA6D-CC02-2F0C-2F3C5C7CB5F5}"/>
              </a:ext>
            </a:extLst>
          </p:cNvPr>
          <p:cNvSpPr txBox="1"/>
          <p:nvPr/>
        </p:nvSpPr>
        <p:spPr>
          <a:xfrm>
            <a:off x="517553" y="1681318"/>
            <a:ext cx="7771868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Teste ADF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--------------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ADF Statistic:0.9918323207234698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0.9148186924022621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-2.6004484022038565, '5%': -1.9457335914238807, '10%': -1.613330582408103}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Resultado: Non-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-------------Constant--------------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:-1.5109275567127254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0.5280988734668337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-3.5335601309235605, '5%': -2.9064436883991434, '10%': -2.590723948576676}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Resultado: Non-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-------------Constant/Trend--------------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:-1.5585324985277387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0.8082495324330234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-4.102930985196315, '5%': -3.4792434170910203, '10%': -3.167204658151766}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 Non-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C2355F-44E8-7409-DA9C-F3BFC0596C70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AAA8A6D-CCB5-21A2-C4F5-233BF1C8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70" y="4884286"/>
            <a:ext cx="4636037" cy="197371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7433E0-59B4-D805-406C-23420E7806A5}"/>
              </a:ext>
            </a:extLst>
          </p:cNvPr>
          <p:cNvSpPr txBox="1"/>
          <p:nvPr/>
        </p:nvSpPr>
        <p:spPr>
          <a:xfrm>
            <a:off x="903513" y="5579388"/>
            <a:ext cx="488752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Solução: Tomar a Primeira Diferença da Série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6818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174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Gráficos da FAC e FACP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179A33-9060-F71A-6628-DC398BC68BE9}"/>
              </a:ext>
            </a:extLst>
          </p:cNvPr>
          <p:cNvSpPr txBox="1"/>
          <p:nvPr/>
        </p:nvSpPr>
        <p:spPr>
          <a:xfrm>
            <a:off x="3001919" y="6071602"/>
            <a:ext cx="55550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Intuição dos Gráficos: Processo Gerador sem Autocorrelações -&gt; Ruído Branco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2FC8F7-F188-BB49-5EF3-45AB2E45B4A8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3567D2-E18D-1A24-678B-F3B246CB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3" y="1530969"/>
            <a:ext cx="5448300" cy="4143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647394-C356-2A95-EEFA-5A24C6FA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49" y="1530969"/>
            <a:ext cx="53625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13" y="299511"/>
            <a:ext cx="7564735" cy="610863"/>
          </a:xfrm>
        </p:spPr>
        <p:txBody>
          <a:bodyPr>
            <a:normAutofit/>
          </a:bodyPr>
          <a:lstStyle/>
          <a:p>
            <a:r>
              <a:rPr lang="pt-BR" dirty="0"/>
              <a:t>Apresentação da Série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0D0FC6-8948-55F9-3E5D-E948090BFC8C}"/>
              </a:ext>
            </a:extLst>
          </p:cNvPr>
          <p:cNvSpPr txBox="1"/>
          <p:nvPr/>
        </p:nvSpPr>
        <p:spPr>
          <a:xfrm>
            <a:off x="590533" y="1030306"/>
            <a:ext cx="1028813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Este indicador refere-se à produção de estabelecimentos industriais e engloba setores como mineração, manufatura, eletricidade, gás, vapor e ar-condicionado. Este indicador é medido em um índice com base em um período de referência que expressa a mudança no volume da produção.</a:t>
            </a:r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2C930C7-A9D5-92BB-7480-18DEE779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2" y="2073568"/>
            <a:ext cx="11514491" cy="435036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816CE4-50BA-C48E-EE61-665D8E7908DB}"/>
              </a:ext>
            </a:extLst>
          </p:cNvPr>
          <p:cNvSpPr txBox="1"/>
          <p:nvPr/>
        </p:nvSpPr>
        <p:spPr>
          <a:xfrm>
            <a:off x="7050526" y="6543866"/>
            <a:ext cx="4990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OECD (2023), Industrial </a:t>
            </a:r>
            <a:r>
              <a:rPr lang="pt-BR" sz="1200" dirty="0" err="1">
                <a:solidFill>
                  <a:schemeClr val="bg1"/>
                </a:solidFill>
              </a:rPr>
              <a:t>production</a:t>
            </a:r>
            <a:r>
              <a:rPr lang="pt-BR" sz="1200" dirty="0">
                <a:solidFill>
                  <a:schemeClr val="bg1"/>
                </a:solidFill>
              </a:rPr>
              <a:t> (</a:t>
            </a:r>
            <a:r>
              <a:rPr lang="pt-BR" sz="1200" dirty="0" err="1">
                <a:solidFill>
                  <a:schemeClr val="bg1"/>
                </a:solidFill>
              </a:rPr>
              <a:t>indicator</a:t>
            </a:r>
            <a:r>
              <a:rPr lang="pt-BR" sz="1200" dirty="0">
                <a:solidFill>
                  <a:schemeClr val="bg1"/>
                </a:solidFill>
              </a:rPr>
              <a:t>). </a:t>
            </a:r>
            <a:r>
              <a:rPr lang="pt-BR" sz="1200" dirty="0" err="1">
                <a:solidFill>
                  <a:schemeClr val="bg1"/>
                </a:solidFill>
              </a:rPr>
              <a:t>doi</a:t>
            </a:r>
            <a:r>
              <a:rPr lang="pt-BR" sz="1200" dirty="0">
                <a:solidFill>
                  <a:schemeClr val="bg1"/>
                </a:solidFill>
              </a:rPr>
              <a:t>: 10.1787/39121c55-en</a:t>
            </a:r>
            <a:endParaRPr lang="pt-BR" sz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9554B15-35BE-8603-800C-945C44E6F2DE}"/>
              </a:ext>
            </a:extLst>
          </p:cNvPr>
          <p:cNvSpPr/>
          <p:nvPr/>
        </p:nvSpPr>
        <p:spPr>
          <a:xfrm>
            <a:off x="5177119" y="4827494"/>
            <a:ext cx="430306" cy="6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45747D4-53C1-98C2-5FF6-6A4DE51CA613}"/>
              </a:ext>
            </a:extLst>
          </p:cNvPr>
          <p:cNvSpPr/>
          <p:nvPr/>
        </p:nvSpPr>
        <p:spPr>
          <a:xfrm>
            <a:off x="9928413" y="4935766"/>
            <a:ext cx="430306" cy="6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B756E6C-07F5-83C1-86B2-FDD28A21A956}"/>
              </a:ext>
            </a:extLst>
          </p:cNvPr>
          <p:cNvSpPr txBox="1"/>
          <p:nvPr/>
        </p:nvSpPr>
        <p:spPr>
          <a:xfrm>
            <a:off x="5607425" y="5394772"/>
            <a:ext cx="19632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Crise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Sub</a:t>
            </a:r>
            <a:r>
              <a:rPr lang="pt-BR" sz="1600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rime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2008</a:t>
            </a:r>
            <a:endParaRPr lang="pt-BR" sz="16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AEE07A4-6959-2854-163C-D79968E6C935}"/>
              </a:ext>
            </a:extLst>
          </p:cNvPr>
          <p:cNvSpPr txBox="1"/>
          <p:nvPr/>
        </p:nvSpPr>
        <p:spPr>
          <a:xfrm>
            <a:off x="8476128" y="4597212"/>
            <a:ext cx="14746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Pandemia 2020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6356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7809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Estimação dos Modelos Potenciais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EA1D15-2EC6-71F8-4E45-F674DB9A8B43}"/>
              </a:ext>
            </a:extLst>
          </p:cNvPr>
          <p:cNvSpPr txBox="1"/>
          <p:nvPr/>
        </p:nvSpPr>
        <p:spPr>
          <a:xfrm>
            <a:off x="517553" y="1647845"/>
            <a:ext cx="41997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Três Modelos São Estimados: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B95F7A-70F9-F5DE-159F-FA4D5130D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02042"/>
              </p:ext>
            </p:extLst>
          </p:nvPr>
        </p:nvGraphicFramePr>
        <p:xfrm>
          <a:off x="517553" y="2630861"/>
          <a:ext cx="4598972" cy="1294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1291">
                  <a:extLst>
                    <a:ext uri="{9D8B030D-6E8A-4147-A177-3AD203B41FA5}">
                      <a16:colId xmlns:a16="http://schemas.microsoft.com/office/drawing/2014/main" val="4209593730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2878008665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2218603815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2691068308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491428434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3762916747"/>
                    </a:ext>
                  </a:extLst>
                </a:gridCol>
                <a:gridCol w="751226">
                  <a:extLst>
                    <a:ext uri="{9D8B030D-6E8A-4147-A177-3AD203B41FA5}">
                      <a16:colId xmlns:a16="http://schemas.microsoft.com/office/drawing/2014/main" val="2364304132"/>
                    </a:ext>
                  </a:extLst>
                </a:gridCol>
              </a:tblGrid>
              <a:tr h="235677">
                <a:tc>
                  <a:txBody>
                    <a:bodyPr/>
                    <a:lstStyle/>
                    <a:p>
                      <a:pPr algn="r" fontAlgn="ctr"/>
                      <a:endParaRPr lang="pt-BR" sz="11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 err="1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</a:rPr>
                        <a:t>P&gt;|z|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65207617"/>
                  </a:ext>
                </a:extLst>
              </a:tr>
              <a:tr h="43382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ar.L1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-0.527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70219228"/>
                  </a:ext>
                </a:extLst>
              </a:tr>
              <a:tr h="30824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ma.L1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-0.5076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-0.854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-1.673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30588629"/>
                  </a:ext>
                </a:extLst>
              </a:tr>
              <a:tr h="30824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5.187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496157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FA03941-C3F9-6F3B-7CD3-64B357A73CC1}"/>
              </a:ext>
            </a:extLst>
          </p:cNvPr>
          <p:cNvSpPr txBox="1"/>
          <p:nvPr/>
        </p:nvSpPr>
        <p:spPr>
          <a:xfrm>
            <a:off x="517553" y="2307794"/>
            <a:ext cx="4598972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965505-227C-8510-3FFE-74CC756D6AAE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9C27D37-75D5-7687-4E61-479C49E20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67833"/>
              </p:ext>
            </p:extLst>
          </p:nvPr>
        </p:nvGraphicFramePr>
        <p:xfrm>
          <a:off x="5956419" y="2584514"/>
          <a:ext cx="5029910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3649560356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2290918325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681038486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4026887146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3351713262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303252852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171839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P&gt;|z|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44889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ar.L1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0.4155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-2.233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3700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ar.L2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-0.358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944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ma.L1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-0.3423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-2.951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2.266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9380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5.183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353943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C0CB7E14-C959-220B-F545-840C4960D9F3}"/>
              </a:ext>
            </a:extLst>
          </p:cNvPr>
          <p:cNvSpPr txBox="1"/>
          <p:nvPr/>
        </p:nvSpPr>
        <p:spPr>
          <a:xfrm>
            <a:off x="5956419" y="2274040"/>
            <a:ext cx="5029910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(2,1,1)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124D42D-78DC-6B95-3C5C-27172F0F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67518"/>
              </p:ext>
            </p:extLst>
          </p:nvPr>
        </p:nvGraphicFramePr>
        <p:xfrm>
          <a:off x="3341406" y="5094146"/>
          <a:ext cx="4678012" cy="6304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7364">
                  <a:extLst>
                    <a:ext uri="{9D8B030D-6E8A-4147-A177-3AD203B41FA5}">
                      <a16:colId xmlns:a16="http://schemas.microsoft.com/office/drawing/2014/main" val="3820394180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2517939932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332706223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1771870481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1403884597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3999537265"/>
                    </a:ext>
                  </a:extLst>
                </a:gridCol>
                <a:gridCol w="763178">
                  <a:extLst>
                    <a:ext uri="{9D8B030D-6E8A-4147-A177-3AD203B41FA5}">
                      <a16:colId xmlns:a16="http://schemas.microsoft.com/office/drawing/2014/main" val="1568190126"/>
                    </a:ext>
                  </a:extLst>
                </a:gridCol>
              </a:tblGrid>
              <a:tr h="340979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P&gt;|z|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2345549"/>
                  </a:ext>
                </a:extLst>
              </a:tr>
              <a:tr h="289457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0.5032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304060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5AB78D-19FF-C427-6F88-AC1E01DAF94C}"/>
              </a:ext>
            </a:extLst>
          </p:cNvPr>
          <p:cNvSpPr txBox="1"/>
          <p:nvPr/>
        </p:nvSpPr>
        <p:spPr>
          <a:xfrm>
            <a:off x="3347276" y="4786369"/>
            <a:ext cx="4672142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(0,1,0) –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AutoArima</a:t>
            </a:r>
            <a:r>
              <a:rPr lang="pt-BR" sz="1400" b="1" dirty="0">
                <a:solidFill>
                  <a:srgbClr val="374151"/>
                </a:solidFill>
                <a:latin typeface="Söhne"/>
              </a:rPr>
              <a:t> –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Naive</a:t>
            </a:r>
            <a:r>
              <a:rPr lang="pt-BR" sz="1400" b="1" dirty="0">
                <a:solidFill>
                  <a:srgbClr val="374151"/>
                </a:solidFill>
                <a:latin typeface="Söhne"/>
              </a:rPr>
              <a:t> Random Walk</a:t>
            </a:r>
          </a:p>
        </p:txBody>
      </p:sp>
    </p:spTree>
    <p:extLst>
      <p:ext uri="{BB962C8B-B14F-4D97-AF65-F5344CB8AC3E}">
        <p14:creationId xmlns:p14="http://schemas.microsoft.com/office/powerpoint/2010/main" val="1725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4563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dos Resíduos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96C154-4B99-BEBA-3EFE-8C98B7EE1947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F03E13-8AFE-04D7-2B72-4D49FC5B40EB}"/>
              </a:ext>
            </a:extLst>
          </p:cNvPr>
          <p:cNvSpPr txBox="1"/>
          <p:nvPr/>
        </p:nvSpPr>
        <p:spPr>
          <a:xfrm>
            <a:off x="352536" y="1658747"/>
            <a:ext cx="5242800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58061D-DC92-87A8-1911-4BD885E87494}"/>
              </a:ext>
            </a:extLst>
          </p:cNvPr>
          <p:cNvSpPr txBox="1"/>
          <p:nvPr/>
        </p:nvSpPr>
        <p:spPr>
          <a:xfrm>
            <a:off x="5947872" y="1687006"/>
            <a:ext cx="5136355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(2,1,1)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3C421A-D654-B327-5AF7-614A5015C7AE}"/>
              </a:ext>
            </a:extLst>
          </p:cNvPr>
          <p:cNvSpPr txBox="1"/>
          <p:nvPr/>
        </p:nvSpPr>
        <p:spPr>
          <a:xfrm>
            <a:off x="343961" y="4645255"/>
            <a:ext cx="4604053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==========</a:t>
            </a:r>
          </a:p>
          <a:p>
            <a:r>
              <a:rPr lang="pt-BR" sz="11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Test </a:t>
            </a:r>
            <a:r>
              <a:rPr lang="pt-BR" sz="11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9.410190844249517 </a:t>
            </a:r>
          </a:p>
          <a:p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p-</a:t>
            </a:r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0.9776508756085911 </a:t>
            </a:r>
          </a:p>
          <a:p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-Bera =========== </a:t>
            </a:r>
          </a:p>
          <a:p>
            <a:r>
              <a:rPr lang="pt-BR" sz="11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Test </a:t>
            </a:r>
            <a:r>
              <a:rPr lang="pt-BR" sz="11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0.2155744265854259 </a:t>
            </a:r>
          </a:p>
          <a:p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p-</a:t>
            </a:r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0.897818619973964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A45438-C6C9-FAFE-6EC6-6030E734350B}"/>
              </a:ext>
            </a:extLst>
          </p:cNvPr>
          <p:cNvSpPr txBox="1"/>
          <p:nvPr/>
        </p:nvSpPr>
        <p:spPr>
          <a:xfrm>
            <a:off x="6202110" y="4616996"/>
            <a:ext cx="38733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========== 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Test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9.599840081394722 </a:t>
            </a:r>
          </a:p>
          <a:p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p-</a:t>
            </a:r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0.974861282902647</a:t>
            </a:r>
          </a:p>
          <a:p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-Bera ===========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Test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0.1909845102973612 </a:t>
            </a:r>
          </a:p>
          <a:p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p-</a:t>
            </a:r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0.9089254011185034</a:t>
            </a:r>
            <a:endParaRPr lang="pt-BR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F72270-F3B8-A0CD-57AF-ACB017EF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5" y="1966524"/>
            <a:ext cx="5242800" cy="25975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D1F28D-2889-3214-3C3E-2B9B0F57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18" y="2003330"/>
            <a:ext cx="5136355" cy="25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4563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dos Resíduos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96C154-4B99-BEBA-3EFE-8C98B7EE1947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60E683-6B94-904D-615D-B45FA3114B77}"/>
              </a:ext>
            </a:extLst>
          </p:cNvPr>
          <p:cNvSpPr txBox="1"/>
          <p:nvPr/>
        </p:nvSpPr>
        <p:spPr>
          <a:xfrm>
            <a:off x="1363583" y="5417222"/>
            <a:ext cx="3967385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===========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Test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9.847079117188358</a:t>
            </a:r>
          </a:p>
          <a:p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p-</a:t>
            </a:r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0.9708607855164008</a:t>
            </a:r>
          </a:p>
          <a:p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-Bera =========== 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Test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0.423076482680594</a:t>
            </a:r>
          </a:p>
          <a:p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p-</a:t>
            </a:r>
            <a:r>
              <a:rPr lang="pt-BR" sz="11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0.8093383302784263</a:t>
            </a:r>
            <a:endParaRPr lang="pt-BR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B328C7-E3C8-4F73-3F22-F4AFF575C9CD}"/>
              </a:ext>
            </a:extLst>
          </p:cNvPr>
          <p:cNvSpPr txBox="1"/>
          <p:nvPr/>
        </p:nvSpPr>
        <p:spPr>
          <a:xfrm>
            <a:off x="1254756" y="1757068"/>
            <a:ext cx="6701377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(0,1,0) –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AutoArima</a:t>
            </a:r>
            <a:r>
              <a:rPr lang="pt-BR" sz="1400" b="1" dirty="0">
                <a:solidFill>
                  <a:srgbClr val="374151"/>
                </a:solidFill>
                <a:latin typeface="Söhne"/>
              </a:rPr>
              <a:t> –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Naive</a:t>
            </a:r>
            <a:r>
              <a:rPr lang="pt-BR" sz="1400" b="1" dirty="0">
                <a:solidFill>
                  <a:srgbClr val="374151"/>
                </a:solidFill>
                <a:latin typeface="Söhne"/>
              </a:rPr>
              <a:t> Random Walk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177783-2D41-1568-45CC-5D21A7E9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56" y="2064267"/>
            <a:ext cx="6701377" cy="33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0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Visual do Ajuste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2FDC-7A3D-008B-6C1B-EC536FB2B8CA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BD715F-83C9-F069-C078-EF5369C3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39" y="1904604"/>
            <a:ext cx="8356274" cy="42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Previsão Out-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of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-Sample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186C9A-FB74-7C0B-39D5-D79262AABD9D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AD2AF3-C723-AEB6-C55E-7B835CDFE501}"/>
              </a:ext>
            </a:extLst>
          </p:cNvPr>
          <p:cNvSpPr txBox="1"/>
          <p:nvPr/>
        </p:nvSpPr>
        <p:spPr>
          <a:xfrm>
            <a:off x="517553" y="1564723"/>
            <a:ext cx="5029910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E198AF-98E4-626A-7A03-66D77AC3609F}"/>
              </a:ext>
            </a:extLst>
          </p:cNvPr>
          <p:cNvSpPr txBox="1"/>
          <p:nvPr/>
        </p:nvSpPr>
        <p:spPr>
          <a:xfrm>
            <a:off x="6110243" y="1530969"/>
            <a:ext cx="5332575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(2,1,1)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A6545B-3FF2-EF32-543E-EFA5FA4E1426}"/>
              </a:ext>
            </a:extLst>
          </p:cNvPr>
          <p:cNvSpPr txBox="1"/>
          <p:nvPr/>
        </p:nvSpPr>
        <p:spPr>
          <a:xfrm>
            <a:off x="3347276" y="4210399"/>
            <a:ext cx="6275288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(0,1,0) -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Naive</a:t>
            </a:r>
            <a:r>
              <a:rPr lang="pt-BR" sz="1400" b="1" dirty="0">
                <a:solidFill>
                  <a:srgbClr val="374151"/>
                </a:solidFill>
                <a:latin typeface="Söhne"/>
              </a:rPr>
              <a:t> Random Walk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5C8C1DA-CE46-3920-B2FD-541FC619B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09150"/>
              </p:ext>
            </p:extLst>
          </p:nvPr>
        </p:nvGraphicFramePr>
        <p:xfrm>
          <a:off x="3712344" y="1958556"/>
          <a:ext cx="1835119" cy="1036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5120">
                  <a:extLst>
                    <a:ext uri="{9D8B030D-6E8A-4147-A177-3AD203B41FA5}">
                      <a16:colId xmlns:a16="http://schemas.microsoft.com/office/drawing/2014/main" val="2110382834"/>
                    </a:ext>
                  </a:extLst>
                </a:gridCol>
                <a:gridCol w="989999">
                  <a:extLst>
                    <a:ext uri="{9D8B030D-6E8A-4147-A177-3AD203B41FA5}">
                      <a16:colId xmlns:a16="http://schemas.microsoft.com/office/drawing/2014/main" val="992286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err="1">
                          <a:effectLst/>
                        </a:rPr>
                        <a:t>Metric</a:t>
                      </a:r>
                      <a:endParaRPr lang="pt-BR" sz="12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err="1">
                          <a:effectLst/>
                        </a:rPr>
                        <a:t>Value</a:t>
                      </a:r>
                      <a:endParaRPr lang="pt-BR" sz="12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7062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0.397251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6159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0.311171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8428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0.002929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9358484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74A1B92-ACF3-4717-BBFF-38760589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05048"/>
              </p:ext>
            </p:extLst>
          </p:nvPr>
        </p:nvGraphicFramePr>
        <p:xfrm>
          <a:off x="9366191" y="1872500"/>
          <a:ext cx="2076627" cy="1036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6341">
                  <a:extLst>
                    <a:ext uri="{9D8B030D-6E8A-4147-A177-3AD203B41FA5}">
                      <a16:colId xmlns:a16="http://schemas.microsoft.com/office/drawing/2014/main" val="338979165"/>
                    </a:ext>
                  </a:extLst>
                </a:gridCol>
                <a:gridCol w="1120286">
                  <a:extLst>
                    <a:ext uri="{9D8B030D-6E8A-4147-A177-3AD203B41FA5}">
                      <a16:colId xmlns:a16="http://schemas.microsoft.com/office/drawing/2014/main" val="2198610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Metric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Value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4708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0.394767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356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0.307996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90211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0.002899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96688310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E2CCA06-F882-7C66-AC2D-6A89A489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08538"/>
              </p:ext>
            </p:extLst>
          </p:nvPr>
        </p:nvGraphicFramePr>
        <p:xfrm>
          <a:off x="6462531" y="4590827"/>
          <a:ext cx="3160034" cy="114287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5279">
                  <a:extLst>
                    <a:ext uri="{9D8B030D-6E8A-4147-A177-3AD203B41FA5}">
                      <a16:colId xmlns:a16="http://schemas.microsoft.com/office/drawing/2014/main" val="780725719"/>
                    </a:ext>
                  </a:extLst>
                </a:gridCol>
                <a:gridCol w="1704755">
                  <a:extLst>
                    <a:ext uri="{9D8B030D-6E8A-4147-A177-3AD203B41FA5}">
                      <a16:colId xmlns:a16="http://schemas.microsoft.com/office/drawing/2014/main" val="2259664099"/>
                    </a:ext>
                  </a:extLst>
                </a:gridCol>
              </a:tblGrid>
              <a:tr h="285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Metric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effectLst/>
                        </a:rPr>
                        <a:t>Value</a:t>
                      </a:r>
                      <a:endParaRPr lang="pt-B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43458506"/>
                  </a:ext>
                </a:extLst>
              </a:tr>
              <a:tr h="2857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0.394897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71573489"/>
                  </a:ext>
                </a:extLst>
              </a:tr>
              <a:tr h="2857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0.314558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7562696"/>
                  </a:ext>
                </a:extLst>
              </a:tr>
              <a:tr h="2857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0.002961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26985010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3A0E3B75-3E1F-A21B-5318-DAACAD26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3" y="1859785"/>
            <a:ext cx="3194791" cy="228042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00D37F7-D956-D586-64BD-8B107001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44" y="1838746"/>
            <a:ext cx="3205340" cy="229900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CEA57B6-6A70-1439-3D03-C7BFB8DFF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277" y="4491641"/>
            <a:ext cx="3053524" cy="21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ANN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86074C-367D-2519-35EE-AF52DB0764B1}"/>
              </a:ext>
            </a:extLst>
          </p:cNvPr>
          <p:cNvSpPr txBox="1"/>
          <p:nvPr/>
        </p:nvSpPr>
        <p:spPr>
          <a:xfrm>
            <a:off x="-435261" y="331731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2119A0-8045-7816-5B63-5E14589266FF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Visual do 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B2DBD-128C-4300-4820-8492DB44E24F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C79F74-E69F-0288-623B-E31452BE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23" y="1647845"/>
            <a:ext cx="9391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5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ANN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86074C-367D-2519-35EE-AF52DB0764B1}"/>
              </a:ext>
            </a:extLst>
          </p:cNvPr>
          <p:cNvSpPr txBox="1"/>
          <p:nvPr/>
        </p:nvSpPr>
        <p:spPr>
          <a:xfrm>
            <a:off x="-435261" y="331731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2119A0-8045-7816-5B63-5E14589266FF}"/>
              </a:ext>
            </a:extLst>
          </p:cNvPr>
          <p:cNvSpPr txBox="1"/>
          <p:nvPr/>
        </p:nvSpPr>
        <p:spPr>
          <a:xfrm>
            <a:off x="517553" y="1109335"/>
            <a:ext cx="2712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Previsão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D7F0382-BD1C-4503-DE15-3BE16FE95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19301"/>
              </p:ext>
            </p:extLst>
          </p:nvPr>
        </p:nvGraphicFramePr>
        <p:xfrm>
          <a:off x="8430093" y="2449448"/>
          <a:ext cx="2452642" cy="129360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01095">
                  <a:extLst>
                    <a:ext uri="{9D8B030D-6E8A-4147-A177-3AD203B41FA5}">
                      <a16:colId xmlns:a16="http://schemas.microsoft.com/office/drawing/2014/main" val="3990706556"/>
                    </a:ext>
                  </a:extLst>
                </a:gridCol>
                <a:gridCol w="1151547">
                  <a:extLst>
                    <a:ext uri="{9D8B030D-6E8A-4147-A177-3AD203B41FA5}">
                      <a16:colId xmlns:a16="http://schemas.microsoft.com/office/drawing/2014/main" val="2674085061"/>
                    </a:ext>
                  </a:extLst>
                </a:gridCol>
              </a:tblGrid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 err="1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pt-BR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solidFill>
                            <a:schemeClr val="bg1"/>
                          </a:solidFill>
                          <a:effectLst/>
                        </a:rPr>
                        <a:t>Valor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034389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0.385653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125050604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0.301934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64636587"/>
                  </a:ext>
                </a:extLst>
              </a:tr>
              <a:tr h="3234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0.002843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391624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5979CCB-B74D-14C0-57C1-0D7E2A126E12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57D802-FDB5-0958-CE4F-DB3AAAF4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3" y="1791521"/>
            <a:ext cx="7208344" cy="42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  <a:solidFill>
            <a:srgbClr val="CCA8B7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6929972" cy="610863"/>
          </a:xfrm>
        </p:spPr>
        <p:txBody>
          <a:bodyPr>
            <a:normAutofit/>
          </a:bodyPr>
          <a:lstStyle/>
          <a:p>
            <a:r>
              <a:rPr lang="pt-BR" dirty="0"/>
              <a:t>Comparação das Previsões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2119A0-8045-7816-5B63-5E14589266FF}"/>
              </a:ext>
            </a:extLst>
          </p:cNvPr>
          <p:cNvSpPr txBox="1"/>
          <p:nvPr/>
        </p:nvSpPr>
        <p:spPr>
          <a:xfrm>
            <a:off x="517553" y="1161637"/>
            <a:ext cx="4122813" cy="369332"/>
          </a:xfrm>
          <a:prstGeom prst="rect">
            <a:avLst/>
          </a:prstGeom>
          <a:solidFill>
            <a:srgbClr val="CCA8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Comparação + Teste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Diebold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-Mariano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9AF9-AA2B-C956-A26C-35EC69EFB8F5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2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B5112B-48BA-2376-B556-C13E5407A160}"/>
              </a:ext>
            </a:extLst>
          </p:cNvPr>
          <p:cNvSpPr txBox="1"/>
          <p:nvPr/>
        </p:nvSpPr>
        <p:spPr>
          <a:xfrm>
            <a:off x="5076202" y="6596390"/>
            <a:ext cx="71784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F"/>
                </a:solidFill>
                <a:effectLst/>
                <a:latin typeface="-apple-system"/>
              </a:rPr>
              <a:t>Diebold, F. X. and Mariano, R. S. (1995), Comparing predictive accuracy, Journal of business &amp; economic statistics 13(3), 253-264.</a:t>
            </a:r>
            <a:endParaRPr lang="pt-BR" sz="105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A00225-A57E-5C5B-FC91-BF97BC47C9DC}"/>
              </a:ext>
            </a:extLst>
          </p:cNvPr>
          <p:cNvSpPr txBox="1"/>
          <p:nvPr/>
        </p:nvSpPr>
        <p:spPr>
          <a:xfrm>
            <a:off x="8665435" y="1920830"/>
            <a:ext cx="3396148" cy="1107996"/>
          </a:xfrm>
          <a:prstGeom prst="rect">
            <a:avLst/>
          </a:prstGeom>
          <a:solidFill>
            <a:srgbClr val="CCA8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öhne"/>
              </a:rPr>
              <a:t>Interpretação: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Söhne"/>
              </a:rPr>
              <a:t>Aceita-se H0 para ambos os casos : Todos os modelos tem mesma acurácia de previsão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677F0C-321F-33C2-DA12-E651EE1E1409}"/>
              </a:ext>
            </a:extLst>
          </p:cNvPr>
          <p:cNvSpPr txBox="1"/>
          <p:nvPr/>
        </p:nvSpPr>
        <p:spPr>
          <a:xfrm>
            <a:off x="8665435" y="3132571"/>
            <a:ext cx="1874378" cy="307777"/>
          </a:xfrm>
          <a:prstGeom prst="rect">
            <a:avLst/>
          </a:prstGeom>
          <a:solidFill>
            <a:srgbClr val="CCA8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374151"/>
                </a:solidFill>
                <a:latin typeface="Söhne"/>
              </a:rPr>
              <a:t>Obs</a:t>
            </a:r>
            <a:r>
              <a:rPr lang="pt-BR" sz="1400" dirty="0">
                <a:solidFill>
                  <a:srgbClr val="374151"/>
                </a:solidFill>
                <a:latin typeface="Söhne"/>
              </a:rPr>
              <a:t>: Teste dm bicaudal </a:t>
            </a:r>
            <a:endParaRPr lang="pt-BR" sz="1200" b="1" dirty="0">
              <a:solidFill>
                <a:srgbClr val="374151"/>
              </a:solidFill>
              <a:latin typeface="Söhne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64EFD2E-B47C-5E49-053B-F3AB818B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6693"/>
              </p:ext>
            </p:extLst>
          </p:nvPr>
        </p:nvGraphicFramePr>
        <p:xfrm>
          <a:off x="517551" y="1792456"/>
          <a:ext cx="7720595" cy="206169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50828">
                  <a:extLst>
                    <a:ext uri="{9D8B030D-6E8A-4147-A177-3AD203B41FA5}">
                      <a16:colId xmlns:a16="http://schemas.microsoft.com/office/drawing/2014/main" val="2445951932"/>
                    </a:ext>
                  </a:extLst>
                </a:gridCol>
                <a:gridCol w="1850828">
                  <a:extLst>
                    <a:ext uri="{9D8B030D-6E8A-4147-A177-3AD203B41FA5}">
                      <a16:colId xmlns:a16="http://schemas.microsoft.com/office/drawing/2014/main" val="1105676166"/>
                    </a:ext>
                  </a:extLst>
                </a:gridCol>
                <a:gridCol w="1850828">
                  <a:extLst>
                    <a:ext uri="{9D8B030D-6E8A-4147-A177-3AD203B41FA5}">
                      <a16:colId xmlns:a16="http://schemas.microsoft.com/office/drawing/2014/main" val="273414784"/>
                    </a:ext>
                  </a:extLst>
                </a:gridCol>
                <a:gridCol w="2168111">
                  <a:extLst>
                    <a:ext uri="{9D8B030D-6E8A-4147-A177-3AD203B41FA5}">
                      <a16:colId xmlns:a16="http://schemas.microsoft.com/office/drawing/2014/main" val="864332219"/>
                    </a:ext>
                  </a:extLst>
                </a:gridCol>
              </a:tblGrid>
              <a:tr h="34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 err="1">
                          <a:effectLst/>
                        </a:rPr>
                        <a:t>Metric</a:t>
                      </a:r>
                      <a:endParaRPr lang="pt-BR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RW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ARIMA(2,1,1)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ANN(3,3)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69234949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RMSE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0.394767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0.394767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  <a:latin typeface="Söhne"/>
                        </a:rPr>
                        <a:t>0.385653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65747795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MAE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0.307996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0.307996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  <a:latin typeface="Söhne"/>
                        </a:rPr>
                        <a:t>0.301934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39548044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MAPE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0.002899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0.002899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  <a:latin typeface="Söhne"/>
                        </a:rPr>
                        <a:t>0.002843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16626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Estat. DM (RW)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-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-0.00907</a:t>
                      </a:r>
                      <a:endParaRPr lang="pt-BR" sz="1200" b="1" dirty="0">
                        <a:effectLst/>
                        <a:latin typeface="Söhne"/>
                      </a:endParaRP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-0.50126</a:t>
                      </a:r>
                      <a:endParaRPr lang="pt-BR" sz="1200" b="1" dirty="0">
                        <a:effectLst/>
                        <a:latin typeface="Söhne"/>
                      </a:endParaRP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7442310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dirty="0">
                          <a:effectLst/>
                        </a:rPr>
                        <a:t>p-Valor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Söhne"/>
                        </a:rPr>
                        <a:t>-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0.9929</a:t>
                      </a:r>
                      <a:endParaRPr lang="pt-BR" sz="1200" b="1" dirty="0">
                        <a:effectLst/>
                        <a:latin typeface="Söhne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0.6260</a:t>
                      </a:r>
                      <a:endParaRPr lang="pt-BR" sz="1200" b="1" dirty="0">
                        <a:effectLst/>
                        <a:latin typeface="Söhne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56133178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80656363-58F0-6087-9838-E0085C19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1" y="4062025"/>
            <a:ext cx="9723842" cy="23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66" y="272617"/>
            <a:ext cx="7947283" cy="610863"/>
          </a:xfrm>
        </p:spPr>
        <p:txBody>
          <a:bodyPr>
            <a:normAutofit fontScale="90000"/>
          </a:bodyPr>
          <a:lstStyle/>
          <a:p>
            <a:r>
              <a:rPr lang="pt-BR" dirty="0"/>
              <a:t>Divisão </a:t>
            </a:r>
            <a:r>
              <a:rPr lang="pt-BR" dirty="0" err="1"/>
              <a:t>In-Sample|Out-of-Sample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628249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Período Dentro da Amostra: Janeiro, 2017 até Julho,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Período Fora da Amostra: Agosto, 2022 até Julho, 2023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5C4E4A-E7FD-CF35-C869-FDED964A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51" y="1981521"/>
            <a:ext cx="9016002" cy="46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0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174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Estacionariedade</a:t>
            </a:r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F2AF17-DA6D-CC02-2F0C-2F3C5C7CB5F5}"/>
              </a:ext>
            </a:extLst>
          </p:cNvPr>
          <p:cNvSpPr txBox="1"/>
          <p:nvPr/>
        </p:nvSpPr>
        <p:spPr>
          <a:xfrm>
            <a:off x="517553" y="1556607"/>
            <a:ext cx="8775863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Teste ADF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0.21913455201533824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0.7522865340908295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-2.6015598730468747, '5%': -1.9458993019104005, '10%': -1.6132358416748047}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Resultado: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Non-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 Constant 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-3.3488533190433483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0.012831045166277841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1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-3.5352168748293127, '5%': -2.9071540828402367, '10%': -2.5911025443786984}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 Constant/Trend 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-3.328452253083566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0.06170684149010758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1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-4.105265484751935, '5%': -3.4803385352753753, '10%': -3.1678389485662266}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 Non-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B68D70-63DB-D4AA-638D-B2FCF86B1067}"/>
              </a:ext>
            </a:extLst>
          </p:cNvPr>
          <p:cNvSpPr txBox="1"/>
          <p:nvPr/>
        </p:nvSpPr>
        <p:spPr>
          <a:xfrm>
            <a:off x="517553" y="4733002"/>
            <a:ext cx="877586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Söhne"/>
              </a:rPr>
              <a:t>Teste KPSS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 Constant 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KPSS Statistic:0.1365095395837306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0.1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4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{'10%': 0.347, '5%': 0.463, '2.5%': 0.574, '1%': 0.739}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 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 Constant/Trend --------------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KPSS Statistic:0.14106745488473554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0.05913434280604528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4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{'10%': 0.119, '5%': 0.146, '2.5%': 0.176, '1%': 0.216}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 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3C72B-1D5C-DBE3-9E6D-06B6BC50DB49}"/>
              </a:ext>
            </a:extLst>
          </p:cNvPr>
          <p:cNvSpPr txBox="1"/>
          <p:nvPr/>
        </p:nvSpPr>
        <p:spPr>
          <a:xfrm>
            <a:off x="9561717" y="1556606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Difícil Análise!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C5662C-2E7D-9811-CF51-62832CCD55F6}"/>
              </a:ext>
            </a:extLst>
          </p:cNvPr>
          <p:cNvSpPr txBox="1"/>
          <p:nvPr/>
        </p:nvSpPr>
        <p:spPr>
          <a:xfrm>
            <a:off x="9561717" y="2059384"/>
            <a:ext cx="223147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374151"/>
                </a:solidFill>
                <a:latin typeface="Söhne"/>
              </a:rPr>
              <a:t>Outlier da Pandemia faz com que os testes estatísticos percam poder explicativo.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374151"/>
                </a:solidFill>
                <a:latin typeface="Söhne"/>
              </a:rPr>
              <a:t>Neste caso, duas são as possíveis soluções: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200" dirty="0">
                <a:solidFill>
                  <a:srgbClr val="374151"/>
                </a:solidFill>
                <a:latin typeface="Söhne"/>
              </a:rPr>
              <a:t>Considerar a Série como não estacionária e modelar este caso.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200" dirty="0">
                <a:solidFill>
                  <a:srgbClr val="374151"/>
                </a:solidFill>
                <a:latin typeface="Söhne"/>
              </a:rPr>
              <a:t>Remover o Outlier da Pandemia e refazer os testes.</a:t>
            </a:r>
            <a:endParaRPr lang="pt-BR" sz="12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400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174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Estacionariedade</a:t>
            </a:r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C65A6-BAF1-47E1-CE55-2479744CFC78}"/>
              </a:ext>
            </a:extLst>
          </p:cNvPr>
          <p:cNvSpPr txBox="1"/>
          <p:nvPr/>
        </p:nvSpPr>
        <p:spPr>
          <a:xfrm>
            <a:off x="517553" y="1530969"/>
            <a:ext cx="7857326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Teste ADF em primeira Diferença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--------------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:-6.7389965520946395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2.3121017261194932e-10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1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-2.6015598730468747, '5%': -1.9458993019104005, '10%': -1.6132358416748047} </a:t>
            </a:r>
          </a:p>
          <a:p>
            <a:pPr lvl="1"/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Resultado: 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-------------Constant--------------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:-6.695761097959085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4.003555913847476e-09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1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-3.53692771987915, '5%': -2.907887369384766, '10%': -2.591493291015625}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 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-------------Constant/Trend--------------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ADF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:-6.643647946324582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p-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8.891067703499084e-08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Lags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1 </a:t>
            </a:r>
          </a:p>
          <a:p>
            <a:pPr lvl="1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{'1%': -4.10767687789917, '5%': -3.48146914276123, '10%': -3.1684936248779296} </a:t>
            </a:r>
          </a:p>
          <a:p>
            <a:pPr lvl="1"/>
            <a:r>
              <a:rPr lang="pt-BR" sz="1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Resultado: </a:t>
            </a:r>
            <a:r>
              <a:rPr lang="pt-BR" sz="1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Stationary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C3474A-939F-41CC-EB3E-D5E9C694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21" y="4768579"/>
            <a:ext cx="7267666" cy="19601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8CD844-5D18-245D-D09D-282E571D3B20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679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174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Gráficos da FAC e FACP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23A4F5-536B-2E41-553A-B115BBE0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5" y="1647845"/>
            <a:ext cx="5230378" cy="39776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169032F-985B-4E1A-B619-9E0BFEA4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7845"/>
            <a:ext cx="5148082" cy="39776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3179A33-9060-F71A-6628-DC398BC68BE9}"/>
              </a:ext>
            </a:extLst>
          </p:cNvPr>
          <p:cNvSpPr txBox="1"/>
          <p:nvPr/>
        </p:nvSpPr>
        <p:spPr>
          <a:xfrm>
            <a:off x="2993373" y="6148515"/>
            <a:ext cx="55550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Intuição dos Gráficos: Processo Gerador ARIMA(2,1,1)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2FC8F7-F188-BB49-5EF3-45AB2E45B4A8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789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37809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Estimação dos Modelos Potenciais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EA1D15-2EC6-71F8-4E45-F674DB9A8B43}"/>
              </a:ext>
            </a:extLst>
          </p:cNvPr>
          <p:cNvSpPr txBox="1"/>
          <p:nvPr/>
        </p:nvSpPr>
        <p:spPr>
          <a:xfrm>
            <a:off x="517553" y="1647845"/>
            <a:ext cx="41997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Três Modelos São Estimados: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B95F7A-70F9-F5DE-159F-FA4D5130D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64001"/>
              </p:ext>
            </p:extLst>
          </p:nvPr>
        </p:nvGraphicFramePr>
        <p:xfrm>
          <a:off x="517553" y="2630861"/>
          <a:ext cx="4598972" cy="1294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1291">
                  <a:extLst>
                    <a:ext uri="{9D8B030D-6E8A-4147-A177-3AD203B41FA5}">
                      <a16:colId xmlns:a16="http://schemas.microsoft.com/office/drawing/2014/main" val="4209593730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2878008665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2218603815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2691068308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491428434"/>
                    </a:ext>
                  </a:extLst>
                </a:gridCol>
                <a:gridCol w="641291">
                  <a:extLst>
                    <a:ext uri="{9D8B030D-6E8A-4147-A177-3AD203B41FA5}">
                      <a16:colId xmlns:a16="http://schemas.microsoft.com/office/drawing/2014/main" val="3762916747"/>
                    </a:ext>
                  </a:extLst>
                </a:gridCol>
                <a:gridCol w="751226">
                  <a:extLst>
                    <a:ext uri="{9D8B030D-6E8A-4147-A177-3AD203B41FA5}">
                      <a16:colId xmlns:a16="http://schemas.microsoft.com/office/drawing/2014/main" val="2364304132"/>
                    </a:ext>
                  </a:extLst>
                </a:gridCol>
              </a:tblGrid>
              <a:tr h="235677">
                <a:tc>
                  <a:txBody>
                    <a:bodyPr/>
                    <a:lstStyle/>
                    <a:p>
                      <a:pPr algn="r" fontAlgn="ctr"/>
                      <a:endParaRPr lang="pt-BR" sz="11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 err="1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</a:rPr>
                        <a:t>P&gt;|z|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65207617"/>
                  </a:ext>
                </a:extLst>
              </a:tr>
              <a:tr h="433822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ar.L1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-0.0982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0.192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-0.512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0.609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-0.474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0.278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70219228"/>
                  </a:ext>
                </a:extLst>
              </a:tr>
              <a:tr h="308242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ma.L1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0.4633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0.212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2.181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0.029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0.047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0.880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30588629"/>
                  </a:ext>
                </a:extLst>
              </a:tr>
              <a:tr h="308242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</a:rPr>
                        <a:t>sigma2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4.4171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0.263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16.809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3.902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4.932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496157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FA03941-C3F9-6F3B-7CD3-64B357A73CC1}"/>
              </a:ext>
            </a:extLst>
          </p:cNvPr>
          <p:cNvSpPr txBox="1"/>
          <p:nvPr/>
        </p:nvSpPr>
        <p:spPr>
          <a:xfrm>
            <a:off x="517553" y="2307794"/>
            <a:ext cx="4598972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965505-227C-8510-3FFE-74CC756D6AAE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9C27D37-75D5-7687-4E61-479C49E20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5654"/>
              </p:ext>
            </p:extLst>
          </p:nvPr>
        </p:nvGraphicFramePr>
        <p:xfrm>
          <a:off x="5956419" y="2584514"/>
          <a:ext cx="5029910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3649560356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2290918325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681038486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4026887146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3351713262"/>
                    </a:ext>
                  </a:extLst>
                </a:gridCol>
                <a:gridCol w="701382">
                  <a:extLst>
                    <a:ext uri="{9D8B030D-6E8A-4147-A177-3AD203B41FA5}">
                      <a16:colId xmlns:a16="http://schemas.microsoft.com/office/drawing/2014/main" val="303252852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171839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P&gt;|z|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44889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ar.L1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0.6758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0.401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1.685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0.092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-0.110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1.462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3700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ar.L2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-0.4009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0.210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-1.910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-0.812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0.010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944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ma.L1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-0.3722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0.431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-0.863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0.388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-1.218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0.473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9380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sigma2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4.1117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0.354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11.606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3.417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4.806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353943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C0CB7E14-C959-220B-F545-840C4960D9F3}"/>
              </a:ext>
            </a:extLst>
          </p:cNvPr>
          <p:cNvSpPr txBox="1"/>
          <p:nvPr/>
        </p:nvSpPr>
        <p:spPr>
          <a:xfrm>
            <a:off x="5956419" y="2274040"/>
            <a:ext cx="5029910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(2,1,1)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124D42D-78DC-6B95-3C5C-27172F0F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0868"/>
              </p:ext>
            </p:extLst>
          </p:nvPr>
        </p:nvGraphicFramePr>
        <p:xfrm>
          <a:off x="3341406" y="5094146"/>
          <a:ext cx="4678012" cy="9198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7364">
                  <a:extLst>
                    <a:ext uri="{9D8B030D-6E8A-4147-A177-3AD203B41FA5}">
                      <a16:colId xmlns:a16="http://schemas.microsoft.com/office/drawing/2014/main" val="3820394180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2517939932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332706223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1771870481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1403884597"/>
                    </a:ext>
                  </a:extLst>
                </a:gridCol>
                <a:gridCol w="651494">
                  <a:extLst>
                    <a:ext uri="{9D8B030D-6E8A-4147-A177-3AD203B41FA5}">
                      <a16:colId xmlns:a16="http://schemas.microsoft.com/office/drawing/2014/main" val="3999537265"/>
                    </a:ext>
                  </a:extLst>
                </a:gridCol>
                <a:gridCol w="763178">
                  <a:extLst>
                    <a:ext uri="{9D8B030D-6E8A-4147-A177-3AD203B41FA5}">
                      <a16:colId xmlns:a16="http://schemas.microsoft.com/office/drawing/2014/main" val="1568190126"/>
                    </a:ext>
                  </a:extLst>
                </a:gridCol>
              </a:tblGrid>
              <a:tr h="340979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coef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b="1" kern="1200" dirty="0" err="1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P&gt;|z|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[0.025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0.975]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2345549"/>
                  </a:ext>
                </a:extLst>
              </a:tr>
              <a:tr h="289457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ma.L1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0.3917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0.042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9.322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0.309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0.474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3040607"/>
                  </a:ext>
                </a:extLst>
              </a:tr>
              <a:tr h="289457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1" kern="1200" dirty="0">
                          <a:solidFill>
                            <a:schemeClr val="bg1"/>
                          </a:solidFill>
                          <a:effectLst/>
                        </a:rPr>
                        <a:t>sigma2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4.4288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0.259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>
                          <a:solidFill>
                            <a:schemeClr val="bg1"/>
                          </a:solidFill>
                          <a:effectLst/>
                        </a:rPr>
                        <a:t>17.100</a:t>
                      </a:r>
                      <a:endParaRPr lang="pt-BR" sz="1100" b="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3.921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t-BR" sz="1100" b="0" kern="1200" dirty="0">
                          <a:solidFill>
                            <a:schemeClr val="bg1"/>
                          </a:solidFill>
                          <a:effectLst/>
                        </a:rPr>
                        <a:t>4.936</a:t>
                      </a:r>
                      <a:endParaRPr lang="pt-BR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900780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5AB78D-19FF-C427-6F88-AC1E01DAF94C}"/>
              </a:ext>
            </a:extLst>
          </p:cNvPr>
          <p:cNvSpPr txBox="1"/>
          <p:nvPr/>
        </p:nvSpPr>
        <p:spPr>
          <a:xfrm>
            <a:off x="3347276" y="4786369"/>
            <a:ext cx="4672142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(0,1,1) -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AutoArima</a:t>
            </a:r>
            <a:endParaRPr lang="pt-BR" sz="14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505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4563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dos Resíduos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96C154-4B99-BEBA-3EFE-8C98B7EE1947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F03E13-8AFE-04D7-2B72-4D49FC5B40EB}"/>
              </a:ext>
            </a:extLst>
          </p:cNvPr>
          <p:cNvSpPr txBox="1"/>
          <p:nvPr/>
        </p:nvSpPr>
        <p:spPr>
          <a:xfrm>
            <a:off x="352536" y="1658747"/>
            <a:ext cx="5242800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(1,1,1)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58061D-DC92-87A8-1911-4BD885E87494}"/>
              </a:ext>
            </a:extLst>
          </p:cNvPr>
          <p:cNvSpPr txBox="1"/>
          <p:nvPr/>
        </p:nvSpPr>
        <p:spPr>
          <a:xfrm>
            <a:off x="5947872" y="1687006"/>
            <a:ext cx="5136355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(2,1,1)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373514-F6A7-99EA-E71F-069DB0A0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6" y="1966524"/>
            <a:ext cx="5242800" cy="25975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3C421A-D654-B327-5AF7-614A5015C7AE}"/>
              </a:ext>
            </a:extLst>
          </p:cNvPr>
          <p:cNvSpPr txBox="1"/>
          <p:nvPr/>
        </p:nvSpPr>
        <p:spPr>
          <a:xfrm>
            <a:off x="343962" y="4645255"/>
            <a:ext cx="302895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=========== 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Test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12.50703 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Ljung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-Box p-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0.8975199603155593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===========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-Bera =========== 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Test 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Statistic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907.573</a:t>
            </a:r>
          </a:p>
          <a:p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Jarque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Bera p-</a:t>
            </a:r>
            <a:r>
              <a:rPr lang="pt-BR" sz="11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8.3742e-198</a:t>
            </a:r>
            <a:endParaRPr lang="pt-BR" sz="1100" b="1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3E6CDF9-1F8E-B626-77BC-ECDE26A2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28" y="1994783"/>
            <a:ext cx="5242800" cy="259754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A45438-C6C9-FAFE-6EC6-6030E734350B}"/>
              </a:ext>
            </a:extLst>
          </p:cNvPr>
          <p:cNvSpPr txBox="1"/>
          <p:nvPr/>
        </p:nvSpPr>
        <p:spPr>
          <a:xfrm>
            <a:off x="6202110" y="4616996"/>
            <a:ext cx="30472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===========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Ljung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-Box =========== 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Ljung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-Box Test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9.21440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Ljung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-Box p-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0.980288269776</a:t>
            </a:r>
          </a:p>
          <a:p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===========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Jarque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-Bera =========== 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Jarque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Bera Test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1350.2367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Jarque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Bera p-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6.306963e-294</a:t>
            </a:r>
          </a:p>
        </p:txBody>
      </p:sp>
    </p:spTree>
    <p:extLst>
      <p:ext uri="{BB962C8B-B14F-4D97-AF65-F5344CB8AC3E}">
        <p14:creationId xmlns:p14="http://schemas.microsoft.com/office/powerpoint/2010/main" val="244953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7D29ACA-0898-ADFB-E966-77A60EF891A3}"/>
              </a:ext>
            </a:extLst>
          </p:cNvPr>
          <p:cNvSpPr/>
          <p:nvPr/>
        </p:nvSpPr>
        <p:spPr>
          <a:xfrm>
            <a:off x="517553" y="876308"/>
            <a:ext cx="6003449" cy="6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CFB079-6C19-3FCC-BEB3-64A217B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40" y="285496"/>
            <a:ext cx="5360073" cy="610863"/>
          </a:xfrm>
        </p:spPr>
        <p:txBody>
          <a:bodyPr>
            <a:normAutofit/>
          </a:bodyPr>
          <a:lstStyle/>
          <a:p>
            <a:r>
              <a:rPr lang="pt-BR" dirty="0"/>
              <a:t>Modelagem </a:t>
            </a:r>
            <a:r>
              <a:rPr lang="pt-BR" dirty="0" err="1"/>
              <a:t>Arima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9745DF-312A-CADB-96A0-FACE5468791A}"/>
              </a:ext>
            </a:extLst>
          </p:cNvPr>
          <p:cNvSpPr txBox="1"/>
          <p:nvPr/>
        </p:nvSpPr>
        <p:spPr>
          <a:xfrm>
            <a:off x="517553" y="1109335"/>
            <a:ext cx="24563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Análise dos Resíduos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96C154-4B99-BEBA-3EFE-8C98B7EE1947}"/>
              </a:ext>
            </a:extLst>
          </p:cNvPr>
          <p:cNvSpPr txBox="1"/>
          <p:nvPr/>
        </p:nvSpPr>
        <p:spPr>
          <a:xfrm>
            <a:off x="9527534" y="351649"/>
            <a:ext cx="22314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Método 1</a:t>
            </a:r>
            <a:endParaRPr lang="pt-BR" sz="10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45C093-02C6-53FC-C5CB-3A4921A0294C}"/>
              </a:ext>
            </a:extLst>
          </p:cNvPr>
          <p:cNvSpPr txBox="1"/>
          <p:nvPr/>
        </p:nvSpPr>
        <p:spPr>
          <a:xfrm>
            <a:off x="1355170" y="1768550"/>
            <a:ext cx="6600964" cy="307777"/>
          </a:xfrm>
          <a:prstGeom prst="rect">
            <a:avLst/>
          </a:prstGeom>
          <a:solidFill>
            <a:srgbClr val="CDE6E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374151"/>
                </a:solidFill>
                <a:latin typeface="Söhne"/>
              </a:rPr>
              <a:t>ARIMA (0,1,1) - </a:t>
            </a:r>
            <a:r>
              <a:rPr lang="pt-BR" sz="1400" b="1" dirty="0" err="1">
                <a:solidFill>
                  <a:srgbClr val="374151"/>
                </a:solidFill>
                <a:latin typeface="Söhne"/>
              </a:rPr>
              <a:t>AutoArima</a:t>
            </a:r>
            <a:endParaRPr lang="pt-BR" sz="14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60E683-6B94-904D-615D-B45FA3114B77}"/>
              </a:ext>
            </a:extLst>
          </p:cNvPr>
          <p:cNvSpPr txBox="1"/>
          <p:nvPr/>
        </p:nvSpPr>
        <p:spPr>
          <a:xfrm>
            <a:off x="1363583" y="5417222"/>
            <a:ext cx="3967385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===========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Ljung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-Box ===========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Ljung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-Box Test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12.485503305646988 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Ljung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-Box p-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0.8983528490061918 </a:t>
            </a:r>
          </a:p>
          <a:p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===========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Jarque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-Bera =========== 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Jarque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Bera Test 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852.8000801155135 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Jarque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Bera p-</a:t>
            </a:r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6.558666068980408e-186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D0F2DA-7569-7B54-D07F-D5EA9D8A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57" y="2064845"/>
            <a:ext cx="6701377" cy="33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655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anual geométrica</Template>
  <TotalTime>1380</TotalTime>
  <Words>1803</Words>
  <Application>Microsoft Office PowerPoint</Application>
  <PresentationFormat>Widescreen</PresentationFormat>
  <Paragraphs>503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-apple-system</vt:lpstr>
      <vt:lpstr>Arial</vt:lpstr>
      <vt:lpstr>Calibri</vt:lpstr>
      <vt:lpstr>Cambria Math</vt:lpstr>
      <vt:lpstr>Consolas</vt:lpstr>
      <vt:lpstr>Franklin Gothic Book</vt:lpstr>
      <vt:lpstr>Franklin Gothic Demi</vt:lpstr>
      <vt:lpstr>Söhne</vt:lpstr>
      <vt:lpstr>Wingdings</vt:lpstr>
      <vt:lpstr>Personalizado</vt:lpstr>
      <vt:lpstr>Análise Da Série de Produção Industrial OCDE</vt:lpstr>
      <vt:lpstr>Apresentação da Série</vt:lpstr>
      <vt:lpstr>Divisão In-Sample|Out-of-Sample</vt:lpstr>
      <vt:lpstr>Modelagem Arima</vt:lpstr>
      <vt:lpstr>Modelagem Arima</vt:lpstr>
      <vt:lpstr>Modelagem Arima</vt:lpstr>
      <vt:lpstr>Modelagem Arima</vt:lpstr>
      <vt:lpstr>Modelagem Arima</vt:lpstr>
      <vt:lpstr>Modelagem Arima</vt:lpstr>
      <vt:lpstr>Modelagem Arima</vt:lpstr>
      <vt:lpstr>Modelagem Arima</vt:lpstr>
      <vt:lpstr>Modelagem ANN</vt:lpstr>
      <vt:lpstr>Modelagem ANN</vt:lpstr>
      <vt:lpstr>Modelagem ANN</vt:lpstr>
      <vt:lpstr>Comparação das Previsões</vt:lpstr>
      <vt:lpstr>Método 2 </vt:lpstr>
      <vt:lpstr>Método 2 </vt:lpstr>
      <vt:lpstr>Modelagem Arima</vt:lpstr>
      <vt:lpstr>Modelagem Arima</vt:lpstr>
      <vt:lpstr>Modelagem Arima</vt:lpstr>
      <vt:lpstr>Modelagem Arima</vt:lpstr>
      <vt:lpstr>Modelagem Arima</vt:lpstr>
      <vt:lpstr>Modelagem Arima</vt:lpstr>
      <vt:lpstr>Modelagem Arima</vt:lpstr>
      <vt:lpstr>Modelagem ANN</vt:lpstr>
      <vt:lpstr>Modelagem ANN</vt:lpstr>
      <vt:lpstr>Comparação das Previsões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Série de Produção Industrial OCDE</dc:title>
  <dc:creator>Vinicius Nazato</dc:creator>
  <cp:lastModifiedBy>Vinicius Nazato</cp:lastModifiedBy>
  <cp:revision>2</cp:revision>
  <dcterms:created xsi:type="dcterms:W3CDTF">2023-10-05T17:53:46Z</dcterms:created>
  <dcterms:modified xsi:type="dcterms:W3CDTF">2023-10-16T02:44:40Z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