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jp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0" y="-3572"/>
            <a:ext cx="4644008" cy="5155627"/>
            <a:chOff x="0" y="-3572"/>
            <a:chExt cx="6392864" cy="5155627"/>
          </a:xfrm>
        </p:grpSpPr>
        <p:grpSp>
          <p:nvGrpSpPr>
            <p:cNvPr id="89" name="Shape 89"/>
            <p:cNvGrpSpPr/>
            <p:nvPr/>
          </p:nvGrpSpPr>
          <p:grpSpPr>
            <a:xfrm>
              <a:off x="0" y="-3572"/>
              <a:ext cx="6392864" cy="5147072"/>
              <a:chOff x="0" y="-3572"/>
              <a:chExt cx="6392864" cy="5147072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0" y="0"/>
                <a:ext cx="5511800" cy="5143500"/>
              </a:xfrm>
              <a:custGeom>
                <a:pathLst>
                  <a:path extrusionOk="0" h="120000" w="120000">
                    <a:moveTo>
                      <a:pt x="41448" y="35715"/>
                    </a:move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61460" y="120000"/>
                    </a:lnTo>
                    <a:lnTo>
                      <a:pt x="27744" y="72118"/>
                    </a:lnTo>
                    <a:lnTo>
                      <a:pt x="27295" y="71451"/>
                    </a:lnTo>
                    <a:lnTo>
                      <a:pt x="26880" y="70777"/>
                    </a:lnTo>
                    <a:lnTo>
                      <a:pt x="26509" y="70097"/>
                    </a:lnTo>
                    <a:lnTo>
                      <a:pt x="26172" y="69402"/>
                    </a:lnTo>
                    <a:lnTo>
                      <a:pt x="25878" y="68715"/>
                    </a:lnTo>
                    <a:lnTo>
                      <a:pt x="25601" y="68020"/>
                    </a:lnTo>
                    <a:lnTo>
                      <a:pt x="25377" y="67312"/>
                    </a:lnTo>
                    <a:lnTo>
                      <a:pt x="25187" y="66604"/>
                    </a:lnTo>
                    <a:lnTo>
                      <a:pt x="25031" y="65902"/>
                    </a:lnTo>
                    <a:lnTo>
                      <a:pt x="24910" y="65187"/>
                    </a:lnTo>
                    <a:lnTo>
                      <a:pt x="24815" y="64479"/>
                    </a:lnTo>
                    <a:lnTo>
                      <a:pt x="24772" y="63763"/>
                    </a:lnTo>
                    <a:lnTo>
                      <a:pt x="24755" y="63062"/>
                    </a:lnTo>
                    <a:lnTo>
                      <a:pt x="24763" y="62347"/>
                    </a:lnTo>
                    <a:lnTo>
                      <a:pt x="24815" y="61645"/>
                    </a:lnTo>
                    <a:lnTo>
                      <a:pt x="24893" y="60937"/>
                    </a:lnTo>
                    <a:lnTo>
                      <a:pt x="25014" y="60243"/>
                    </a:lnTo>
                    <a:lnTo>
                      <a:pt x="25161" y="59541"/>
                    </a:lnTo>
                    <a:lnTo>
                      <a:pt x="25342" y="58854"/>
                    </a:lnTo>
                    <a:lnTo>
                      <a:pt x="25558" y="58166"/>
                    </a:lnTo>
                    <a:lnTo>
                      <a:pt x="25800" y="57486"/>
                    </a:lnTo>
                    <a:lnTo>
                      <a:pt x="26077" y="56819"/>
                    </a:lnTo>
                    <a:lnTo>
                      <a:pt x="26388" y="56159"/>
                    </a:lnTo>
                    <a:lnTo>
                      <a:pt x="26733" y="55506"/>
                    </a:lnTo>
                    <a:lnTo>
                      <a:pt x="27105" y="54868"/>
                    </a:lnTo>
                    <a:lnTo>
                      <a:pt x="27511" y="54243"/>
                    </a:lnTo>
                    <a:lnTo>
                      <a:pt x="27934" y="53625"/>
                    </a:lnTo>
                    <a:lnTo>
                      <a:pt x="28401" y="53020"/>
                    </a:lnTo>
                    <a:lnTo>
                      <a:pt x="28885" y="52423"/>
                    </a:lnTo>
                    <a:lnTo>
                      <a:pt x="29412" y="51847"/>
                    </a:lnTo>
                    <a:lnTo>
                      <a:pt x="29965" y="51284"/>
                    </a:lnTo>
                    <a:lnTo>
                      <a:pt x="30552" y="50736"/>
                    </a:lnTo>
                    <a:lnTo>
                      <a:pt x="30561" y="50173"/>
                    </a:lnTo>
                    <a:lnTo>
                      <a:pt x="30596" y="49611"/>
                    </a:lnTo>
                    <a:lnTo>
                      <a:pt x="30656" y="49055"/>
                    </a:lnTo>
                    <a:lnTo>
                      <a:pt x="30725" y="48493"/>
                    </a:lnTo>
                    <a:lnTo>
                      <a:pt x="30829" y="47937"/>
                    </a:lnTo>
                    <a:lnTo>
                      <a:pt x="30959" y="47395"/>
                    </a:lnTo>
                    <a:lnTo>
                      <a:pt x="31097" y="46847"/>
                    </a:lnTo>
                    <a:lnTo>
                      <a:pt x="31278" y="46298"/>
                    </a:lnTo>
                    <a:lnTo>
                      <a:pt x="31468" y="45763"/>
                    </a:lnTo>
                    <a:lnTo>
                      <a:pt x="31676" y="45229"/>
                    </a:lnTo>
                    <a:lnTo>
                      <a:pt x="31909" y="44701"/>
                    </a:lnTo>
                    <a:lnTo>
                      <a:pt x="32168" y="44180"/>
                    </a:lnTo>
                    <a:lnTo>
                      <a:pt x="32436" y="43666"/>
                    </a:lnTo>
                    <a:lnTo>
                      <a:pt x="32739" y="43152"/>
                    </a:lnTo>
                    <a:lnTo>
                      <a:pt x="33050" y="42652"/>
                    </a:lnTo>
                    <a:lnTo>
                      <a:pt x="33387" y="42166"/>
                    </a:lnTo>
                    <a:lnTo>
                      <a:pt x="33741" y="41680"/>
                    </a:lnTo>
                    <a:lnTo>
                      <a:pt x="34121" y="41194"/>
                    </a:lnTo>
                    <a:lnTo>
                      <a:pt x="34519" y="40729"/>
                    </a:lnTo>
                    <a:lnTo>
                      <a:pt x="34933" y="40277"/>
                    </a:lnTo>
                    <a:lnTo>
                      <a:pt x="35374" y="39833"/>
                    </a:lnTo>
                    <a:lnTo>
                      <a:pt x="35832" y="39395"/>
                    </a:lnTo>
                    <a:lnTo>
                      <a:pt x="36307" y="38972"/>
                    </a:lnTo>
                    <a:lnTo>
                      <a:pt x="36808" y="38555"/>
                    </a:lnTo>
                    <a:lnTo>
                      <a:pt x="37327" y="38152"/>
                    </a:lnTo>
                    <a:lnTo>
                      <a:pt x="37862" y="37763"/>
                    </a:lnTo>
                    <a:lnTo>
                      <a:pt x="38407" y="37388"/>
                    </a:lnTo>
                    <a:lnTo>
                      <a:pt x="38986" y="37027"/>
                    </a:lnTo>
                    <a:lnTo>
                      <a:pt x="39573" y="36673"/>
                    </a:lnTo>
                    <a:lnTo>
                      <a:pt x="40187" y="36340"/>
                    </a:lnTo>
                    <a:lnTo>
                      <a:pt x="40809" y="36020"/>
                    </a:lnTo>
                    <a:lnTo>
                      <a:pt x="41448" y="35715"/>
                    </a:lnTo>
                    <a:close/>
                  </a:path>
                </a:pathLst>
              </a:custGeom>
              <a:solidFill>
                <a:srgbClr val="67D939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1403351" y="-3572"/>
                <a:ext cx="4989513" cy="2175272"/>
              </a:xfrm>
              <a:custGeom>
                <a:pathLst>
                  <a:path extrusionOk="0" h="120000" w="120000">
                    <a:moveTo>
                      <a:pt x="553" y="118970"/>
                    </a:moveTo>
                    <a:lnTo>
                      <a:pt x="878" y="118390"/>
                    </a:lnTo>
                    <a:lnTo>
                      <a:pt x="1202" y="117821"/>
                    </a:lnTo>
                    <a:lnTo>
                      <a:pt x="1539" y="117263"/>
                    </a:lnTo>
                    <a:lnTo>
                      <a:pt x="1883" y="116726"/>
                    </a:lnTo>
                    <a:lnTo>
                      <a:pt x="2227" y="116190"/>
                    </a:lnTo>
                    <a:lnTo>
                      <a:pt x="2577" y="115665"/>
                    </a:lnTo>
                    <a:lnTo>
                      <a:pt x="2946" y="115150"/>
                    </a:lnTo>
                    <a:lnTo>
                      <a:pt x="3315" y="114646"/>
                    </a:lnTo>
                    <a:lnTo>
                      <a:pt x="3690" y="114143"/>
                    </a:lnTo>
                    <a:lnTo>
                      <a:pt x="4066" y="113650"/>
                    </a:lnTo>
                    <a:lnTo>
                      <a:pt x="4454" y="113191"/>
                    </a:lnTo>
                    <a:lnTo>
                      <a:pt x="4855" y="112720"/>
                    </a:lnTo>
                    <a:lnTo>
                      <a:pt x="5249" y="112271"/>
                    </a:lnTo>
                    <a:lnTo>
                      <a:pt x="5663" y="111833"/>
                    </a:lnTo>
                    <a:lnTo>
                      <a:pt x="6076" y="111395"/>
                    </a:lnTo>
                    <a:lnTo>
                      <a:pt x="6496" y="110979"/>
                    </a:lnTo>
                    <a:lnTo>
                      <a:pt x="120000" y="0"/>
                    </a:lnTo>
                    <a:lnTo>
                      <a:pt x="98790" y="0"/>
                    </a:lnTo>
                    <a:lnTo>
                      <a:pt x="12045" y="84466"/>
                    </a:lnTo>
                    <a:lnTo>
                      <a:pt x="11333" y="85188"/>
                    </a:lnTo>
                    <a:lnTo>
                      <a:pt x="10639" y="85944"/>
                    </a:lnTo>
                    <a:lnTo>
                      <a:pt x="9965" y="86743"/>
                    </a:lnTo>
                    <a:lnTo>
                      <a:pt x="9315" y="87564"/>
                    </a:lnTo>
                    <a:lnTo>
                      <a:pt x="8685" y="88418"/>
                    </a:lnTo>
                    <a:lnTo>
                      <a:pt x="8075" y="89304"/>
                    </a:lnTo>
                    <a:lnTo>
                      <a:pt x="7483" y="90235"/>
                    </a:lnTo>
                    <a:lnTo>
                      <a:pt x="6916" y="91176"/>
                    </a:lnTo>
                    <a:lnTo>
                      <a:pt x="6369" y="92162"/>
                    </a:lnTo>
                    <a:lnTo>
                      <a:pt x="5841" y="93169"/>
                    </a:lnTo>
                    <a:lnTo>
                      <a:pt x="5332" y="94198"/>
                    </a:lnTo>
                    <a:lnTo>
                      <a:pt x="4855" y="95259"/>
                    </a:lnTo>
                    <a:lnTo>
                      <a:pt x="4384" y="96343"/>
                    </a:lnTo>
                    <a:lnTo>
                      <a:pt x="3951" y="97438"/>
                    </a:lnTo>
                    <a:lnTo>
                      <a:pt x="3531" y="98565"/>
                    </a:lnTo>
                    <a:lnTo>
                      <a:pt x="3137" y="99715"/>
                    </a:lnTo>
                    <a:lnTo>
                      <a:pt x="2768" y="100886"/>
                    </a:lnTo>
                    <a:lnTo>
                      <a:pt x="2418" y="102058"/>
                    </a:lnTo>
                    <a:lnTo>
                      <a:pt x="2087" y="103273"/>
                    </a:lnTo>
                    <a:lnTo>
                      <a:pt x="1788" y="104488"/>
                    </a:lnTo>
                    <a:lnTo>
                      <a:pt x="1508" y="105725"/>
                    </a:lnTo>
                    <a:lnTo>
                      <a:pt x="1247" y="106962"/>
                    </a:lnTo>
                    <a:lnTo>
                      <a:pt x="1011" y="108232"/>
                    </a:lnTo>
                    <a:lnTo>
                      <a:pt x="801" y="109512"/>
                    </a:lnTo>
                    <a:lnTo>
                      <a:pt x="617" y="110782"/>
                    </a:lnTo>
                    <a:lnTo>
                      <a:pt x="458" y="112085"/>
                    </a:lnTo>
                    <a:lnTo>
                      <a:pt x="318" y="113388"/>
                    </a:lnTo>
                    <a:lnTo>
                      <a:pt x="203" y="114690"/>
                    </a:lnTo>
                    <a:lnTo>
                      <a:pt x="114" y="116015"/>
                    </a:lnTo>
                    <a:lnTo>
                      <a:pt x="50" y="117339"/>
                    </a:lnTo>
                    <a:lnTo>
                      <a:pt x="12" y="118675"/>
                    </a:lnTo>
                    <a:lnTo>
                      <a:pt x="0" y="120000"/>
                    </a:lnTo>
                    <a:lnTo>
                      <a:pt x="6" y="119989"/>
                    </a:lnTo>
                    <a:lnTo>
                      <a:pt x="12" y="119978"/>
                    </a:lnTo>
                    <a:lnTo>
                      <a:pt x="76" y="119857"/>
                    </a:lnTo>
                    <a:lnTo>
                      <a:pt x="127" y="119759"/>
                    </a:lnTo>
                    <a:lnTo>
                      <a:pt x="203" y="119616"/>
                    </a:lnTo>
                    <a:lnTo>
                      <a:pt x="267" y="119485"/>
                    </a:lnTo>
                    <a:lnTo>
                      <a:pt x="337" y="119354"/>
                    </a:lnTo>
                    <a:lnTo>
                      <a:pt x="413" y="119222"/>
                    </a:lnTo>
                    <a:lnTo>
                      <a:pt x="477" y="119091"/>
                    </a:lnTo>
                    <a:lnTo>
                      <a:pt x="553" y="118970"/>
                    </a:lnTo>
                    <a:close/>
                  </a:path>
                </a:pathLst>
              </a:custGeom>
              <a:solidFill>
                <a:srgbClr val="43B951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1124495" y="2185017"/>
              <a:ext cx="2359025" cy="2967038"/>
            </a:xfrm>
            <a:custGeom>
              <a:pathLst>
                <a:path extrusionOk="0" h="120000" w="120000">
                  <a:moveTo>
                    <a:pt x="13543" y="6"/>
                  </a:moveTo>
                  <a:lnTo>
                    <a:pt x="13543" y="0"/>
                  </a:lnTo>
                  <a:lnTo>
                    <a:pt x="13543" y="0"/>
                  </a:lnTo>
                  <a:lnTo>
                    <a:pt x="13543" y="0"/>
                  </a:lnTo>
                  <a:lnTo>
                    <a:pt x="13543" y="6"/>
                  </a:lnTo>
                  <a:close/>
                  <a:moveTo>
                    <a:pt x="120000" y="120000"/>
                  </a:moveTo>
                  <a:lnTo>
                    <a:pt x="20061" y="14742"/>
                  </a:lnTo>
                  <a:lnTo>
                    <a:pt x="19553" y="14205"/>
                  </a:lnTo>
                  <a:lnTo>
                    <a:pt x="19069" y="13655"/>
                  </a:lnTo>
                  <a:lnTo>
                    <a:pt x="18607" y="13111"/>
                  </a:lnTo>
                  <a:lnTo>
                    <a:pt x="18169" y="12561"/>
                  </a:lnTo>
                  <a:lnTo>
                    <a:pt x="17742" y="11997"/>
                  </a:lnTo>
                  <a:lnTo>
                    <a:pt x="17350" y="11446"/>
                  </a:lnTo>
                  <a:lnTo>
                    <a:pt x="16981" y="10882"/>
                  </a:lnTo>
                  <a:lnTo>
                    <a:pt x="16612" y="10318"/>
                  </a:lnTo>
                  <a:lnTo>
                    <a:pt x="16277" y="9754"/>
                  </a:lnTo>
                  <a:lnTo>
                    <a:pt x="15954" y="9190"/>
                  </a:lnTo>
                  <a:lnTo>
                    <a:pt x="15654" y="8619"/>
                  </a:lnTo>
                  <a:lnTo>
                    <a:pt x="15377" y="8048"/>
                  </a:lnTo>
                  <a:lnTo>
                    <a:pt x="15124" y="7470"/>
                  </a:lnTo>
                  <a:lnTo>
                    <a:pt x="14893" y="6899"/>
                  </a:lnTo>
                  <a:lnTo>
                    <a:pt x="14662" y="6321"/>
                  </a:lnTo>
                  <a:lnTo>
                    <a:pt x="14454" y="5744"/>
                  </a:lnTo>
                  <a:lnTo>
                    <a:pt x="14443" y="5682"/>
                  </a:lnTo>
                  <a:lnTo>
                    <a:pt x="14420" y="5627"/>
                  </a:lnTo>
                  <a:lnTo>
                    <a:pt x="14408" y="5565"/>
                  </a:lnTo>
                  <a:lnTo>
                    <a:pt x="14385" y="5503"/>
                  </a:lnTo>
                  <a:lnTo>
                    <a:pt x="14351" y="5393"/>
                  </a:lnTo>
                  <a:lnTo>
                    <a:pt x="14316" y="5269"/>
                  </a:lnTo>
                  <a:lnTo>
                    <a:pt x="14281" y="5159"/>
                  </a:lnTo>
                  <a:lnTo>
                    <a:pt x="14247" y="5042"/>
                  </a:lnTo>
                  <a:lnTo>
                    <a:pt x="14235" y="4973"/>
                  </a:lnTo>
                  <a:lnTo>
                    <a:pt x="14212" y="4904"/>
                  </a:lnTo>
                  <a:lnTo>
                    <a:pt x="14201" y="4836"/>
                  </a:lnTo>
                  <a:lnTo>
                    <a:pt x="14166" y="4767"/>
                  </a:lnTo>
                  <a:lnTo>
                    <a:pt x="14143" y="4657"/>
                  </a:lnTo>
                  <a:lnTo>
                    <a:pt x="14120" y="4547"/>
                  </a:lnTo>
                  <a:lnTo>
                    <a:pt x="14085" y="4437"/>
                  </a:lnTo>
                  <a:lnTo>
                    <a:pt x="14062" y="4326"/>
                  </a:lnTo>
                  <a:lnTo>
                    <a:pt x="14039" y="4258"/>
                  </a:lnTo>
                  <a:lnTo>
                    <a:pt x="14028" y="4182"/>
                  </a:lnTo>
                  <a:lnTo>
                    <a:pt x="14004" y="4106"/>
                  </a:lnTo>
                  <a:lnTo>
                    <a:pt x="13993" y="4038"/>
                  </a:lnTo>
                  <a:lnTo>
                    <a:pt x="13947" y="3804"/>
                  </a:lnTo>
                  <a:lnTo>
                    <a:pt x="13889" y="3570"/>
                  </a:lnTo>
                  <a:lnTo>
                    <a:pt x="13843" y="3343"/>
                  </a:lnTo>
                  <a:lnTo>
                    <a:pt x="13808" y="3109"/>
                  </a:lnTo>
                  <a:lnTo>
                    <a:pt x="13762" y="2882"/>
                  </a:lnTo>
                  <a:lnTo>
                    <a:pt x="13728" y="2648"/>
                  </a:lnTo>
                  <a:lnTo>
                    <a:pt x="13705" y="2414"/>
                  </a:lnTo>
                  <a:lnTo>
                    <a:pt x="13670" y="2180"/>
                  </a:lnTo>
                  <a:lnTo>
                    <a:pt x="13658" y="2091"/>
                  </a:lnTo>
                  <a:lnTo>
                    <a:pt x="13658" y="2008"/>
                  </a:lnTo>
                  <a:lnTo>
                    <a:pt x="13647" y="1919"/>
                  </a:lnTo>
                  <a:lnTo>
                    <a:pt x="13624" y="1829"/>
                  </a:lnTo>
                  <a:lnTo>
                    <a:pt x="13624" y="1740"/>
                  </a:lnTo>
                  <a:lnTo>
                    <a:pt x="13612" y="1650"/>
                  </a:lnTo>
                  <a:lnTo>
                    <a:pt x="13601" y="1561"/>
                  </a:lnTo>
                  <a:lnTo>
                    <a:pt x="13601" y="1472"/>
                  </a:lnTo>
                  <a:lnTo>
                    <a:pt x="13589" y="1382"/>
                  </a:lnTo>
                  <a:lnTo>
                    <a:pt x="13589" y="1293"/>
                  </a:lnTo>
                  <a:lnTo>
                    <a:pt x="13578" y="1196"/>
                  </a:lnTo>
                  <a:lnTo>
                    <a:pt x="13578" y="1100"/>
                  </a:lnTo>
                  <a:lnTo>
                    <a:pt x="13566" y="1011"/>
                  </a:lnTo>
                  <a:lnTo>
                    <a:pt x="13566" y="921"/>
                  </a:lnTo>
                  <a:lnTo>
                    <a:pt x="13555" y="825"/>
                  </a:lnTo>
                  <a:lnTo>
                    <a:pt x="13555" y="736"/>
                  </a:lnTo>
                  <a:lnTo>
                    <a:pt x="13555" y="646"/>
                  </a:lnTo>
                  <a:lnTo>
                    <a:pt x="13555" y="550"/>
                  </a:lnTo>
                  <a:lnTo>
                    <a:pt x="13543" y="460"/>
                  </a:lnTo>
                  <a:lnTo>
                    <a:pt x="13543" y="357"/>
                  </a:lnTo>
                  <a:lnTo>
                    <a:pt x="13543" y="268"/>
                  </a:lnTo>
                  <a:lnTo>
                    <a:pt x="13543" y="178"/>
                  </a:lnTo>
                  <a:lnTo>
                    <a:pt x="13543" y="96"/>
                  </a:lnTo>
                  <a:lnTo>
                    <a:pt x="13543" y="6"/>
                  </a:lnTo>
                  <a:lnTo>
                    <a:pt x="13543" y="0"/>
                  </a:lnTo>
                  <a:lnTo>
                    <a:pt x="13543" y="0"/>
                  </a:lnTo>
                  <a:lnTo>
                    <a:pt x="13543" y="0"/>
                  </a:lnTo>
                  <a:lnTo>
                    <a:pt x="12182" y="942"/>
                  </a:lnTo>
                  <a:lnTo>
                    <a:pt x="10901" y="1919"/>
                  </a:lnTo>
                  <a:lnTo>
                    <a:pt x="9678" y="2923"/>
                  </a:lnTo>
                  <a:lnTo>
                    <a:pt x="8525" y="3955"/>
                  </a:lnTo>
                  <a:lnTo>
                    <a:pt x="7452" y="4994"/>
                  </a:lnTo>
                  <a:lnTo>
                    <a:pt x="6425" y="6067"/>
                  </a:lnTo>
                  <a:lnTo>
                    <a:pt x="5502" y="7161"/>
                  </a:lnTo>
                  <a:lnTo>
                    <a:pt x="4626" y="8275"/>
                  </a:lnTo>
                  <a:lnTo>
                    <a:pt x="3841" y="9396"/>
                  </a:lnTo>
                  <a:lnTo>
                    <a:pt x="3103" y="10538"/>
                  </a:lnTo>
                  <a:lnTo>
                    <a:pt x="2468" y="11701"/>
                  </a:lnTo>
                  <a:lnTo>
                    <a:pt x="1891" y="12870"/>
                  </a:lnTo>
                  <a:lnTo>
                    <a:pt x="1384" y="14054"/>
                  </a:lnTo>
                  <a:lnTo>
                    <a:pt x="969" y="15257"/>
                  </a:lnTo>
                  <a:lnTo>
                    <a:pt x="611" y="16454"/>
                  </a:lnTo>
                  <a:lnTo>
                    <a:pt x="334" y="17672"/>
                  </a:lnTo>
                  <a:lnTo>
                    <a:pt x="149" y="18883"/>
                  </a:lnTo>
                  <a:lnTo>
                    <a:pt x="34" y="20114"/>
                  </a:lnTo>
                  <a:lnTo>
                    <a:pt x="0" y="21346"/>
                  </a:lnTo>
                  <a:lnTo>
                    <a:pt x="34" y="22577"/>
                  </a:lnTo>
                  <a:lnTo>
                    <a:pt x="161" y="23801"/>
                  </a:lnTo>
                  <a:lnTo>
                    <a:pt x="369" y="25033"/>
                  </a:lnTo>
                  <a:lnTo>
                    <a:pt x="657" y="26264"/>
                  </a:lnTo>
                  <a:lnTo>
                    <a:pt x="1015" y="27495"/>
                  </a:lnTo>
                  <a:lnTo>
                    <a:pt x="1476" y="28720"/>
                  </a:lnTo>
                  <a:lnTo>
                    <a:pt x="1995" y="29931"/>
                  </a:lnTo>
                  <a:lnTo>
                    <a:pt x="2618" y="31141"/>
                  </a:lnTo>
                  <a:lnTo>
                    <a:pt x="3322" y="32345"/>
                  </a:lnTo>
                  <a:lnTo>
                    <a:pt x="4106" y="33542"/>
                  </a:lnTo>
                  <a:lnTo>
                    <a:pt x="4972" y="34719"/>
                  </a:lnTo>
                  <a:lnTo>
                    <a:pt x="5929" y="35888"/>
                  </a:lnTo>
                  <a:lnTo>
                    <a:pt x="6967" y="37037"/>
                  </a:lnTo>
                  <a:lnTo>
                    <a:pt x="8576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4602A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:\CCS\05 -Padrões\ifam-cmc-2016.wmf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386" y="767218"/>
            <a:ext cx="3122165" cy="8559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122684" y="2795492"/>
            <a:ext cx="4633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GetFood();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987824" y="1863203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Fernanda Moreira Serra Teixeira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Vinícius Cavalcante de Brito Pessoa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824723" y="3502658"/>
            <a:ext cx="5268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Orientador: Professor Dr. Jucimar Brito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410860" y="4251065"/>
            <a:ext cx="26596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Manaus – AM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ctrTitle"/>
          </p:nvPr>
        </p:nvSpPr>
        <p:spPr>
          <a:xfrm>
            <a:off x="373063" y="545158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Trabalhos futuros</a:t>
            </a:r>
          </a:p>
        </p:txBody>
      </p:sp>
      <p:sp>
        <p:nvSpPr>
          <p:cNvPr id="548" name="Shape 548"/>
          <p:cNvSpPr txBox="1"/>
          <p:nvPr>
            <p:ph idx="1" type="subTitle"/>
          </p:nvPr>
        </p:nvSpPr>
        <p:spPr>
          <a:xfrm>
            <a:off x="428596" y="1347614"/>
            <a:ext cx="8472020" cy="25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Efetuar as vendas utilizando a digital do aluno.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551" name="Shape 551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grpSp>
        <p:nvGrpSpPr>
          <p:cNvPr id="552" name="Shape 552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553" name="Shape 553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subTitle"/>
          </p:nvPr>
        </p:nvSpPr>
        <p:spPr>
          <a:xfrm>
            <a:off x="428596" y="843558"/>
            <a:ext cx="8472020" cy="3060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Fernanda Moreira Serra Teixeira</a:t>
            </a:r>
          </a:p>
          <a:p>
            <a:pPr indent="-17780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fmserrat@gmail.com</a:t>
            </a:r>
          </a:p>
          <a:p>
            <a:pPr indent="-20320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Vinícius Cavalcante de Brito Pessoa</a:t>
            </a:r>
          </a:p>
          <a:p>
            <a:pPr indent="-20320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vini.pessoa7@gmail.com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grpSp>
        <p:nvGrpSpPr>
          <p:cNvPr id="606" name="Shape 606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607" name="Shape 607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subTitle"/>
          </p:nvPr>
        </p:nvSpPr>
        <p:spPr>
          <a:xfrm>
            <a:off x="420461" y="951570"/>
            <a:ext cx="8472020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Introdução;</a:t>
            </a:r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Objetivos;</a:t>
            </a:r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Fundamentação teórica;</a:t>
            </a:r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Metodologia;</a:t>
            </a:r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sistema;</a:t>
            </a:r>
          </a:p>
          <a:p>
            <a:pPr indent="-514350" lvl="0" marL="5143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514350" lvl="0" marL="51435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Trabalhos futuros.</a:t>
            </a:r>
          </a:p>
          <a:p>
            <a:pPr indent="-203200" lvl="0" marL="0" marR="0" rtl="0" algn="just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108" name="Shape 108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73063" y="545158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428596" y="1347614"/>
            <a:ext cx="8472020" cy="25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Processos de venda e gerenciamento;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Automatização e otimização;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Autenticação;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Fiscalização.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163" name="Shape 163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330200" y="729673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428596" y="1347614"/>
            <a:ext cx="8472020" cy="25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geral:</a:t>
            </a:r>
          </a:p>
          <a:p>
            <a:pPr indent="-4572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Desenvolver um sistema para efetuar o controle das fichas alimentícias para o refeitório do Instituto Federal do Amazonas, campus Manaus Centro.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218" name="Shape 218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406533" y="730000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</p:txBody>
      </p:sp>
      <p:sp>
        <p:nvSpPr>
          <p:cNvPr id="268" name="Shape 268"/>
          <p:cNvSpPr txBox="1"/>
          <p:nvPr>
            <p:ph idx="1" type="subTitle"/>
          </p:nvPr>
        </p:nvSpPr>
        <p:spPr>
          <a:xfrm>
            <a:off x="428664" y="1564327"/>
            <a:ext cx="8472020" cy="25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</a:p>
          <a:p>
            <a:pPr indent="-4572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Disponibilizar um controle de créditos das fichas do aluno;</a:t>
            </a:r>
          </a:p>
          <a:p>
            <a:pPr indent="-4572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Cadastrar fotos dos alunos na base de dados, visto que o sistema acadêmico atual do instituto tem o recurso mas não é utilizado;</a:t>
            </a:r>
          </a:p>
          <a:p>
            <a:pPr indent="-4572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Controlar venda de fichas para os alunos com maior segurança e rapidez;</a:t>
            </a:r>
          </a:p>
          <a:p>
            <a:pPr indent="-4572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Emissão de relatórios de controle das refeições.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grpSp>
        <p:nvGrpSpPr>
          <p:cNvPr id="272" name="Shape 272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273" name="Shape 273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373063" y="545158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Fundamentação teórica</a:t>
            </a:r>
          </a:p>
        </p:txBody>
      </p:sp>
      <p:sp>
        <p:nvSpPr>
          <p:cNvPr id="323" name="Shape 323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grpSp>
        <p:nvGrpSpPr>
          <p:cNvPr id="326" name="Shape 326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327" name="Shape 327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lh4.googleusercontent.com/QwrVB9UKmdqjeNd_DLFe_TmmdyGHHcZLFk2EK5WAbttsbxom0BGgMugJISEKtz3JUo40QrofrLhHa67cDkZmaaX455AB54Hw3-gSL-gsH4EYm3wuaGKCgBJEfRa2gGpO2H1fEC70XL8"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457" y="1215979"/>
            <a:ext cx="1293929" cy="1293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TkxssYfjeSlXhfcHjapk8nc_VzIToPP-JCB25WUWDKSdVqEm_5lLGFT6-6MIKRyR8sfM9lm60sNomwhbx4pL8EkZILC79uD4TmJys1x0hntS8FtsNy23svXns67Lamzl_7iSHwn0o_4" id="372" name="Shape 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077" y="1301491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CbQ4mY2FwMir1rdRzSBlYFThxkgkw_3ppy-xwK-TBoPt0Izk2Duuph6XndE4fhwNQhX5oleG4PVjhmUyNTgvrnje-Ht1dLihVHXmMtK5H71Z3kZoEFwtCwlEhPp2KdEdTERVpYkVtpU" id="373" name="Shape 3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267" y="1290708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en4bWEz1nTMKl6jtFakf9gPDUvbwDkIEPyoWqSJEI-3RjHV2ABc94xQztQlPRkS8udHFcSY2gHU-0FvAW0vmt9E21kDHZbYFqxhxgP-M_gu10nMMr83TuBLoyDUaJFdk0Ox1g-nxhZc" id="374" name="Shape 3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5274" y="3210716"/>
            <a:ext cx="1495840" cy="1121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tDvvmx_bhX1OSgPI_RBzfFvHnfhVKy_XcdmUS9WHGrwuvlpKV-BdRV5Ucir2fS8djL0gtyEFQkrnrVi9GBdeVMEuebtEr75f8ofyCHqu28rYQkoxaC_D00260EILMib_rMYD3yCztZM" id="375" name="Shape 3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4168" y="1310748"/>
            <a:ext cx="16764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JErL2ew135lc16k79ILT_7viQ5n_eZj0e5cxlVD2mn_73U7ku_J6AVj-VHDtuYTSr3Nh21bxGRLFCkOFdlXXyJQyUFvCjdWfOIeHUVz8HOBqS_R7MNbycpfGWEKaQ_4ktbZUtKXXaWk" id="376" name="Shape 37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24128" y="3051575"/>
            <a:ext cx="1440160" cy="1440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Vp2T03zLWxj0-BwXDiO5yGNTipkrwGnWFcnbmzAE4_wiHUNBK8SKvqhjOOzj7pN0eyG-cxz9-j6v_FjTv7M_70Ben4dlmsPPkW-eiAvNCD5ENHz3uydnc3ATqBdDtIsC1CaMcrniQpU" id="377" name="Shape 3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16277" y="3164247"/>
            <a:ext cx="1224136" cy="112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373063" y="545158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</a:p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x="428596" y="1347614"/>
            <a:ext cx="8472020" cy="25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 de um cronograma de trabalho;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Estruturação do trabalho;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Estudo das ferramentas e softwares usados necessários para implementação;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Orientação semanal/quinzenal onde as atividades desenvolvidas eram apresentadas para o orientador e definia-se as próximas atividades para a reunião seguinte.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grpSp>
        <p:nvGrpSpPr>
          <p:cNvPr id="388" name="Shape 388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389" name="Shape 389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ctrTitle"/>
          </p:nvPr>
        </p:nvSpPr>
        <p:spPr>
          <a:xfrm>
            <a:off x="321703" y="2211710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 sistema</a:t>
            </a:r>
          </a:p>
        </p:txBody>
      </p:sp>
      <p:sp>
        <p:nvSpPr>
          <p:cNvPr id="439" name="Shape 439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grpSp>
        <p:nvGrpSpPr>
          <p:cNvPr id="442" name="Shape 442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443" name="Shape 443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ctrTitle"/>
          </p:nvPr>
        </p:nvSpPr>
        <p:spPr>
          <a:xfrm>
            <a:off x="373063" y="545158"/>
            <a:ext cx="8500595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b="0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</a:p>
        </p:txBody>
      </p:sp>
      <p:sp>
        <p:nvSpPr>
          <p:cNvPr id="493" name="Shape 493"/>
          <p:cNvSpPr txBox="1"/>
          <p:nvPr>
            <p:ph idx="1" type="subTitle"/>
          </p:nvPr>
        </p:nvSpPr>
        <p:spPr>
          <a:xfrm>
            <a:off x="428596" y="1347614"/>
            <a:ext cx="8472020" cy="25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automatização de processos trazem benefícios;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processo de venda de fichas alimentícias no IFAM é totalmente manual;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do projeto é melhorar o gerenciamento de fichas alimentícias no IFAM-CMC, tornando-o automatizado.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testes efetuados em laboratório, mostram que o sistema pode ser usado para otimizar a situação existente.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589" y="4707732"/>
            <a:ext cx="9140825" cy="43576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0934" y="0"/>
                </a:lnTo>
                <a:lnTo>
                  <a:pt x="111059" y="0"/>
                </a:lnTo>
                <a:lnTo>
                  <a:pt x="111059" y="109"/>
                </a:lnTo>
                <a:lnTo>
                  <a:pt x="111142" y="218"/>
                </a:lnTo>
                <a:lnTo>
                  <a:pt x="111219" y="437"/>
                </a:lnTo>
                <a:lnTo>
                  <a:pt x="111295" y="655"/>
                </a:lnTo>
                <a:lnTo>
                  <a:pt x="111365" y="1092"/>
                </a:lnTo>
                <a:lnTo>
                  <a:pt x="111441" y="1420"/>
                </a:lnTo>
                <a:lnTo>
                  <a:pt x="111510" y="1857"/>
                </a:lnTo>
                <a:lnTo>
                  <a:pt x="111580" y="2404"/>
                </a:lnTo>
                <a:lnTo>
                  <a:pt x="111642" y="2950"/>
                </a:lnTo>
                <a:lnTo>
                  <a:pt x="111691" y="3278"/>
                </a:lnTo>
                <a:lnTo>
                  <a:pt x="111733" y="3825"/>
                </a:lnTo>
                <a:lnTo>
                  <a:pt x="111733" y="3825"/>
                </a:lnTo>
                <a:lnTo>
                  <a:pt x="111802" y="4480"/>
                </a:lnTo>
                <a:lnTo>
                  <a:pt x="111872" y="5355"/>
                </a:lnTo>
                <a:lnTo>
                  <a:pt x="111927" y="6120"/>
                </a:lnTo>
                <a:lnTo>
                  <a:pt x="111990" y="7103"/>
                </a:lnTo>
                <a:lnTo>
                  <a:pt x="111990" y="7103"/>
                </a:lnTo>
                <a:lnTo>
                  <a:pt x="112011" y="7431"/>
                </a:lnTo>
                <a:lnTo>
                  <a:pt x="112011" y="7540"/>
                </a:lnTo>
                <a:lnTo>
                  <a:pt x="112031" y="7759"/>
                </a:lnTo>
                <a:lnTo>
                  <a:pt x="112031" y="7868"/>
                </a:lnTo>
                <a:lnTo>
                  <a:pt x="112052" y="8306"/>
                </a:lnTo>
                <a:lnTo>
                  <a:pt x="112059" y="8415"/>
                </a:lnTo>
                <a:lnTo>
                  <a:pt x="112073" y="8633"/>
                </a:lnTo>
                <a:lnTo>
                  <a:pt x="112080" y="8743"/>
                </a:lnTo>
                <a:lnTo>
                  <a:pt x="112094" y="9071"/>
                </a:lnTo>
                <a:lnTo>
                  <a:pt x="112101" y="9071"/>
                </a:lnTo>
                <a:lnTo>
                  <a:pt x="112115" y="9398"/>
                </a:lnTo>
                <a:lnTo>
                  <a:pt x="112122" y="9617"/>
                </a:lnTo>
                <a:lnTo>
                  <a:pt x="112129" y="9945"/>
                </a:lnTo>
                <a:lnTo>
                  <a:pt x="112150" y="10054"/>
                </a:lnTo>
                <a:lnTo>
                  <a:pt x="112156" y="10382"/>
                </a:lnTo>
                <a:lnTo>
                  <a:pt x="112163" y="10491"/>
                </a:lnTo>
                <a:lnTo>
                  <a:pt x="112177" y="10819"/>
                </a:lnTo>
                <a:lnTo>
                  <a:pt x="112177" y="10819"/>
                </a:lnTo>
                <a:lnTo>
                  <a:pt x="112191" y="11366"/>
                </a:lnTo>
                <a:lnTo>
                  <a:pt x="112191" y="11366"/>
                </a:lnTo>
                <a:lnTo>
                  <a:pt x="112205" y="11693"/>
                </a:lnTo>
                <a:lnTo>
                  <a:pt x="112212" y="11912"/>
                </a:lnTo>
                <a:lnTo>
                  <a:pt x="112233" y="12131"/>
                </a:lnTo>
                <a:lnTo>
                  <a:pt x="112233" y="12240"/>
                </a:lnTo>
                <a:lnTo>
                  <a:pt x="112247" y="12786"/>
                </a:lnTo>
                <a:lnTo>
                  <a:pt x="112261" y="13114"/>
                </a:lnTo>
                <a:lnTo>
                  <a:pt x="112261" y="13224"/>
                </a:lnTo>
                <a:lnTo>
                  <a:pt x="112268" y="13442"/>
                </a:lnTo>
                <a:lnTo>
                  <a:pt x="112275" y="13661"/>
                </a:lnTo>
                <a:lnTo>
                  <a:pt x="112275" y="13661"/>
                </a:lnTo>
                <a:lnTo>
                  <a:pt x="112282" y="13989"/>
                </a:lnTo>
                <a:lnTo>
                  <a:pt x="112282" y="14207"/>
                </a:lnTo>
                <a:lnTo>
                  <a:pt x="112282" y="14207"/>
                </a:lnTo>
                <a:lnTo>
                  <a:pt x="112288" y="14426"/>
                </a:lnTo>
                <a:lnTo>
                  <a:pt x="112295" y="14644"/>
                </a:lnTo>
                <a:lnTo>
                  <a:pt x="112295" y="14644"/>
                </a:lnTo>
                <a:lnTo>
                  <a:pt x="112309" y="15081"/>
                </a:lnTo>
                <a:lnTo>
                  <a:pt x="112309" y="15081"/>
                </a:lnTo>
                <a:lnTo>
                  <a:pt x="112316" y="15519"/>
                </a:lnTo>
                <a:lnTo>
                  <a:pt x="112316" y="15737"/>
                </a:lnTo>
                <a:lnTo>
                  <a:pt x="112330" y="15956"/>
                </a:lnTo>
                <a:lnTo>
                  <a:pt x="112337" y="16284"/>
                </a:lnTo>
                <a:lnTo>
                  <a:pt x="112337" y="16393"/>
                </a:lnTo>
                <a:lnTo>
                  <a:pt x="112344" y="16721"/>
                </a:lnTo>
                <a:lnTo>
                  <a:pt x="112351" y="17049"/>
                </a:lnTo>
                <a:lnTo>
                  <a:pt x="112358" y="17267"/>
                </a:lnTo>
                <a:lnTo>
                  <a:pt x="112358" y="17595"/>
                </a:lnTo>
                <a:lnTo>
                  <a:pt x="112365" y="17814"/>
                </a:lnTo>
                <a:lnTo>
                  <a:pt x="112365" y="18032"/>
                </a:lnTo>
                <a:lnTo>
                  <a:pt x="112372" y="18469"/>
                </a:lnTo>
                <a:lnTo>
                  <a:pt x="112372" y="18688"/>
                </a:lnTo>
                <a:lnTo>
                  <a:pt x="112379" y="19016"/>
                </a:lnTo>
                <a:lnTo>
                  <a:pt x="112379" y="19125"/>
                </a:lnTo>
                <a:lnTo>
                  <a:pt x="112386" y="19453"/>
                </a:lnTo>
                <a:lnTo>
                  <a:pt x="112386" y="19672"/>
                </a:lnTo>
                <a:lnTo>
                  <a:pt x="112386" y="20000"/>
                </a:lnTo>
                <a:lnTo>
                  <a:pt x="112393" y="20327"/>
                </a:lnTo>
                <a:lnTo>
                  <a:pt x="112393" y="20655"/>
                </a:lnTo>
                <a:lnTo>
                  <a:pt x="112393" y="20655"/>
                </a:lnTo>
                <a:lnTo>
                  <a:pt x="112414" y="18579"/>
                </a:lnTo>
                <a:lnTo>
                  <a:pt x="112455" y="16502"/>
                </a:lnTo>
                <a:lnTo>
                  <a:pt x="112497" y="14535"/>
                </a:lnTo>
                <a:lnTo>
                  <a:pt x="112559" y="12677"/>
                </a:lnTo>
                <a:lnTo>
                  <a:pt x="112629" y="10710"/>
                </a:lnTo>
                <a:lnTo>
                  <a:pt x="112705" y="9071"/>
                </a:lnTo>
                <a:lnTo>
                  <a:pt x="112782" y="7431"/>
                </a:lnTo>
                <a:lnTo>
                  <a:pt x="112879" y="6010"/>
                </a:lnTo>
                <a:lnTo>
                  <a:pt x="112976" y="4699"/>
                </a:lnTo>
                <a:lnTo>
                  <a:pt x="113087" y="3497"/>
                </a:lnTo>
                <a:lnTo>
                  <a:pt x="113199" y="2513"/>
                </a:lnTo>
                <a:lnTo>
                  <a:pt x="113317" y="1639"/>
                </a:lnTo>
                <a:lnTo>
                  <a:pt x="113442" y="983"/>
                </a:lnTo>
                <a:lnTo>
                  <a:pt x="113574" y="437"/>
                </a:lnTo>
                <a:lnTo>
                  <a:pt x="113706" y="109"/>
                </a:lnTo>
                <a:lnTo>
                  <a:pt x="113852" y="0"/>
                </a:lnTo>
                <a:lnTo>
                  <a:pt x="118527" y="0"/>
                </a:lnTo>
                <a:lnTo>
                  <a:pt x="118603" y="0"/>
                </a:lnTo>
                <a:lnTo>
                  <a:pt x="118680" y="109"/>
                </a:lnTo>
                <a:lnTo>
                  <a:pt x="118756" y="218"/>
                </a:lnTo>
                <a:lnTo>
                  <a:pt x="118819" y="437"/>
                </a:lnTo>
                <a:lnTo>
                  <a:pt x="118964" y="1092"/>
                </a:lnTo>
                <a:lnTo>
                  <a:pt x="119096" y="1748"/>
                </a:lnTo>
                <a:lnTo>
                  <a:pt x="119228" y="2841"/>
                </a:lnTo>
                <a:lnTo>
                  <a:pt x="119346" y="4043"/>
                </a:lnTo>
                <a:lnTo>
                  <a:pt x="119458" y="5355"/>
                </a:lnTo>
                <a:lnTo>
                  <a:pt x="119562" y="6885"/>
                </a:lnTo>
                <a:lnTo>
                  <a:pt x="119659" y="8524"/>
                </a:lnTo>
                <a:lnTo>
                  <a:pt x="119742" y="10273"/>
                </a:lnTo>
                <a:lnTo>
                  <a:pt x="119819" y="12131"/>
                </a:lnTo>
                <a:lnTo>
                  <a:pt x="119888" y="14207"/>
                </a:lnTo>
                <a:lnTo>
                  <a:pt x="119930" y="16284"/>
                </a:lnTo>
                <a:lnTo>
                  <a:pt x="119972" y="18579"/>
                </a:lnTo>
                <a:lnTo>
                  <a:pt x="119986" y="19562"/>
                </a:lnTo>
                <a:lnTo>
                  <a:pt x="119993" y="20765"/>
                </a:lnTo>
                <a:lnTo>
                  <a:pt x="120000" y="21967"/>
                </a:lnTo>
                <a:lnTo>
                  <a:pt x="120000" y="23169"/>
                </a:lnTo>
                <a:lnTo>
                  <a:pt x="120000" y="120000"/>
                </a:lnTo>
                <a:lnTo>
                  <a:pt x="112497" y="120000"/>
                </a:lnTo>
                <a:lnTo>
                  <a:pt x="105001" y="120000"/>
                </a:lnTo>
                <a:lnTo>
                  <a:pt x="97499" y="120000"/>
                </a:lnTo>
                <a:lnTo>
                  <a:pt x="90003" y="120000"/>
                </a:lnTo>
                <a:lnTo>
                  <a:pt x="82500" y="120000"/>
                </a:lnTo>
                <a:lnTo>
                  <a:pt x="74998" y="120000"/>
                </a:lnTo>
                <a:lnTo>
                  <a:pt x="67502" y="120000"/>
                </a:lnTo>
                <a:lnTo>
                  <a:pt x="60000" y="120000"/>
                </a:lnTo>
                <a:lnTo>
                  <a:pt x="52497" y="120000"/>
                </a:lnTo>
                <a:lnTo>
                  <a:pt x="45001" y="120000"/>
                </a:lnTo>
                <a:lnTo>
                  <a:pt x="37499" y="120000"/>
                </a:lnTo>
                <a:lnTo>
                  <a:pt x="30003" y="120000"/>
                </a:lnTo>
                <a:lnTo>
                  <a:pt x="22500" y="120000"/>
                </a:lnTo>
                <a:lnTo>
                  <a:pt x="14998" y="120000"/>
                </a:lnTo>
                <a:lnTo>
                  <a:pt x="7502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67D939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5652120" y="4812630"/>
            <a:ext cx="28083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1" i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www.cmc.ifam.edu.br</a:t>
            </a: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604448" y="4782921"/>
            <a:ext cx="5379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grpSp>
        <p:nvGrpSpPr>
          <p:cNvPr id="497" name="Shape 497"/>
          <p:cNvGrpSpPr/>
          <p:nvPr/>
        </p:nvGrpSpPr>
        <p:grpSpPr>
          <a:xfrm>
            <a:off x="107950" y="4768850"/>
            <a:ext cx="1141413" cy="312738"/>
            <a:chOff x="68" y="3004"/>
            <a:chExt cx="719" cy="197"/>
          </a:xfrm>
        </p:grpSpPr>
        <p:sp>
          <p:nvSpPr>
            <p:cNvPr id="498" name="Shape 498"/>
            <p:cNvSpPr/>
            <p:nvPr/>
          </p:nvSpPr>
          <p:spPr>
            <a:xfrm>
              <a:off x="235" y="3053"/>
              <a:ext cx="8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3" y="3053"/>
              <a:ext cx="36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83560" y="120000"/>
                  </a:lnTo>
                  <a:lnTo>
                    <a:pt x="24585" y="29252"/>
                  </a:lnTo>
                  <a:lnTo>
                    <a:pt x="23853" y="29252"/>
                  </a:lnTo>
                  <a:lnTo>
                    <a:pt x="24292" y="34972"/>
                  </a:lnTo>
                  <a:lnTo>
                    <a:pt x="24585" y="40433"/>
                  </a:lnTo>
                  <a:lnTo>
                    <a:pt x="24878" y="45373"/>
                  </a:lnTo>
                  <a:lnTo>
                    <a:pt x="25170" y="49924"/>
                  </a:lnTo>
                  <a:lnTo>
                    <a:pt x="25317" y="53954"/>
                  </a:lnTo>
                  <a:lnTo>
                    <a:pt x="25463" y="57594"/>
                  </a:lnTo>
                  <a:lnTo>
                    <a:pt x="25463" y="60845"/>
                  </a:lnTo>
                  <a:lnTo>
                    <a:pt x="25463" y="63575"/>
                  </a:lnTo>
                  <a:lnTo>
                    <a:pt x="2560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6146" y="0"/>
                  </a:lnTo>
                  <a:lnTo>
                    <a:pt x="94975" y="89967"/>
                  </a:lnTo>
                  <a:lnTo>
                    <a:pt x="95707" y="89967"/>
                  </a:lnTo>
                  <a:lnTo>
                    <a:pt x="95268" y="84377"/>
                  </a:lnTo>
                  <a:lnTo>
                    <a:pt x="94975" y="79046"/>
                  </a:lnTo>
                  <a:lnTo>
                    <a:pt x="94829" y="74366"/>
                  </a:lnTo>
                  <a:lnTo>
                    <a:pt x="94682" y="69945"/>
                  </a:lnTo>
                  <a:lnTo>
                    <a:pt x="94390" y="66045"/>
                  </a:lnTo>
                  <a:lnTo>
                    <a:pt x="94243" y="62535"/>
                  </a:lnTo>
                  <a:lnTo>
                    <a:pt x="94097" y="59414"/>
                  </a:lnTo>
                  <a:lnTo>
                    <a:pt x="94097" y="56944"/>
                  </a:lnTo>
                  <a:lnTo>
                    <a:pt x="9409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97" y="3052"/>
              <a:ext cx="26" cy="41"/>
            </a:xfrm>
            <a:custGeom>
              <a:pathLst>
                <a:path extrusionOk="0" h="120000" w="120000">
                  <a:moveTo>
                    <a:pt x="120000" y="85894"/>
                  </a:moveTo>
                  <a:lnTo>
                    <a:pt x="120000" y="87915"/>
                  </a:lnTo>
                  <a:lnTo>
                    <a:pt x="119801" y="89810"/>
                  </a:lnTo>
                  <a:lnTo>
                    <a:pt x="119205" y="91705"/>
                  </a:lnTo>
                  <a:lnTo>
                    <a:pt x="118609" y="93473"/>
                  </a:lnTo>
                  <a:lnTo>
                    <a:pt x="118013" y="95115"/>
                  </a:lnTo>
                  <a:lnTo>
                    <a:pt x="117417" y="96884"/>
                  </a:lnTo>
                  <a:lnTo>
                    <a:pt x="116423" y="98400"/>
                  </a:lnTo>
                  <a:lnTo>
                    <a:pt x="115430" y="100168"/>
                  </a:lnTo>
                  <a:lnTo>
                    <a:pt x="114238" y="101557"/>
                  </a:lnTo>
                  <a:lnTo>
                    <a:pt x="112847" y="103073"/>
                  </a:lnTo>
                  <a:lnTo>
                    <a:pt x="111456" y="104589"/>
                  </a:lnTo>
                  <a:lnTo>
                    <a:pt x="109867" y="105852"/>
                  </a:lnTo>
                  <a:lnTo>
                    <a:pt x="108079" y="107242"/>
                  </a:lnTo>
                  <a:lnTo>
                    <a:pt x="106092" y="108505"/>
                  </a:lnTo>
                  <a:lnTo>
                    <a:pt x="104105" y="109642"/>
                  </a:lnTo>
                  <a:lnTo>
                    <a:pt x="102119" y="110778"/>
                  </a:lnTo>
                  <a:lnTo>
                    <a:pt x="99536" y="112042"/>
                  </a:lnTo>
                  <a:lnTo>
                    <a:pt x="97350" y="113052"/>
                  </a:lnTo>
                  <a:lnTo>
                    <a:pt x="94569" y="113936"/>
                  </a:lnTo>
                  <a:lnTo>
                    <a:pt x="92185" y="114821"/>
                  </a:lnTo>
                  <a:lnTo>
                    <a:pt x="89403" y="115705"/>
                  </a:lnTo>
                  <a:lnTo>
                    <a:pt x="86423" y="116463"/>
                  </a:lnTo>
                  <a:lnTo>
                    <a:pt x="83642" y="117094"/>
                  </a:lnTo>
                  <a:lnTo>
                    <a:pt x="80463" y="117600"/>
                  </a:lnTo>
                  <a:lnTo>
                    <a:pt x="77483" y="118231"/>
                  </a:lnTo>
                  <a:lnTo>
                    <a:pt x="74105" y="118610"/>
                  </a:lnTo>
                  <a:lnTo>
                    <a:pt x="70728" y="119115"/>
                  </a:lnTo>
                  <a:lnTo>
                    <a:pt x="67152" y="119494"/>
                  </a:lnTo>
                  <a:lnTo>
                    <a:pt x="63576" y="119621"/>
                  </a:lnTo>
                  <a:lnTo>
                    <a:pt x="59801" y="119873"/>
                  </a:lnTo>
                  <a:lnTo>
                    <a:pt x="56026" y="120000"/>
                  </a:lnTo>
                  <a:lnTo>
                    <a:pt x="52052" y="120000"/>
                  </a:lnTo>
                  <a:lnTo>
                    <a:pt x="44701" y="119873"/>
                  </a:lnTo>
                  <a:lnTo>
                    <a:pt x="37748" y="119494"/>
                  </a:lnTo>
                  <a:lnTo>
                    <a:pt x="30993" y="118863"/>
                  </a:lnTo>
                  <a:lnTo>
                    <a:pt x="24437" y="118105"/>
                  </a:lnTo>
                  <a:lnTo>
                    <a:pt x="17880" y="117221"/>
                  </a:lnTo>
                  <a:lnTo>
                    <a:pt x="11721" y="116084"/>
                  </a:lnTo>
                  <a:lnTo>
                    <a:pt x="5761" y="114568"/>
                  </a:lnTo>
                  <a:lnTo>
                    <a:pt x="0" y="112926"/>
                  </a:lnTo>
                  <a:lnTo>
                    <a:pt x="0" y="89936"/>
                  </a:lnTo>
                  <a:lnTo>
                    <a:pt x="4569" y="91200"/>
                  </a:lnTo>
                  <a:lnTo>
                    <a:pt x="8940" y="92463"/>
                  </a:lnTo>
                  <a:lnTo>
                    <a:pt x="13112" y="93473"/>
                  </a:lnTo>
                  <a:lnTo>
                    <a:pt x="17284" y="94357"/>
                  </a:lnTo>
                  <a:lnTo>
                    <a:pt x="20860" y="95368"/>
                  </a:lnTo>
                  <a:lnTo>
                    <a:pt x="24635" y="96126"/>
                  </a:lnTo>
                  <a:lnTo>
                    <a:pt x="28211" y="96757"/>
                  </a:lnTo>
                  <a:lnTo>
                    <a:pt x="31390" y="97389"/>
                  </a:lnTo>
                  <a:lnTo>
                    <a:pt x="37748" y="98273"/>
                  </a:lnTo>
                  <a:lnTo>
                    <a:pt x="43907" y="98905"/>
                  </a:lnTo>
                  <a:lnTo>
                    <a:pt x="49668" y="99410"/>
                  </a:lnTo>
                  <a:lnTo>
                    <a:pt x="55033" y="99536"/>
                  </a:lnTo>
                  <a:lnTo>
                    <a:pt x="58013" y="99536"/>
                  </a:lnTo>
                  <a:lnTo>
                    <a:pt x="61192" y="99410"/>
                  </a:lnTo>
                  <a:lnTo>
                    <a:pt x="63774" y="99031"/>
                  </a:lnTo>
                  <a:lnTo>
                    <a:pt x="66556" y="98652"/>
                  </a:lnTo>
                  <a:lnTo>
                    <a:pt x="68741" y="98273"/>
                  </a:lnTo>
                  <a:lnTo>
                    <a:pt x="71125" y="97768"/>
                  </a:lnTo>
                  <a:lnTo>
                    <a:pt x="72913" y="97136"/>
                  </a:lnTo>
                  <a:lnTo>
                    <a:pt x="74701" y="96505"/>
                  </a:lnTo>
                  <a:lnTo>
                    <a:pt x="76291" y="95621"/>
                  </a:lnTo>
                  <a:lnTo>
                    <a:pt x="77880" y="94610"/>
                  </a:lnTo>
                  <a:lnTo>
                    <a:pt x="79072" y="93600"/>
                  </a:lnTo>
                  <a:lnTo>
                    <a:pt x="79867" y="92589"/>
                  </a:lnTo>
                  <a:lnTo>
                    <a:pt x="80662" y="91452"/>
                  </a:lnTo>
                  <a:lnTo>
                    <a:pt x="81258" y="90063"/>
                  </a:lnTo>
                  <a:lnTo>
                    <a:pt x="81456" y="88673"/>
                  </a:lnTo>
                  <a:lnTo>
                    <a:pt x="81655" y="87157"/>
                  </a:lnTo>
                  <a:lnTo>
                    <a:pt x="81456" y="85515"/>
                  </a:lnTo>
                  <a:lnTo>
                    <a:pt x="80860" y="84000"/>
                  </a:lnTo>
                  <a:lnTo>
                    <a:pt x="79867" y="82357"/>
                  </a:lnTo>
                  <a:lnTo>
                    <a:pt x="78675" y="81094"/>
                  </a:lnTo>
                  <a:lnTo>
                    <a:pt x="77086" y="79831"/>
                  </a:lnTo>
                  <a:lnTo>
                    <a:pt x="74900" y="78442"/>
                  </a:lnTo>
                  <a:lnTo>
                    <a:pt x="72516" y="77178"/>
                  </a:lnTo>
                  <a:lnTo>
                    <a:pt x="69735" y="75915"/>
                  </a:lnTo>
                  <a:lnTo>
                    <a:pt x="66158" y="74400"/>
                  </a:lnTo>
                  <a:lnTo>
                    <a:pt x="60794" y="72757"/>
                  </a:lnTo>
                  <a:lnTo>
                    <a:pt x="54238" y="70484"/>
                  </a:lnTo>
                  <a:lnTo>
                    <a:pt x="45894" y="68084"/>
                  </a:lnTo>
                  <a:lnTo>
                    <a:pt x="37947" y="65557"/>
                  </a:lnTo>
                  <a:lnTo>
                    <a:pt x="31192" y="63031"/>
                  </a:lnTo>
                  <a:lnTo>
                    <a:pt x="28211" y="61894"/>
                  </a:lnTo>
                  <a:lnTo>
                    <a:pt x="25231" y="60757"/>
                  </a:lnTo>
                  <a:lnTo>
                    <a:pt x="22847" y="59494"/>
                  </a:lnTo>
                  <a:lnTo>
                    <a:pt x="20463" y="58357"/>
                  </a:lnTo>
                  <a:lnTo>
                    <a:pt x="18476" y="57221"/>
                  </a:lnTo>
                  <a:lnTo>
                    <a:pt x="16688" y="55957"/>
                  </a:lnTo>
                  <a:lnTo>
                    <a:pt x="14701" y="54694"/>
                  </a:lnTo>
                  <a:lnTo>
                    <a:pt x="12913" y="53305"/>
                  </a:lnTo>
                  <a:lnTo>
                    <a:pt x="11523" y="52042"/>
                  </a:lnTo>
                  <a:lnTo>
                    <a:pt x="9933" y="50526"/>
                  </a:lnTo>
                  <a:lnTo>
                    <a:pt x="8344" y="49136"/>
                  </a:lnTo>
                  <a:lnTo>
                    <a:pt x="7152" y="47494"/>
                  </a:lnTo>
                  <a:lnTo>
                    <a:pt x="5960" y="45978"/>
                  </a:lnTo>
                  <a:lnTo>
                    <a:pt x="4966" y="44463"/>
                  </a:lnTo>
                  <a:lnTo>
                    <a:pt x="4172" y="42694"/>
                  </a:lnTo>
                  <a:lnTo>
                    <a:pt x="3377" y="40926"/>
                  </a:lnTo>
                  <a:lnTo>
                    <a:pt x="2781" y="39031"/>
                  </a:lnTo>
                  <a:lnTo>
                    <a:pt x="2384" y="37263"/>
                  </a:lnTo>
                  <a:lnTo>
                    <a:pt x="2185" y="35242"/>
                  </a:lnTo>
                  <a:lnTo>
                    <a:pt x="1986" y="33221"/>
                  </a:lnTo>
                  <a:lnTo>
                    <a:pt x="2185" y="31326"/>
                  </a:lnTo>
                  <a:lnTo>
                    <a:pt x="2384" y="29431"/>
                  </a:lnTo>
                  <a:lnTo>
                    <a:pt x="2582" y="27536"/>
                  </a:lnTo>
                  <a:lnTo>
                    <a:pt x="2980" y="25894"/>
                  </a:lnTo>
                  <a:lnTo>
                    <a:pt x="3774" y="24126"/>
                  </a:lnTo>
                  <a:lnTo>
                    <a:pt x="4569" y="22484"/>
                  </a:lnTo>
                  <a:lnTo>
                    <a:pt x="5364" y="20968"/>
                  </a:lnTo>
                  <a:lnTo>
                    <a:pt x="6158" y="19326"/>
                  </a:lnTo>
                  <a:lnTo>
                    <a:pt x="7350" y="17936"/>
                  </a:lnTo>
                  <a:lnTo>
                    <a:pt x="8543" y="16547"/>
                  </a:lnTo>
                  <a:lnTo>
                    <a:pt x="9933" y="15031"/>
                  </a:lnTo>
                  <a:lnTo>
                    <a:pt x="11523" y="13768"/>
                  </a:lnTo>
                  <a:lnTo>
                    <a:pt x="13112" y="12505"/>
                  </a:lnTo>
                  <a:lnTo>
                    <a:pt x="14701" y="11115"/>
                  </a:lnTo>
                  <a:lnTo>
                    <a:pt x="16688" y="9978"/>
                  </a:lnTo>
                  <a:lnTo>
                    <a:pt x="18675" y="8968"/>
                  </a:lnTo>
                  <a:lnTo>
                    <a:pt x="20662" y="7705"/>
                  </a:lnTo>
                  <a:lnTo>
                    <a:pt x="23046" y="6821"/>
                  </a:lnTo>
                  <a:lnTo>
                    <a:pt x="25231" y="5810"/>
                  </a:lnTo>
                  <a:lnTo>
                    <a:pt x="27615" y="5052"/>
                  </a:lnTo>
                  <a:lnTo>
                    <a:pt x="30198" y="4168"/>
                  </a:lnTo>
                  <a:lnTo>
                    <a:pt x="32781" y="3410"/>
                  </a:lnTo>
                  <a:lnTo>
                    <a:pt x="35562" y="2778"/>
                  </a:lnTo>
                  <a:lnTo>
                    <a:pt x="38344" y="2273"/>
                  </a:lnTo>
                  <a:lnTo>
                    <a:pt x="41324" y="1768"/>
                  </a:lnTo>
                  <a:lnTo>
                    <a:pt x="44304" y="1263"/>
                  </a:lnTo>
                  <a:lnTo>
                    <a:pt x="47483" y="884"/>
                  </a:lnTo>
                  <a:lnTo>
                    <a:pt x="50463" y="631"/>
                  </a:lnTo>
                  <a:lnTo>
                    <a:pt x="53841" y="252"/>
                  </a:lnTo>
                  <a:lnTo>
                    <a:pt x="57218" y="126"/>
                  </a:lnTo>
                  <a:lnTo>
                    <a:pt x="60794" y="0"/>
                  </a:lnTo>
                  <a:lnTo>
                    <a:pt x="64569" y="0"/>
                  </a:lnTo>
                  <a:lnTo>
                    <a:pt x="67947" y="0"/>
                  </a:lnTo>
                  <a:lnTo>
                    <a:pt x="71523" y="126"/>
                  </a:lnTo>
                  <a:lnTo>
                    <a:pt x="74900" y="252"/>
                  </a:lnTo>
                  <a:lnTo>
                    <a:pt x="78476" y="631"/>
                  </a:lnTo>
                  <a:lnTo>
                    <a:pt x="81655" y="884"/>
                  </a:lnTo>
                  <a:lnTo>
                    <a:pt x="85231" y="1263"/>
                  </a:lnTo>
                  <a:lnTo>
                    <a:pt x="88410" y="1642"/>
                  </a:lnTo>
                  <a:lnTo>
                    <a:pt x="91788" y="2147"/>
                  </a:lnTo>
                  <a:lnTo>
                    <a:pt x="98344" y="3284"/>
                  </a:lnTo>
                  <a:lnTo>
                    <a:pt x="105099" y="4800"/>
                  </a:lnTo>
                  <a:lnTo>
                    <a:pt x="111854" y="6442"/>
                  </a:lnTo>
                  <a:lnTo>
                    <a:pt x="119006" y="8210"/>
                  </a:lnTo>
                  <a:lnTo>
                    <a:pt x="106291" y="27410"/>
                  </a:lnTo>
                  <a:lnTo>
                    <a:pt x="99337" y="25768"/>
                  </a:lnTo>
                  <a:lnTo>
                    <a:pt x="92980" y="24126"/>
                  </a:lnTo>
                  <a:lnTo>
                    <a:pt x="87218" y="22989"/>
                  </a:lnTo>
                  <a:lnTo>
                    <a:pt x="82052" y="22105"/>
                  </a:lnTo>
                  <a:lnTo>
                    <a:pt x="77284" y="21473"/>
                  </a:lnTo>
                  <a:lnTo>
                    <a:pt x="72516" y="20968"/>
                  </a:lnTo>
                  <a:lnTo>
                    <a:pt x="67748" y="20715"/>
                  </a:lnTo>
                  <a:lnTo>
                    <a:pt x="63178" y="20715"/>
                  </a:lnTo>
                  <a:lnTo>
                    <a:pt x="60397" y="20715"/>
                  </a:lnTo>
                  <a:lnTo>
                    <a:pt x="57814" y="20842"/>
                  </a:lnTo>
                  <a:lnTo>
                    <a:pt x="55629" y="21094"/>
                  </a:lnTo>
                  <a:lnTo>
                    <a:pt x="53443" y="21473"/>
                  </a:lnTo>
                  <a:lnTo>
                    <a:pt x="51258" y="21852"/>
                  </a:lnTo>
                  <a:lnTo>
                    <a:pt x="49470" y="22484"/>
                  </a:lnTo>
                  <a:lnTo>
                    <a:pt x="47682" y="23115"/>
                  </a:lnTo>
                  <a:lnTo>
                    <a:pt x="46291" y="23873"/>
                  </a:lnTo>
                  <a:lnTo>
                    <a:pt x="44701" y="24757"/>
                  </a:lnTo>
                  <a:lnTo>
                    <a:pt x="43509" y="25642"/>
                  </a:lnTo>
                  <a:lnTo>
                    <a:pt x="42516" y="26652"/>
                  </a:lnTo>
                  <a:lnTo>
                    <a:pt x="41721" y="27536"/>
                  </a:lnTo>
                  <a:lnTo>
                    <a:pt x="41125" y="28800"/>
                  </a:lnTo>
                  <a:lnTo>
                    <a:pt x="40728" y="29936"/>
                  </a:lnTo>
                  <a:lnTo>
                    <a:pt x="40331" y="31073"/>
                  </a:lnTo>
                  <a:lnTo>
                    <a:pt x="40331" y="32463"/>
                  </a:lnTo>
                  <a:lnTo>
                    <a:pt x="40529" y="33978"/>
                  </a:lnTo>
                  <a:lnTo>
                    <a:pt x="40927" y="35494"/>
                  </a:lnTo>
                  <a:lnTo>
                    <a:pt x="41721" y="36884"/>
                  </a:lnTo>
                  <a:lnTo>
                    <a:pt x="42715" y="38147"/>
                  </a:lnTo>
                  <a:lnTo>
                    <a:pt x="43907" y="39284"/>
                  </a:lnTo>
                  <a:lnTo>
                    <a:pt x="45695" y="40547"/>
                  </a:lnTo>
                  <a:lnTo>
                    <a:pt x="47880" y="41684"/>
                  </a:lnTo>
                  <a:lnTo>
                    <a:pt x="50264" y="42821"/>
                  </a:lnTo>
                  <a:lnTo>
                    <a:pt x="53841" y="44210"/>
                  </a:lnTo>
                  <a:lnTo>
                    <a:pt x="59006" y="45978"/>
                  </a:lnTo>
                  <a:lnTo>
                    <a:pt x="66158" y="48378"/>
                  </a:lnTo>
                  <a:lnTo>
                    <a:pt x="74900" y="50905"/>
                  </a:lnTo>
                  <a:lnTo>
                    <a:pt x="81059" y="52926"/>
                  </a:lnTo>
                  <a:lnTo>
                    <a:pt x="86821" y="54821"/>
                  </a:lnTo>
                  <a:lnTo>
                    <a:pt x="91986" y="56968"/>
                  </a:lnTo>
                  <a:lnTo>
                    <a:pt x="96754" y="58863"/>
                  </a:lnTo>
                  <a:lnTo>
                    <a:pt x="100728" y="60884"/>
                  </a:lnTo>
                  <a:lnTo>
                    <a:pt x="104503" y="62778"/>
                  </a:lnTo>
                  <a:lnTo>
                    <a:pt x="107682" y="64800"/>
                  </a:lnTo>
                  <a:lnTo>
                    <a:pt x="110264" y="66694"/>
                  </a:lnTo>
                  <a:lnTo>
                    <a:pt x="112450" y="68715"/>
                  </a:lnTo>
                  <a:lnTo>
                    <a:pt x="114635" y="70736"/>
                  </a:lnTo>
                  <a:lnTo>
                    <a:pt x="116225" y="73136"/>
                  </a:lnTo>
                  <a:lnTo>
                    <a:pt x="117417" y="75410"/>
                  </a:lnTo>
                  <a:lnTo>
                    <a:pt x="118410" y="77936"/>
                  </a:lnTo>
                  <a:lnTo>
                    <a:pt x="119205" y="80463"/>
                  </a:lnTo>
                  <a:lnTo>
                    <a:pt x="119801" y="83115"/>
                  </a:lnTo>
                  <a:lnTo>
                    <a:pt x="120000" y="858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26" y="3053"/>
              <a:ext cx="31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63" y="3053"/>
              <a:ext cx="9" cy="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78" y="3053"/>
              <a:ext cx="30" cy="40"/>
            </a:xfrm>
            <a:custGeom>
              <a:pathLst>
                <a:path extrusionOk="0" h="120000" w="120000">
                  <a:moveTo>
                    <a:pt x="76909" y="120000"/>
                  </a:moveTo>
                  <a:lnTo>
                    <a:pt x="43261" y="120000"/>
                  </a:lnTo>
                  <a:lnTo>
                    <a:pt x="43261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909" y="21191"/>
                  </a:lnTo>
                  <a:lnTo>
                    <a:pt x="769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14" y="3053"/>
              <a:ext cx="33" cy="4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76584"/>
                  </a:lnTo>
                  <a:lnTo>
                    <a:pt x="119842" y="79786"/>
                  </a:lnTo>
                  <a:lnTo>
                    <a:pt x="119526" y="82860"/>
                  </a:lnTo>
                  <a:lnTo>
                    <a:pt x="119052" y="85933"/>
                  </a:lnTo>
                  <a:lnTo>
                    <a:pt x="118263" y="88879"/>
                  </a:lnTo>
                  <a:lnTo>
                    <a:pt x="117315" y="91696"/>
                  </a:lnTo>
                  <a:lnTo>
                    <a:pt x="115894" y="94386"/>
                  </a:lnTo>
                  <a:lnTo>
                    <a:pt x="114473" y="97075"/>
                  </a:lnTo>
                  <a:lnTo>
                    <a:pt x="112894" y="99637"/>
                  </a:lnTo>
                  <a:lnTo>
                    <a:pt x="110842" y="101942"/>
                  </a:lnTo>
                  <a:lnTo>
                    <a:pt x="108789" y="104247"/>
                  </a:lnTo>
                  <a:lnTo>
                    <a:pt x="106421" y="106296"/>
                  </a:lnTo>
                  <a:lnTo>
                    <a:pt x="103894" y="108345"/>
                  </a:lnTo>
                  <a:lnTo>
                    <a:pt x="101210" y="110010"/>
                  </a:lnTo>
                  <a:lnTo>
                    <a:pt x="98368" y="111803"/>
                  </a:lnTo>
                  <a:lnTo>
                    <a:pt x="95210" y="113340"/>
                  </a:lnTo>
                  <a:lnTo>
                    <a:pt x="91736" y="114621"/>
                  </a:lnTo>
                  <a:lnTo>
                    <a:pt x="88421" y="115901"/>
                  </a:lnTo>
                  <a:lnTo>
                    <a:pt x="84631" y="116926"/>
                  </a:lnTo>
                  <a:lnTo>
                    <a:pt x="80842" y="117822"/>
                  </a:lnTo>
                  <a:lnTo>
                    <a:pt x="76894" y="118591"/>
                  </a:lnTo>
                  <a:lnTo>
                    <a:pt x="72631" y="119231"/>
                  </a:lnTo>
                  <a:lnTo>
                    <a:pt x="68526" y="119615"/>
                  </a:lnTo>
                  <a:lnTo>
                    <a:pt x="64105" y="119871"/>
                  </a:lnTo>
                  <a:lnTo>
                    <a:pt x="59526" y="120000"/>
                  </a:lnTo>
                  <a:lnTo>
                    <a:pt x="55894" y="120000"/>
                  </a:lnTo>
                  <a:lnTo>
                    <a:pt x="52578" y="119743"/>
                  </a:lnTo>
                  <a:lnTo>
                    <a:pt x="49421" y="119615"/>
                  </a:lnTo>
                  <a:lnTo>
                    <a:pt x="46105" y="119231"/>
                  </a:lnTo>
                  <a:lnTo>
                    <a:pt x="42947" y="118719"/>
                  </a:lnTo>
                  <a:lnTo>
                    <a:pt x="40105" y="118207"/>
                  </a:lnTo>
                  <a:lnTo>
                    <a:pt x="37263" y="117694"/>
                  </a:lnTo>
                  <a:lnTo>
                    <a:pt x="34421" y="117054"/>
                  </a:lnTo>
                  <a:lnTo>
                    <a:pt x="31736" y="116286"/>
                  </a:lnTo>
                  <a:lnTo>
                    <a:pt x="29052" y="115389"/>
                  </a:lnTo>
                  <a:lnTo>
                    <a:pt x="26684" y="114364"/>
                  </a:lnTo>
                  <a:lnTo>
                    <a:pt x="24157" y="113340"/>
                  </a:lnTo>
                  <a:lnTo>
                    <a:pt x="21947" y="112187"/>
                  </a:lnTo>
                  <a:lnTo>
                    <a:pt x="19894" y="111035"/>
                  </a:lnTo>
                  <a:lnTo>
                    <a:pt x="17684" y="109626"/>
                  </a:lnTo>
                  <a:lnTo>
                    <a:pt x="15789" y="108217"/>
                  </a:lnTo>
                  <a:lnTo>
                    <a:pt x="13736" y="106680"/>
                  </a:lnTo>
                  <a:lnTo>
                    <a:pt x="12000" y="105144"/>
                  </a:lnTo>
                  <a:lnTo>
                    <a:pt x="10421" y="103607"/>
                  </a:lnTo>
                  <a:lnTo>
                    <a:pt x="8842" y="101814"/>
                  </a:lnTo>
                  <a:lnTo>
                    <a:pt x="7421" y="100149"/>
                  </a:lnTo>
                  <a:lnTo>
                    <a:pt x="6157" y="98228"/>
                  </a:lnTo>
                  <a:lnTo>
                    <a:pt x="5052" y="96435"/>
                  </a:lnTo>
                  <a:lnTo>
                    <a:pt x="3947" y="94386"/>
                  </a:lnTo>
                  <a:lnTo>
                    <a:pt x="3000" y="92337"/>
                  </a:lnTo>
                  <a:lnTo>
                    <a:pt x="2210" y="90288"/>
                  </a:lnTo>
                  <a:lnTo>
                    <a:pt x="1578" y="88110"/>
                  </a:lnTo>
                  <a:lnTo>
                    <a:pt x="1105" y="85805"/>
                  </a:lnTo>
                  <a:lnTo>
                    <a:pt x="631" y="83628"/>
                  </a:lnTo>
                  <a:lnTo>
                    <a:pt x="473" y="81195"/>
                  </a:lnTo>
                  <a:lnTo>
                    <a:pt x="0" y="78633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30947" y="0"/>
                  </a:lnTo>
                  <a:lnTo>
                    <a:pt x="30947" y="72486"/>
                  </a:lnTo>
                  <a:lnTo>
                    <a:pt x="31105" y="75816"/>
                  </a:lnTo>
                  <a:lnTo>
                    <a:pt x="31421" y="78762"/>
                  </a:lnTo>
                  <a:lnTo>
                    <a:pt x="31894" y="81707"/>
                  </a:lnTo>
                  <a:lnTo>
                    <a:pt x="32684" y="84268"/>
                  </a:lnTo>
                  <a:lnTo>
                    <a:pt x="33631" y="86574"/>
                  </a:lnTo>
                  <a:lnTo>
                    <a:pt x="34894" y="88879"/>
                  </a:lnTo>
                  <a:lnTo>
                    <a:pt x="35526" y="89775"/>
                  </a:lnTo>
                  <a:lnTo>
                    <a:pt x="36157" y="90672"/>
                  </a:lnTo>
                  <a:lnTo>
                    <a:pt x="36947" y="91696"/>
                  </a:lnTo>
                  <a:lnTo>
                    <a:pt x="37736" y="92465"/>
                  </a:lnTo>
                  <a:lnTo>
                    <a:pt x="38526" y="93233"/>
                  </a:lnTo>
                  <a:lnTo>
                    <a:pt x="39631" y="94002"/>
                  </a:lnTo>
                  <a:lnTo>
                    <a:pt x="40578" y="94642"/>
                  </a:lnTo>
                  <a:lnTo>
                    <a:pt x="41684" y="95410"/>
                  </a:lnTo>
                  <a:lnTo>
                    <a:pt x="42789" y="95923"/>
                  </a:lnTo>
                  <a:lnTo>
                    <a:pt x="44210" y="96435"/>
                  </a:lnTo>
                  <a:lnTo>
                    <a:pt x="45473" y="96947"/>
                  </a:lnTo>
                  <a:lnTo>
                    <a:pt x="46736" y="97331"/>
                  </a:lnTo>
                  <a:lnTo>
                    <a:pt x="49736" y="97972"/>
                  </a:lnTo>
                  <a:lnTo>
                    <a:pt x="52894" y="98484"/>
                  </a:lnTo>
                  <a:lnTo>
                    <a:pt x="56526" y="98740"/>
                  </a:lnTo>
                  <a:lnTo>
                    <a:pt x="60315" y="98868"/>
                  </a:lnTo>
                  <a:lnTo>
                    <a:pt x="63947" y="98740"/>
                  </a:lnTo>
                  <a:lnTo>
                    <a:pt x="67263" y="98484"/>
                  </a:lnTo>
                  <a:lnTo>
                    <a:pt x="70421" y="97972"/>
                  </a:lnTo>
                  <a:lnTo>
                    <a:pt x="73421" y="97331"/>
                  </a:lnTo>
                  <a:lnTo>
                    <a:pt x="74684" y="96819"/>
                  </a:lnTo>
                  <a:lnTo>
                    <a:pt x="75947" y="96435"/>
                  </a:lnTo>
                  <a:lnTo>
                    <a:pt x="77210" y="95923"/>
                  </a:lnTo>
                  <a:lnTo>
                    <a:pt x="78473" y="95282"/>
                  </a:lnTo>
                  <a:lnTo>
                    <a:pt x="79421" y="94642"/>
                  </a:lnTo>
                  <a:lnTo>
                    <a:pt x="80526" y="94002"/>
                  </a:lnTo>
                  <a:lnTo>
                    <a:pt x="81315" y="93233"/>
                  </a:lnTo>
                  <a:lnTo>
                    <a:pt x="82263" y="92465"/>
                  </a:lnTo>
                  <a:lnTo>
                    <a:pt x="83210" y="91696"/>
                  </a:lnTo>
                  <a:lnTo>
                    <a:pt x="84000" y="90672"/>
                  </a:lnTo>
                  <a:lnTo>
                    <a:pt x="84631" y="89775"/>
                  </a:lnTo>
                  <a:lnTo>
                    <a:pt x="85263" y="88751"/>
                  </a:lnTo>
                  <a:lnTo>
                    <a:pt x="86368" y="86574"/>
                  </a:lnTo>
                  <a:lnTo>
                    <a:pt x="87315" y="84268"/>
                  </a:lnTo>
                  <a:lnTo>
                    <a:pt x="88263" y="81579"/>
                  </a:lnTo>
                  <a:lnTo>
                    <a:pt x="88736" y="78633"/>
                  </a:lnTo>
                  <a:lnTo>
                    <a:pt x="89052" y="75688"/>
                  </a:lnTo>
                  <a:lnTo>
                    <a:pt x="89210" y="72358"/>
                  </a:lnTo>
                  <a:lnTo>
                    <a:pt x="8921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453" y="3053"/>
              <a:ext cx="31" cy="40"/>
            </a:xfrm>
            <a:custGeom>
              <a:pathLst>
                <a:path extrusionOk="0" h="120000" w="120000">
                  <a:moveTo>
                    <a:pt x="76738" y="120000"/>
                  </a:moveTo>
                  <a:lnTo>
                    <a:pt x="43090" y="120000"/>
                  </a:lnTo>
                  <a:lnTo>
                    <a:pt x="43090" y="21191"/>
                  </a:lnTo>
                  <a:lnTo>
                    <a:pt x="0" y="21191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1191"/>
                  </a:lnTo>
                  <a:lnTo>
                    <a:pt x="76738" y="21191"/>
                  </a:lnTo>
                  <a:lnTo>
                    <a:pt x="76738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488" y="3052"/>
              <a:ext cx="39" cy="41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529"/>
                  </a:lnTo>
                  <a:lnTo>
                    <a:pt x="119591" y="66932"/>
                  </a:lnTo>
                  <a:lnTo>
                    <a:pt x="119318" y="70336"/>
                  </a:lnTo>
                  <a:lnTo>
                    <a:pt x="118910" y="73613"/>
                  </a:lnTo>
                  <a:lnTo>
                    <a:pt x="118365" y="76764"/>
                  </a:lnTo>
                  <a:lnTo>
                    <a:pt x="117820" y="79789"/>
                  </a:lnTo>
                  <a:lnTo>
                    <a:pt x="117003" y="82689"/>
                  </a:lnTo>
                  <a:lnTo>
                    <a:pt x="116186" y="85588"/>
                  </a:lnTo>
                  <a:lnTo>
                    <a:pt x="114960" y="88361"/>
                  </a:lnTo>
                  <a:lnTo>
                    <a:pt x="113870" y="90882"/>
                  </a:lnTo>
                  <a:lnTo>
                    <a:pt x="112644" y="93403"/>
                  </a:lnTo>
                  <a:lnTo>
                    <a:pt x="111146" y="95924"/>
                  </a:lnTo>
                  <a:lnTo>
                    <a:pt x="109648" y="98067"/>
                  </a:lnTo>
                  <a:lnTo>
                    <a:pt x="108149" y="100336"/>
                  </a:lnTo>
                  <a:lnTo>
                    <a:pt x="106242" y="102352"/>
                  </a:lnTo>
                  <a:lnTo>
                    <a:pt x="104472" y="104495"/>
                  </a:lnTo>
                  <a:lnTo>
                    <a:pt x="102429" y="106260"/>
                  </a:lnTo>
                  <a:lnTo>
                    <a:pt x="100385" y="108151"/>
                  </a:lnTo>
                  <a:lnTo>
                    <a:pt x="98070" y="109663"/>
                  </a:lnTo>
                  <a:lnTo>
                    <a:pt x="95891" y="111302"/>
                  </a:lnTo>
                  <a:lnTo>
                    <a:pt x="93439" y="112689"/>
                  </a:lnTo>
                  <a:lnTo>
                    <a:pt x="90987" y="113823"/>
                  </a:lnTo>
                  <a:lnTo>
                    <a:pt x="88263" y="114957"/>
                  </a:lnTo>
                  <a:lnTo>
                    <a:pt x="85539" y="116092"/>
                  </a:lnTo>
                  <a:lnTo>
                    <a:pt x="82814" y="116974"/>
                  </a:lnTo>
                  <a:lnTo>
                    <a:pt x="79818" y="117731"/>
                  </a:lnTo>
                  <a:lnTo>
                    <a:pt x="76685" y="118361"/>
                  </a:lnTo>
                  <a:lnTo>
                    <a:pt x="73552" y="118865"/>
                  </a:lnTo>
                  <a:lnTo>
                    <a:pt x="70419" y="119495"/>
                  </a:lnTo>
                  <a:lnTo>
                    <a:pt x="67014" y="119747"/>
                  </a:lnTo>
                  <a:lnTo>
                    <a:pt x="63473" y="119873"/>
                  </a:lnTo>
                  <a:lnTo>
                    <a:pt x="59931" y="120000"/>
                  </a:lnTo>
                  <a:lnTo>
                    <a:pt x="56254" y="119873"/>
                  </a:lnTo>
                  <a:lnTo>
                    <a:pt x="52985" y="119747"/>
                  </a:lnTo>
                  <a:lnTo>
                    <a:pt x="49580" y="119495"/>
                  </a:lnTo>
                  <a:lnTo>
                    <a:pt x="46311" y="118865"/>
                  </a:lnTo>
                  <a:lnTo>
                    <a:pt x="43178" y="118361"/>
                  </a:lnTo>
                  <a:lnTo>
                    <a:pt x="40045" y="117731"/>
                  </a:lnTo>
                  <a:lnTo>
                    <a:pt x="37185" y="116974"/>
                  </a:lnTo>
                  <a:lnTo>
                    <a:pt x="34324" y="116092"/>
                  </a:lnTo>
                  <a:lnTo>
                    <a:pt x="31600" y="114957"/>
                  </a:lnTo>
                  <a:lnTo>
                    <a:pt x="29012" y="113823"/>
                  </a:lnTo>
                  <a:lnTo>
                    <a:pt x="26424" y="112689"/>
                  </a:lnTo>
                  <a:lnTo>
                    <a:pt x="24108" y="111302"/>
                  </a:lnTo>
                  <a:lnTo>
                    <a:pt x="21657" y="109663"/>
                  </a:lnTo>
                  <a:lnTo>
                    <a:pt x="19614" y="108151"/>
                  </a:lnTo>
                  <a:lnTo>
                    <a:pt x="17434" y="106260"/>
                  </a:lnTo>
                  <a:lnTo>
                    <a:pt x="15527" y="104495"/>
                  </a:lnTo>
                  <a:lnTo>
                    <a:pt x="13484" y="102352"/>
                  </a:lnTo>
                  <a:lnTo>
                    <a:pt x="11850" y="100336"/>
                  </a:lnTo>
                  <a:lnTo>
                    <a:pt x="10079" y="98067"/>
                  </a:lnTo>
                  <a:lnTo>
                    <a:pt x="8581" y="95924"/>
                  </a:lnTo>
                  <a:lnTo>
                    <a:pt x="7355" y="93403"/>
                  </a:lnTo>
                  <a:lnTo>
                    <a:pt x="5993" y="90882"/>
                  </a:lnTo>
                  <a:lnTo>
                    <a:pt x="4767" y="88235"/>
                  </a:lnTo>
                  <a:lnTo>
                    <a:pt x="3813" y="85462"/>
                  </a:lnTo>
                  <a:lnTo>
                    <a:pt x="2996" y="82689"/>
                  </a:lnTo>
                  <a:lnTo>
                    <a:pt x="2043" y="79789"/>
                  </a:lnTo>
                  <a:lnTo>
                    <a:pt x="1362" y="76764"/>
                  </a:lnTo>
                  <a:lnTo>
                    <a:pt x="817" y="73487"/>
                  </a:lnTo>
                  <a:lnTo>
                    <a:pt x="408" y="70210"/>
                  </a:lnTo>
                  <a:lnTo>
                    <a:pt x="136" y="66806"/>
                  </a:lnTo>
                  <a:lnTo>
                    <a:pt x="0" y="63403"/>
                  </a:lnTo>
                  <a:lnTo>
                    <a:pt x="0" y="59747"/>
                  </a:lnTo>
                  <a:lnTo>
                    <a:pt x="0" y="56344"/>
                  </a:lnTo>
                  <a:lnTo>
                    <a:pt x="136" y="52815"/>
                  </a:lnTo>
                  <a:lnTo>
                    <a:pt x="408" y="49411"/>
                  </a:lnTo>
                  <a:lnTo>
                    <a:pt x="817" y="46134"/>
                  </a:lnTo>
                  <a:lnTo>
                    <a:pt x="1362" y="42983"/>
                  </a:lnTo>
                  <a:lnTo>
                    <a:pt x="2043" y="39957"/>
                  </a:lnTo>
                  <a:lnTo>
                    <a:pt x="2996" y="37058"/>
                  </a:lnTo>
                  <a:lnTo>
                    <a:pt x="3813" y="34159"/>
                  </a:lnTo>
                  <a:lnTo>
                    <a:pt x="4903" y="31386"/>
                  </a:lnTo>
                  <a:lnTo>
                    <a:pt x="5993" y="28865"/>
                  </a:lnTo>
                  <a:lnTo>
                    <a:pt x="7355" y="26344"/>
                  </a:lnTo>
                  <a:lnTo>
                    <a:pt x="8717" y="23949"/>
                  </a:lnTo>
                  <a:lnTo>
                    <a:pt x="10215" y="21680"/>
                  </a:lnTo>
                  <a:lnTo>
                    <a:pt x="11850" y="19411"/>
                  </a:lnTo>
                  <a:lnTo>
                    <a:pt x="13620" y="17394"/>
                  </a:lnTo>
                  <a:lnTo>
                    <a:pt x="15527" y="15378"/>
                  </a:lnTo>
                  <a:lnTo>
                    <a:pt x="17434" y="13613"/>
                  </a:lnTo>
                  <a:lnTo>
                    <a:pt x="19614" y="11848"/>
                  </a:lnTo>
                  <a:lnTo>
                    <a:pt x="21793" y="10210"/>
                  </a:lnTo>
                  <a:lnTo>
                    <a:pt x="24108" y="8823"/>
                  </a:lnTo>
                  <a:lnTo>
                    <a:pt x="26560" y="7310"/>
                  </a:lnTo>
                  <a:lnTo>
                    <a:pt x="29148" y="6050"/>
                  </a:lnTo>
                  <a:lnTo>
                    <a:pt x="31600" y="5042"/>
                  </a:lnTo>
                  <a:lnTo>
                    <a:pt x="34460" y="3907"/>
                  </a:lnTo>
                  <a:lnTo>
                    <a:pt x="37321" y="3025"/>
                  </a:lnTo>
                  <a:lnTo>
                    <a:pt x="40317" y="2268"/>
                  </a:lnTo>
                  <a:lnTo>
                    <a:pt x="43178" y="1638"/>
                  </a:lnTo>
                  <a:lnTo>
                    <a:pt x="46447" y="1134"/>
                  </a:lnTo>
                  <a:lnTo>
                    <a:pt x="49716" y="630"/>
                  </a:lnTo>
                  <a:lnTo>
                    <a:pt x="53121" y="252"/>
                  </a:lnTo>
                  <a:lnTo>
                    <a:pt x="56526" y="126"/>
                  </a:lnTo>
                  <a:lnTo>
                    <a:pt x="60068" y="0"/>
                  </a:lnTo>
                  <a:lnTo>
                    <a:pt x="63745" y="126"/>
                  </a:lnTo>
                  <a:lnTo>
                    <a:pt x="67150" y="252"/>
                  </a:lnTo>
                  <a:lnTo>
                    <a:pt x="70556" y="630"/>
                  </a:lnTo>
                  <a:lnTo>
                    <a:pt x="73688" y="1134"/>
                  </a:lnTo>
                  <a:lnTo>
                    <a:pt x="76958" y="1638"/>
                  </a:lnTo>
                  <a:lnTo>
                    <a:pt x="79954" y="2268"/>
                  </a:lnTo>
                  <a:lnTo>
                    <a:pt x="82951" y="3025"/>
                  </a:lnTo>
                  <a:lnTo>
                    <a:pt x="85675" y="3907"/>
                  </a:lnTo>
                  <a:lnTo>
                    <a:pt x="88535" y="5042"/>
                  </a:lnTo>
                  <a:lnTo>
                    <a:pt x="91123" y="6176"/>
                  </a:lnTo>
                  <a:lnTo>
                    <a:pt x="93575" y="7310"/>
                  </a:lnTo>
                  <a:lnTo>
                    <a:pt x="96027" y="8823"/>
                  </a:lnTo>
                  <a:lnTo>
                    <a:pt x="98206" y="10336"/>
                  </a:lnTo>
                  <a:lnTo>
                    <a:pt x="100522" y="11848"/>
                  </a:lnTo>
                  <a:lnTo>
                    <a:pt x="102565" y="13739"/>
                  </a:lnTo>
                  <a:lnTo>
                    <a:pt x="104608" y="15504"/>
                  </a:lnTo>
                  <a:lnTo>
                    <a:pt x="106379" y="17521"/>
                  </a:lnTo>
                  <a:lnTo>
                    <a:pt x="108149" y="19537"/>
                  </a:lnTo>
                  <a:lnTo>
                    <a:pt x="109784" y="21806"/>
                  </a:lnTo>
                  <a:lnTo>
                    <a:pt x="111282" y="24075"/>
                  </a:lnTo>
                  <a:lnTo>
                    <a:pt x="112644" y="26470"/>
                  </a:lnTo>
                  <a:lnTo>
                    <a:pt x="113870" y="29117"/>
                  </a:lnTo>
                  <a:lnTo>
                    <a:pt x="115096" y="31638"/>
                  </a:lnTo>
                  <a:lnTo>
                    <a:pt x="116186" y="34411"/>
                  </a:lnTo>
                  <a:lnTo>
                    <a:pt x="117003" y="37184"/>
                  </a:lnTo>
                  <a:lnTo>
                    <a:pt x="117820" y="40084"/>
                  </a:lnTo>
                  <a:lnTo>
                    <a:pt x="118365" y="43109"/>
                  </a:lnTo>
                  <a:lnTo>
                    <a:pt x="118910" y="46260"/>
                  </a:lnTo>
                  <a:lnTo>
                    <a:pt x="119318" y="49537"/>
                  </a:lnTo>
                  <a:lnTo>
                    <a:pt x="119591" y="52941"/>
                  </a:lnTo>
                  <a:lnTo>
                    <a:pt x="120000" y="56470"/>
                  </a:lnTo>
                  <a:lnTo>
                    <a:pt x="120000" y="60000"/>
                  </a:lnTo>
                  <a:close/>
                  <a:moveTo>
                    <a:pt x="28059" y="60000"/>
                  </a:moveTo>
                  <a:lnTo>
                    <a:pt x="28059" y="64789"/>
                  </a:lnTo>
                  <a:lnTo>
                    <a:pt x="28467" y="69201"/>
                  </a:lnTo>
                  <a:lnTo>
                    <a:pt x="28740" y="71218"/>
                  </a:lnTo>
                  <a:lnTo>
                    <a:pt x="29148" y="73235"/>
                  </a:lnTo>
                  <a:lnTo>
                    <a:pt x="29557" y="75126"/>
                  </a:lnTo>
                  <a:lnTo>
                    <a:pt x="29965" y="77142"/>
                  </a:lnTo>
                  <a:lnTo>
                    <a:pt x="30510" y="78781"/>
                  </a:lnTo>
                  <a:lnTo>
                    <a:pt x="31055" y="80672"/>
                  </a:lnTo>
                  <a:lnTo>
                    <a:pt x="31736" y="82184"/>
                  </a:lnTo>
                  <a:lnTo>
                    <a:pt x="32553" y="83823"/>
                  </a:lnTo>
                  <a:lnTo>
                    <a:pt x="33234" y="85336"/>
                  </a:lnTo>
                  <a:lnTo>
                    <a:pt x="34052" y="86722"/>
                  </a:lnTo>
                  <a:lnTo>
                    <a:pt x="35005" y="88109"/>
                  </a:lnTo>
                  <a:lnTo>
                    <a:pt x="35822" y="89369"/>
                  </a:lnTo>
                  <a:lnTo>
                    <a:pt x="37048" y="90504"/>
                  </a:lnTo>
                  <a:lnTo>
                    <a:pt x="38138" y="91764"/>
                  </a:lnTo>
                  <a:lnTo>
                    <a:pt x="39228" y="92773"/>
                  </a:lnTo>
                  <a:lnTo>
                    <a:pt x="40590" y="93655"/>
                  </a:lnTo>
                  <a:lnTo>
                    <a:pt x="41816" y="94537"/>
                  </a:lnTo>
                  <a:lnTo>
                    <a:pt x="43041" y="95420"/>
                  </a:lnTo>
                  <a:lnTo>
                    <a:pt x="44540" y="96176"/>
                  </a:lnTo>
                  <a:lnTo>
                    <a:pt x="46038" y="96806"/>
                  </a:lnTo>
                  <a:lnTo>
                    <a:pt x="47400" y="97310"/>
                  </a:lnTo>
                  <a:lnTo>
                    <a:pt x="49171" y="97815"/>
                  </a:lnTo>
                  <a:lnTo>
                    <a:pt x="50805" y="98193"/>
                  </a:lnTo>
                  <a:lnTo>
                    <a:pt x="52440" y="98571"/>
                  </a:lnTo>
                  <a:lnTo>
                    <a:pt x="54211" y="98823"/>
                  </a:lnTo>
                  <a:lnTo>
                    <a:pt x="55981" y="99075"/>
                  </a:lnTo>
                  <a:lnTo>
                    <a:pt x="58024" y="99201"/>
                  </a:lnTo>
                  <a:lnTo>
                    <a:pt x="59931" y="99201"/>
                  </a:lnTo>
                  <a:lnTo>
                    <a:pt x="61975" y="99201"/>
                  </a:lnTo>
                  <a:lnTo>
                    <a:pt x="63745" y="99075"/>
                  </a:lnTo>
                  <a:lnTo>
                    <a:pt x="65652" y="98823"/>
                  </a:lnTo>
                  <a:lnTo>
                    <a:pt x="67423" y="98571"/>
                  </a:lnTo>
                  <a:lnTo>
                    <a:pt x="69057" y="98193"/>
                  </a:lnTo>
                  <a:lnTo>
                    <a:pt x="70828" y="97815"/>
                  </a:lnTo>
                  <a:lnTo>
                    <a:pt x="72326" y="97310"/>
                  </a:lnTo>
                  <a:lnTo>
                    <a:pt x="73961" y="96806"/>
                  </a:lnTo>
                  <a:lnTo>
                    <a:pt x="75459" y="96176"/>
                  </a:lnTo>
                  <a:lnTo>
                    <a:pt x="76821" y="95420"/>
                  </a:lnTo>
                  <a:lnTo>
                    <a:pt x="78183" y="94537"/>
                  </a:lnTo>
                  <a:lnTo>
                    <a:pt x="79409" y="93655"/>
                  </a:lnTo>
                  <a:lnTo>
                    <a:pt x="80635" y="92773"/>
                  </a:lnTo>
                  <a:lnTo>
                    <a:pt x="81725" y="91764"/>
                  </a:lnTo>
                  <a:lnTo>
                    <a:pt x="82951" y="90630"/>
                  </a:lnTo>
                  <a:lnTo>
                    <a:pt x="83904" y="89369"/>
                  </a:lnTo>
                  <a:lnTo>
                    <a:pt x="84858" y="88235"/>
                  </a:lnTo>
                  <a:lnTo>
                    <a:pt x="85811" y="86722"/>
                  </a:lnTo>
                  <a:lnTo>
                    <a:pt x="86765" y="85336"/>
                  </a:lnTo>
                  <a:lnTo>
                    <a:pt x="87446" y="83949"/>
                  </a:lnTo>
                  <a:lnTo>
                    <a:pt x="88127" y="82310"/>
                  </a:lnTo>
                  <a:lnTo>
                    <a:pt x="88808" y="80672"/>
                  </a:lnTo>
                  <a:lnTo>
                    <a:pt x="89353" y="78907"/>
                  </a:lnTo>
                  <a:lnTo>
                    <a:pt x="89897" y="77142"/>
                  </a:lnTo>
                  <a:lnTo>
                    <a:pt x="90306" y="75252"/>
                  </a:lnTo>
                  <a:lnTo>
                    <a:pt x="90851" y="73361"/>
                  </a:lnTo>
                  <a:lnTo>
                    <a:pt x="91259" y="71218"/>
                  </a:lnTo>
                  <a:lnTo>
                    <a:pt x="91532" y="69201"/>
                  </a:lnTo>
                  <a:lnTo>
                    <a:pt x="91804" y="64789"/>
                  </a:lnTo>
                  <a:lnTo>
                    <a:pt x="91940" y="60000"/>
                  </a:lnTo>
                  <a:lnTo>
                    <a:pt x="91804" y="55210"/>
                  </a:lnTo>
                  <a:lnTo>
                    <a:pt x="91532" y="50672"/>
                  </a:lnTo>
                  <a:lnTo>
                    <a:pt x="91259" y="48655"/>
                  </a:lnTo>
                  <a:lnTo>
                    <a:pt x="90851" y="46638"/>
                  </a:lnTo>
                  <a:lnTo>
                    <a:pt x="90306" y="44747"/>
                  </a:lnTo>
                  <a:lnTo>
                    <a:pt x="89897" y="42731"/>
                  </a:lnTo>
                  <a:lnTo>
                    <a:pt x="89353" y="40966"/>
                  </a:lnTo>
                  <a:lnTo>
                    <a:pt x="88808" y="39201"/>
                  </a:lnTo>
                  <a:lnTo>
                    <a:pt x="88127" y="37563"/>
                  </a:lnTo>
                  <a:lnTo>
                    <a:pt x="87446" y="35924"/>
                  </a:lnTo>
                  <a:lnTo>
                    <a:pt x="86765" y="34537"/>
                  </a:lnTo>
                  <a:lnTo>
                    <a:pt x="85811" y="33151"/>
                  </a:lnTo>
                  <a:lnTo>
                    <a:pt x="84858" y="31638"/>
                  </a:lnTo>
                  <a:lnTo>
                    <a:pt x="84040" y="30504"/>
                  </a:lnTo>
                  <a:lnTo>
                    <a:pt x="82951" y="29369"/>
                  </a:lnTo>
                  <a:lnTo>
                    <a:pt x="81861" y="28109"/>
                  </a:lnTo>
                  <a:lnTo>
                    <a:pt x="80635" y="27100"/>
                  </a:lnTo>
                  <a:lnTo>
                    <a:pt x="79545" y="26218"/>
                  </a:lnTo>
                  <a:lnTo>
                    <a:pt x="78320" y="25336"/>
                  </a:lnTo>
                  <a:lnTo>
                    <a:pt x="76821" y="24579"/>
                  </a:lnTo>
                  <a:lnTo>
                    <a:pt x="75459" y="23697"/>
                  </a:lnTo>
                  <a:lnTo>
                    <a:pt x="74097" y="23067"/>
                  </a:lnTo>
                  <a:lnTo>
                    <a:pt x="72463" y="22563"/>
                  </a:lnTo>
                  <a:lnTo>
                    <a:pt x="70964" y="22058"/>
                  </a:lnTo>
                  <a:lnTo>
                    <a:pt x="69194" y="21680"/>
                  </a:lnTo>
                  <a:lnTo>
                    <a:pt x="67559" y="21302"/>
                  </a:lnTo>
                  <a:lnTo>
                    <a:pt x="65788" y="21050"/>
                  </a:lnTo>
                  <a:lnTo>
                    <a:pt x="63881" y="20798"/>
                  </a:lnTo>
                  <a:lnTo>
                    <a:pt x="62111" y="20798"/>
                  </a:lnTo>
                  <a:lnTo>
                    <a:pt x="60068" y="20672"/>
                  </a:lnTo>
                  <a:lnTo>
                    <a:pt x="58161" y="20798"/>
                  </a:lnTo>
                  <a:lnTo>
                    <a:pt x="56254" y="20798"/>
                  </a:lnTo>
                  <a:lnTo>
                    <a:pt x="54483" y="21050"/>
                  </a:lnTo>
                  <a:lnTo>
                    <a:pt x="52576" y="21302"/>
                  </a:lnTo>
                  <a:lnTo>
                    <a:pt x="50942" y="21680"/>
                  </a:lnTo>
                  <a:lnTo>
                    <a:pt x="49307" y="22058"/>
                  </a:lnTo>
                  <a:lnTo>
                    <a:pt x="47673" y="22563"/>
                  </a:lnTo>
                  <a:lnTo>
                    <a:pt x="46174" y="23067"/>
                  </a:lnTo>
                  <a:lnTo>
                    <a:pt x="44676" y="23697"/>
                  </a:lnTo>
                  <a:lnTo>
                    <a:pt x="43178" y="24579"/>
                  </a:lnTo>
                  <a:lnTo>
                    <a:pt x="41952" y="25336"/>
                  </a:lnTo>
                  <a:lnTo>
                    <a:pt x="40590" y="26218"/>
                  </a:lnTo>
                  <a:lnTo>
                    <a:pt x="39364" y="27226"/>
                  </a:lnTo>
                  <a:lnTo>
                    <a:pt x="38138" y="28235"/>
                  </a:lnTo>
                  <a:lnTo>
                    <a:pt x="37185" y="29369"/>
                  </a:lnTo>
                  <a:lnTo>
                    <a:pt x="36095" y="30504"/>
                  </a:lnTo>
                  <a:lnTo>
                    <a:pt x="35005" y="31764"/>
                  </a:lnTo>
                  <a:lnTo>
                    <a:pt x="34188" y="33277"/>
                  </a:lnTo>
                  <a:lnTo>
                    <a:pt x="33371" y="34663"/>
                  </a:lnTo>
                  <a:lnTo>
                    <a:pt x="32553" y="36050"/>
                  </a:lnTo>
                  <a:lnTo>
                    <a:pt x="31736" y="37689"/>
                  </a:lnTo>
                  <a:lnTo>
                    <a:pt x="31055" y="39327"/>
                  </a:lnTo>
                  <a:lnTo>
                    <a:pt x="30510" y="41092"/>
                  </a:lnTo>
                  <a:lnTo>
                    <a:pt x="29965" y="42857"/>
                  </a:lnTo>
                  <a:lnTo>
                    <a:pt x="29557" y="44747"/>
                  </a:lnTo>
                  <a:lnTo>
                    <a:pt x="29148" y="46638"/>
                  </a:lnTo>
                  <a:lnTo>
                    <a:pt x="28740" y="48781"/>
                  </a:lnTo>
                  <a:lnTo>
                    <a:pt x="28467" y="50798"/>
                  </a:lnTo>
                  <a:lnTo>
                    <a:pt x="28059" y="55210"/>
                  </a:lnTo>
                  <a:lnTo>
                    <a:pt x="28059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550" y="3053"/>
              <a:ext cx="23" cy="40"/>
            </a:xfrm>
            <a:custGeom>
              <a:pathLst>
                <a:path extrusionOk="0" h="120000" w="120000">
                  <a:moveTo>
                    <a:pt x="43615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3615" y="20931"/>
                  </a:lnTo>
                  <a:lnTo>
                    <a:pt x="43615" y="51874"/>
                  </a:lnTo>
                  <a:lnTo>
                    <a:pt x="114576" y="51874"/>
                  </a:lnTo>
                  <a:lnTo>
                    <a:pt x="114576" y="72676"/>
                  </a:lnTo>
                  <a:lnTo>
                    <a:pt x="43615" y="72676"/>
                  </a:lnTo>
                  <a:lnTo>
                    <a:pt x="4361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581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12" y="3053"/>
              <a:ext cx="34" cy="40"/>
            </a:xfrm>
            <a:custGeom>
              <a:pathLst>
                <a:path extrusionOk="0" h="120000" w="120000">
                  <a:moveTo>
                    <a:pt x="120000" y="58894"/>
                  </a:moveTo>
                  <a:lnTo>
                    <a:pt x="120000" y="62535"/>
                  </a:lnTo>
                  <a:lnTo>
                    <a:pt x="119686" y="66045"/>
                  </a:lnTo>
                  <a:lnTo>
                    <a:pt x="119373" y="69555"/>
                  </a:lnTo>
                  <a:lnTo>
                    <a:pt x="118746" y="72936"/>
                  </a:lnTo>
                  <a:lnTo>
                    <a:pt x="118120" y="76186"/>
                  </a:lnTo>
                  <a:lnTo>
                    <a:pt x="117180" y="79176"/>
                  </a:lnTo>
                  <a:lnTo>
                    <a:pt x="116240" y="82166"/>
                  </a:lnTo>
                  <a:lnTo>
                    <a:pt x="114986" y="85157"/>
                  </a:lnTo>
                  <a:lnTo>
                    <a:pt x="113577" y="87757"/>
                  </a:lnTo>
                  <a:lnTo>
                    <a:pt x="112167" y="90487"/>
                  </a:lnTo>
                  <a:lnTo>
                    <a:pt x="110443" y="93087"/>
                  </a:lnTo>
                  <a:lnTo>
                    <a:pt x="108563" y="95557"/>
                  </a:lnTo>
                  <a:lnTo>
                    <a:pt x="106684" y="97898"/>
                  </a:lnTo>
                  <a:lnTo>
                    <a:pt x="104490" y="100108"/>
                  </a:lnTo>
                  <a:lnTo>
                    <a:pt x="102297" y="102318"/>
                  </a:lnTo>
                  <a:lnTo>
                    <a:pt x="99634" y="104268"/>
                  </a:lnTo>
                  <a:lnTo>
                    <a:pt x="97127" y="106218"/>
                  </a:lnTo>
                  <a:lnTo>
                    <a:pt x="94308" y="107908"/>
                  </a:lnTo>
                  <a:lnTo>
                    <a:pt x="91488" y="109729"/>
                  </a:lnTo>
                  <a:lnTo>
                    <a:pt x="88355" y="111159"/>
                  </a:lnTo>
                  <a:lnTo>
                    <a:pt x="85221" y="112719"/>
                  </a:lnTo>
                  <a:lnTo>
                    <a:pt x="81932" y="113889"/>
                  </a:lnTo>
                  <a:lnTo>
                    <a:pt x="78485" y="115059"/>
                  </a:lnTo>
                  <a:lnTo>
                    <a:pt x="74882" y="116099"/>
                  </a:lnTo>
                  <a:lnTo>
                    <a:pt x="70966" y="117139"/>
                  </a:lnTo>
                  <a:lnTo>
                    <a:pt x="67049" y="117919"/>
                  </a:lnTo>
                  <a:lnTo>
                    <a:pt x="63289" y="118569"/>
                  </a:lnTo>
                  <a:lnTo>
                    <a:pt x="59060" y="119089"/>
                  </a:lnTo>
                  <a:lnTo>
                    <a:pt x="54673" y="119479"/>
                  </a:lnTo>
                  <a:lnTo>
                    <a:pt x="50287" y="119739"/>
                  </a:lnTo>
                  <a:lnTo>
                    <a:pt x="45587" y="120000"/>
                  </a:lnTo>
                  <a:lnTo>
                    <a:pt x="4088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5274" y="0"/>
                  </a:lnTo>
                  <a:lnTo>
                    <a:pt x="49660" y="130"/>
                  </a:lnTo>
                  <a:lnTo>
                    <a:pt x="54046" y="260"/>
                  </a:lnTo>
                  <a:lnTo>
                    <a:pt x="58120" y="520"/>
                  </a:lnTo>
                  <a:lnTo>
                    <a:pt x="62036" y="910"/>
                  </a:lnTo>
                  <a:lnTo>
                    <a:pt x="65953" y="1560"/>
                  </a:lnTo>
                  <a:lnTo>
                    <a:pt x="69712" y="2210"/>
                  </a:lnTo>
                  <a:lnTo>
                    <a:pt x="73472" y="2860"/>
                  </a:lnTo>
                  <a:lnTo>
                    <a:pt x="76762" y="3900"/>
                  </a:lnTo>
                  <a:lnTo>
                    <a:pt x="80208" y="4940"/>
                  </a:lnTo>
                  <a:lnTo>
                    <a:pt x="83498" y="5980"/>
                  </a:lnTo>
                  <a:lnTo>
                    <a:pt x="86788" y="7410"/>
                  </a:lnTo>
                  <a:lnTo>
                    <a:pt x="89608" y="8710"/>
                  </a:lnTo>
                  <a:lnTo>
                    <a:pt x="92584" y="10270"/>
                  </a:lnTo>
                  <a:lnTo>
                    <a:pt x="95248" y="11960"/>
                  </a:lnTo>
                  <a:lnTo>
                    <a:pt x="97911" y="13651"/>
                  </a:lnTo>
                  <a:lnTo>
                    <a:pt x="100417" y="15601"/>
                  </a:lnTo>
                  <a:lnTo>
                    <a:pt x="102924" y="17551"/>
                  </a:lnTo>
                  <a:lnTo>
                    <a:pt x="104960" y="19631"/>
                  </a:lnTo>
                  <a:lnTo>
                    <a:pt x="107154" y="21711"/>
                  </a:lnTo>
                  <a:lnTo>
                    <a:pt x="109033" y="24052"/>
                  </a:lnTo>
                  <a:lnTo>
                    <a:pt x="110913" y="26392"/>
                  </a:lnTo>
                  <a:lnTo>
                    <a:pt x="112480" y="28862"/>
                  </a:lnTo>
                  <a:lnTo>
                    <a:pt x="113890" y="31592"/>
                  </a:lnTo>
                  <a:lnTo>
                    <a:pt x="115143" y="34062"/>
                  </a:lnTo>
                  <a:lnTo>
                    <a:pt x="116396" y="36923"/>
                  </a:lnTo>
                  <a:lnTo>
                    <a:pt x="117336" y="39783"/>
                  </a:lnTo>
                  <a:lnTo>
                    <a:pt x="118120" y="42643"/>
                  </a:lnTo>
                  <a:lnTo>
                    <a:pt x="118746" y="45763"/>
                  </a:lnTo>
                  <a:lnTo>
                    <a:pt x="119373" y="48884"/>
                  </a:lnTo>
                  <a:lnTo>
                    <a:pt x="119686" y="52134"/>
                  </a:lnTo>
                  <a:lnTo>
                    <a:pt x="120000" y="55384"/>
                  </a:lnTo>
                  <a:lnTo>
                    <a:pt x="120000" y="58894"/>
                  </a:lnTo>
                  <a:close/>
                  <a:moveTo>
                    <a:pt x="88198" y="59544"/>
                  </a:moveTo>
                  <a:lnTo>
                    <a:pt x="88198" y="57204"/>
                  </a:lnTo>
                  <a:lnTo>
                    <a:pt x="88041" y="54864"/>
                  </a:lnTo>
                  <a:lnTo>
                    <a:pt x="87885" y="52654"/>
                  </a:lnTo>
                  <a:lnTo>
                    <a:pt x="87571" y="50444"/>
                  </a:lnTo>
                  <a:lnTo>
                    <a:pt x="87258" y="48494"/>
                  </a:lnTo>
                  <a:lnTo>
                    <a:pt x="86788" y="46413"/>
                  </a:lnTo>
                  <a:lnTo>
                    <a:pt x="86161" y="44463"/>
                  </a:lnTo>
                  <a:lnTo>
                    <a:pt x="85535" y="42643"/>
                  </a:lnTo>
                  <a:lnTo>
                    <a:pt x="84908" y="40823"/>
                  </a:lnTo>
                  <a:lnTo>
                    <a:pt x="84125" y="39133"/>
                  </a:lnTo>
                  <a:lnTo>
                    <a:pt x="83342" y="37573"/>
                  </a:lnTo>
                  <a:lnTo>
                    <a:pt x="82402" y="36013"/>
                  </a:lnTo>
                  <a:lnTo>
                    <a:pt x="81305" y="34452"/>
                  </a:lnTo>
                  <a:lnTo>
                    <a:pt x="80208" y="33152"/>
                  </a:lnTo>
                  <a:lnTo>
                    <a:pt x="79112" y="31852"/>
                  </a:lnTo>
                  <a:lnTo>
                    <a:pt x="77859" y="30552"/>
                  </a:lnTo>
                  <a:lnTo>
                    <a:pt x="76449" y="29382"/>
                  </a:lnTo>
                  <a:lnTo>
                    <a:pt x="75039" y="28342"/>
                  </a:lnTo>
                  <a:lnTo>
                    <a:pt x="73629" y="27172"/>
                  </a:lnTo>
                  <a:lnTo>
                    <a:pt x="71906" y="26262"/>
                  </a:lnTo>
                  <a:lnTo>
                    <a:pt x="70339" y="25482"/>
                  </a:lnTo>
                  <a:lnTo>
                    <a:pt x="68772" y="24702"/>
                  </a:lnTo>
                  <a:lnTo>
                    <a:pt x="66736" y="23921"/>
                  </a:lnTo>
                  <a:lnTo>
                    <a:pt x="65013" y="23401"/>
                  </a:lnTo>
                  <a:lnTo>
                    <a:pt x="63133" y="22621"/>
                  </a:lnTo>
                  <a:lnTo>
                    <a:pt x="60939" y="22231"/>
                  </a:lnTo>
                  <a:lnTo>
                    <a:pt x="58903" y="21841"/>
                  </a:lnTo>
                  <a:lnTo>
                    <a:pt x="56553" y="21451"/>
                  </a:lnTo>
                  <a:lnTo>
                    <a:pt x="54360" y="21191"/>
                  </a:lnTo>
                  <a:lnTo>
                    <a:pt x="51853" y="21061"/>
                  </a:lnTo>
                  <a:lnTo>
                    <a:pt x="49503" y="20931"/>
                  </a:lnTo>
                  <a:lnTo>
                    <a:pt x="46840" y="20931"/>
                  </a:lnTo>
                  <a:lnTo>
                    <a:pt x="30548" y="20931"/>
                  </a:lnTo>
                  <a:lnTo>
                    <a:pt x="30548" y="99068"/>
                  </a:lnTo>
                  <a:lnTo>
                    <a:pt x="43864" y="99068"/>
                  </a:lnTo>
                  <a:lnTo>
                    <a:pt x="46527" y="99068"/>
                  </a:lnTo>
                  <a:lnTo>
                    <a:pt x="49190" y="98938"/>
                  </a:lnTo>
                  <a:lnTo>
                    <a:pt x="51697" y="98678"/>
                  </a:lnTo>
                  <a:lnTo>
                    <a:pt x="54203" y="98418"/>
                  </a:lnTo>
                  <a:lnTo>
                    <a:pt x="56553" y="98158"/>
                  </a:lnTo>
                  <a:lnTo>
                    <a:pt x="58903" y="97638"/>
                  </a:lnTo>
                  <a:lnTo>
                    <a:pt x="61096" y="97248"/>
                  </a:lnTo>
                  <a:lnTo>
                    <a:pt x="63289" y="96598"/>
                  </a:lnTo>
                  <a:lnTo>
                    <a:pt x="65169" y="95947"/>
                  </a:lnTo>
                  <a:lnTo>
                    <a:pt x="67049" y="95167"/>
                  </a:lnTo>
                  <a:lnTo>
                    <a:pt x="69086" y="94387"/>
                  </a:lnTo>
                  <a:lnTo>
                    <a:pt x="70809" y="93477"/>
                  </a:lnTo>
                  <a:lnTo>
                    <a:pt x="72532" y="92567"/>
                  </a:lnTo>
                  <a:lnTo>
                    <a:pt x="74099" y="91397"/>
                  </a:lnTo>
                  <a:lnTo>
                    <a:pt x="75665" y="90357"/>
                  </a:lnTo>
                  <a:lnTo>
                    <a:pt x="77075" y="89187"/>
                  </a:lnTo>
                  <a:lnTo>
                    <a:pt x="78485" y="87887"/>
                  </a:lnTo>
                  <a:lnTo>
                    <a:pt x="79582" y="86587"/>
                  </a:lnTo>
                  <a:lnTo>
                    <a:pt x="80835" y="85157"/>
                  </a:lnTo>
                  <a:lnTo>
                    <a:pt x="81932" y="83596"/>
                  </a:lnTo>
                  <a:lnTo>
                    <a:pt x="83028" y="82036"/>
                  </a:lnTo>
                  <a:lnTo>
                    <a:pt x="83812" y="80476"/>
                  </a:lnTo>
                  <a:lnTo>
                    <a:pt x="84595" y="78656"/>
                  </a:lnTo>
                  <a:lnTo>
                    <a:pt x="85378" y="76836"/>
                  </a:lnTo>
                  <a:lnTo>
                    <a:pt x="86005" y="74886"/>
                  </a:lnTo>
                  <a:lnTo>
                    <a:pt x="86475" y="73066"/>
                  </a:lnTo>
                  <a:lnTo>
                    <a:pt x="87101" y="70855"/>
                  </a:lnTo>
                  <a:lnTo>
                    <a:pt x="87571" y="68905"/>
                  </a:lnTo>
                  <a:lnTo>
                    <a:pt x="87885" y="66565"/>
                  </a:lnTo>
                  <a:lnTo>
                    <a:pt x="88041" y="64355"/>
                  </a:lnTo>
                  <a:lnTo>
                    <a:pt x="88198" y="62015"/>
                  </a:lnTo>
                  <a:lnTo>
                    <a:pt x="88198" y="595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54" y="3053"/>
              <a:ext cx="23" cy="4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931"/>
                  </a:lnTo>
                  <a:lnTo>
                    <a:pt x="44127" y="20931"/>
                  </a:lnTo>
                  <a:lnTo>
                    <a:pt x="44127" y="47193"/>
                  </a:lnTo>
                  <a:lnTo>
                    <a:pt x="114596" y="47193"/>
                  </a:lnTo>
                  <a:lnTo>
                    <a:pt x="114596" y="68125"/>
                  </a:lnTo>
                  <a:lnTo>
                    <a:pt x="44127" y="68125"/>
                  </a:lnTo>
                  <a:lnTo>
                    <a:pt x="44127" y="99068"/>
                  </a:lnTo>
                  <a:lnTo>
                    <a:pt x="120000" y="99068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86" y="3053"/>
              <a:ext cx="32" cy="40"/>
            </a:xfrm>
            <a:custGeom>
              <a:pathLst>
                <a:path extrusionOk="0" h="120000" w="120000">
                  <a:moveTo>
                    <a:pt x="31989" y="53304"/>
                  </a:moveTo>
                  <a:lnTo>
                    <a:pt x="42219" y="53304"/>
                  </a:lnTo>
                  <a:lnTo>
                    <a:pt x="45953" y="53304"/>
                  </a:lnTo>
                  <a:lnTo>
                    <a:pt x="49201" y="53044"/>
                  </a:lnTo>
                  <a:lnTo>
                    <a:pt x="52449" y="52784"/>
                  </a:lnTo>
                  <a:lnTo>
                    <a:pt x="55209" y="52394"/>
                  </a:lnTo>
                  <a:lnTo>
                    <a:pt x="57970" y="51614"/>
                  </a:lnTo>
                  <a:lnTo>
                    <a:pt x="60243" y="50964"/>
                  </a:lnTo>
                  <a:lnTo>
                    <a:pt x="62516" y="50184"/>
                  </a:lnTo>
                  <a:lnTo>
                    <a:pt x="64465" y="49274"/>
                  </a:lnTo>
                  <a:lnTo>
                    <a:pt x="66251" y="48234"/>
                  </a:lnTo>
                  <a:lnTo>
                    <a:pt x="67550" y="46933"/>
                  </a:lnTo>
                  <a:lnTo>
                    <a:pt x="68849" y="45633"/>
                  </a:lnTo>
                  <a:lnTo>
                    <a:pt x="69824" y="44203"/>
                  </a:lnTo>
                  <a:lnTo>
                    <a:pt x="70473" y="42383"/>
                  </a:lnTo>
                  <a:lnTo>
                    <a:pt x="71285" y="40693"/>
                  </a:lnTo>
                  <a:lnTo>
                    <a:pt x="71610" y="38743"/>
                  </a:lnTo>
                  <a:lnTo>
                    <a:pt x="71610" y="36663"/>
                  </a:lnTo>
                  <a:lnTo>
                    <a:pt x="71610" y="34582"/>
                  </a:lnTo>
                  <a:lnTo>
                    <a:pt x="71285" y="32762"/>
                  </a:lnTo>
                  <a:lnTo>
                    <a:pt x="70473" y="30812"/>
                  </a:lnTo>
                  <a:lnTo>
                    <a:pt x="69824" y="29382"/>
                  </a:lnTo>
                  <a:lnTo>
                    <a:pt x="68687" y="27952"/>
                  </a:lnTo>
                  <a:lnTo>
                    <a:pt x="67550" y="26522"/>
                  </a:lnTo>
                  <a:lnTo>
                    <a:pt x="66089" y="25482"/>
                  </a:lnTo>
                  <a:lnTo>
                    <a:pt x="64303" y="24442"/>
                  </a:lnTo>
                  <a:lnTo>
                    <a:pt x="62354" y="23661"/>
                  </a:lnTo>
                  <a:lnTo>
                    <a:pt x="60081" y="22881"/>
                  </a:lnTo>
                  <a:lnTo>
                    <a:pt x="57645" y="22231"/>
                  </a:lnTo>
                  <a:lnTo>
                    <a:pt x="54884" y="21711"/>
                  </a:lnTo>
                  <a:lnTo>
                    <a:pt x="51962" y="21321"/>
                  </a:lnTo>
                  <a:lnTo>
                    <a:pt x="48714" y="21061"/>
                  </a:lnTo>
                  <a:lnTo>
                    <a:pt x="45142" y="20931"/>
                  </a:lnTo>
                  <a:lnTo>
                    <a:pt x="41569" y="20931"/>
                  </a:lnTo>
                  <a:lnTo>
                    <a:pt x="31989" y="20931"/>
                  </a:lnTo>
                  <a:lnTo>
                    <a:pt x="31989" y="53304"/>
                  </a:lnTo>
                  <a:close/>
                  <a:moveTo>
                    <a:pt x="31989" y="73976"/>
                  </a:moveTo>
                  <a:lnTo>
                    <a:pt x="3198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3843" y="0"/>
                  </a:lnTo>
                  <a:lnTo>
                    <a:pt x="47577" y="130"/>
                  </a:lnTo>
                  <a:lnTo>
                    <a:pt x="51312" y="130"/>
                  </a:lnTo>
                  <a:lnTo>
                    <a:pt x="54722" y="390"/>
                  </a:lnTo>
                  <a:lnTo>
                    <a:pt x="58132" y="520"/>
                  </a:lnTo>
                  <a:lnTo>
                    <a:pt x="61542" y="910"/>
                  </a:lnTo>
                  <a:lnTo>
                    <a:pt x="64465" y="1300"/>
                  </a:lnTo>
                  <a:lnTo>
                    <a:pt x="67550" y="1690"/>
                  </a:lnTo>
                  <a:lnTo>
                    <a:pt x="70311" y="2210"/>
                  </a:lnTo>
                  <a:lnTo>
                    <a:pt x="73234" y="2730"/>
                  </a:lnTo>
                  <a:lnTo>
                    <a:pt x="75994" y="3510"/>
                  </a:lnTo>
                  <a:lnTo>
                    <a:pt x="78430" y="4290"/>
                  </a:lnTo>
                  <a:lnTo>
                    <a:pt x="80703" y="5070"/>
                  </a:lnTo>
                  <a:lnTo>
                    <a:pt x="82976" y="5850"/>
                  </a:lnTo>
                  <a:lnTo>
                    <a:pt x="85087" y="6760"/>
                  </a:lnTo>
                  <a:lnTo>
                    <a:pt x="87198" y="7930"/>
                  </a:lnTo>
                  <a:lnTo>
                    <a:pt x="89147" y="8970"/>
                  </a:lnTo>
                  <a:lnTo>
                    <a:pt x="90933" y="10010"/>
                  </a:lnTo>
                  <a:lnTo>
                    <a:pt x="92557" y="11310"/>
                  </a:lnTo>
                  <a:lnTo>
                    <a:pt x="94018" y="12611"/>
                  </a:lnTo>
                  <a:lnTo>
                    <a:pt x="95480" y="13911"/>
                  </a:lnTo>
                  <a:lnTo>
                    <a:pt x="96941" y="15471"/>
                  </a:lnTo>
                  <a:lnTo>
                    <a:pt x="98078" y="16901"/>
                  </a:lnTo>
                  <a:lnTo>
                    <a:pt x="99215" y="18461"/>
                  </a:lnTo>
                  <a:lnTo>
                    <a:pt x="100027" y="20151"/>
                  </a:lnTo>
                  <a:lnTo>
                    <a:pt x="101001" y="21841"/>
                  </a:lnTo>
                  <a:lnTo>
                    <a:pt x="101813" y="23661"/>
                  </a:lnTo>
                  <a:lnTo>
                    <a:pt x="102462" y="25482"/>
                  </a:lnTo>
                  <a:lnTo>
                    <a:pt x="102949" y="27562"/>
                  </a:lnTo>
                  <a:lnTo>
                    <a:pt x="103274" y="29512"/>
                  </a:lnTo>
                  <a:lnTo>
                    <a:pt x="103599" y="31592"/>
                  </a:lnTo>
                  <a:lnTo>
                    <a:pt x="103761" y="33672"/>
                  </a:lnTo>
                  <a:lnTo>
                    <a:pt x="103761" y="36013"/>
                  </a:lnTo>
                  <a:lnTo>
                    <a:pt x="103761" y="38483"/>
                  </a:lnTo>
                  <a:lnTo>
                    <a:pt x="103437" y="41083"/>
                  </a:lnTo>
                  <a:lnTo>
                    <a:pt x="102787" y="43683"/>
                  </a:lnTo>
                  <a:lnTo>
                    <a:pt x="101975" y="46023"/>
                  </a:lnTo>
                  <a:lnTo>
                    <a:pt x="101001" y="48364"/>
                  </a:lnTo>
                  <a:lnTo>
                    <a:pt x="99702" y="50574"/>
                  </a:lnTo>
                  <a:lnTo>
                    <a:pt x="98240" y="52784"/>
                  </a:lnTo>
                  <a:lnTo>
                    <a:pt x="96617" y="54734"/>
                  </a:lnTo>
                  <a:lnTo>
                    <a:pt x="94506" y="56814"/>
                  </a:lnTo>
                  <a:lnTo>
                    <a:pt x="92557" y="58764"/>
                  </a:lnTo>
                  <a:lnTo>
                    <a:pt x="90121" y="60585"/>
                  </a:lnTo>
                  <a:lnTo>
                    <a:pt x="87686" y="62145"/>
                  </a:lnTo>
                  <a:lnTo>
                    <a:pt x="84925" y="63705"/>
                  </a:lnTo>
                  <a:lnTo>
                    <a:pt x="82165" y="65265"/>
                  </a:lnTo>
                  <a:lnTo>
                    <a:pt x="79079" y="66565"/>
                  </a:lnTo>
                  <a:lnTo>
                    <a:pt x="75994" y="67735"/>
                  </a:lnTo>
                  <a:lnTo>
                    <a:pt x="83951" y="77486"/>
                  </a:lnTo>
                  <a:lnTo>
                    <a:pt x="91420" y="86197"/>
                  </a:lnTo>
                  <a:lnTo>
                    <a:pt x="97916" y="94127"/>
                  </a:lnTo>
                  <a:lnTo>
                    <a:pt x="103924" y="101148"/>
                  </a:lnTo>
                  <a:lnTo>
                    <a:pt x="108958" y="107128"/>
                  </a:lnTo>
                  <a:lnTo>
                    <a:pt x="113504" y="112329"/>
                  </a:lnTo>
                  <a:lnTo>
                    <a:pt x="117077" y="116619"/>
                  </a:lnTo>
                  <a:lnTo>
                    <a:pt x="120000" y="120000"/>
                  </a:lnTo>
                  <a:lnTo>
                    <a:pt x="84600" y="120000"/>
                  </a:lnTo>
                  <a:lnTo>
                    <a:pt x="48876" y="73976"/>
                  </a:lnTo>
                  <a:lnTo>
                    <a:pt x="31989" y="73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18" y="3052"/>
              <a:ext cx="39" cy="41"/>
            </a:xfrm>
            <a:custGeom>
              <a:pathLst>
                <a:path extrusionOk="0" h="120000" w="120000">
                  <a:moveTo>
                    <a:pt x="91575" y="119999"/>
                  </a:moveTo>
                  <a:lnTo>
                    <a:pt x="82592" y="91521"/>
                  </a:lnTo>
                  <a:lnTo>
                    <a:pt x="37407" y="91521"/>
                  </a:lnTo>
                  <a:lnTo>
                    <a:pt x="28424" y="119999"/>
                  </a:lnTo>
                  <a:lnTo>
                    <a:pt x="0" y="119999"/>
                  </a:lnTo>
                  <a:lnTo>
                    <a:pt x="43843" y="0"/>
                  </a:lnTo>
                  <a:lnTo>
                    <a:pt x="76022" y="0"/>
                  </a:lnTo>
                  <a:lnTo>
                    <a:pt x="120000" y="119999"/>
                  </a:lnTo>
                  <a:lnTo>
                    <a:pt x="91575" y="119999"/>
                  </a:lnTo>
                  <a:close/>
                  <a:moveTo>
                    <a:pt x="76424" y="70291"/>
                  </a:moveTo>
                  <a:lnTo>
                    <a:pt x="73340" y="61229"/>
                  </a:lnTo>
                  <a:lnTo>
                    <a:pt x="70793" y="53074"/>
                  </a:lnTo>
                  <a:lnTo>
                    <a:pt x="68513" y="46084"/>
                  </a:lnTo>
                  <a:lnTo>
                    <a:pt x="66502" y="40129"/>
                  </a:lnTo>
                  <a:lnTo>
                    <a:pt x="65027" y="35080"/>
                  </a:lnTo>
                  <a:lnTo>
                    <a:pt x="63821" y="31197"/>
                  </a:lnTo>
                  <a:lnTo>
                    <a:pt x="62748" y="28478"/>
                  </a:lnTo>
                  <a:lnTo>
                    <a:pt x="62212" y="26537"/>
                  </a:lnTo>
                  <a:lnTo>
                    <a:pt x="61541" y="24207"/>
                  </a:lnTo>
                  <a:lnTo>
                    <a:pt x="61005" y="22006"/>
                  </a:lnTo>
                  <a:lnTo>
                    <a:pt x="60469" y="20194"/>
                  </a:lnTo>
                  <a:lnTo>
                    <a:pt x="60067" y="18511"/>
                  </a:lnTo>
                  <a:lnTo>
                    <a:pt x="59262" y="21618"/>
                  </a:lnTo>
                  <a:lnTo>
                    <a:pt x="57921" y="25760"/>
                  </a:lnTo>
                  <a:lnTo>
                    <a:pt x="56446" y="30679"/>
                  </a:lnTo>
                  <a:lnTo>
                    <a:pt x="54569" y="36763"/>
                  </a:lnTo>
                  <a:lnTo>
                    <a:pt x="52424" y="43624"/>
                  </a:lnTo>
                  <a:lnTo>
                    <a:pt x="49877" y="51521"/>
                  </a:lnTo>
                  <a:lnTo>
                    <a:pt x="47195" y="60582"/>
                  </a:lnTo>
                  <a:lnTo>
                    <a:pt x="43977" y="70291"/>
                  </a:lnTo>
                  <a:lnTo>
                    <a:pt x="76424" y="70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762" y="3053"/>
              <a:ext cx="25" cy="4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41328" y="0"/>
                  </a:lnTo>
                  <a:lnTo>
                    <a:pt x="41328" y="99068"/>
                  </a:lnTo>
                  <a:lnTo>
                    <a:pt x="120000" y="99068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31" y="3112"/>
              <a:ext cx="27" cy="31"/>
            </a:xfrm>
            <a:custGeom>
              <a:pathLst>
                <a:path extrusionOk="0" h="120000" w="120000">
                  <a:moveTo>
                    <a:pt x="103548" y="120000"/>
                  </a:moveTo>
                  <a:lnTo>
                    <a:pt x="86709" y="81997"/>
                  </a:lnTo>
                  <a:lnTo>
                    <a:pt x="32516" y="81997"/>
                  </a:lnTo>
                  <a:lnTo>
                    <a:pt x="15677" y="120000"/>
                  </a:lnTo>
                  <a:lnTo>
                    <a:pt x="0" y="120000"/>
                  </a:lnTo>
                  <a:lnTo>
                    <a:pt x="53225" y="0"/>
                  </a:lnTo>
                  <a:lnTo>
                    <a:pt x="66580" y="0"/>
                  </a:lnTo>
                  <a:lnTo>
                    <a:pt x="120000" y="120000"/>
                  </a:lnTo>
                  <a:lnTo>
                    <a:pt x="103548" y="120000"/>
                  </a:lnTo>
                  <a:close/>
                  <a:moveTo>
                    <a:pt x="81677" y="69500"/>
                  </a:moveTo>
                  <a:lnTo>
                    <a:pt x="66193" y="32524"/>
                  </a:lnTo>
                  <a:lnTo>
                    <a:pt x="64451" y="28758"/>
                  </a:lnTo>
                  <a:lnTo>
                    <a:pt x="62903" y="24479"/>
                  </a:lnTo>
                  <a:lnTo>
                    <a:pt x="61354" y="20028"/>
                  </a:lnTo>
                  <a:lnTo>
                    <a:pt x="59806" y="15064"/>
                  </a:lnTo>
                  <a:lnTo>
                    <a:pt x="58645" y="19172"/>
                  </a:lnTo>
                  <a:lnTo>
                    <a:pt x="57290" y="23452"/>
                  </a:lnTo>
                  <a:lnTo>
                    <a:pt x="55741" y="27902"/>
                  </a:lnTo>
                  <a:lnTo>
                    <a:pt x="54000" y="32524"/>
                  </a:lnTo>
                  <a:lnTo>
                    <a:pt x="37935" y="69500"/>
                  </a:lnTo>
                  <a:lnTo>
                    <a:pt x="81677" y="695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1" y="3119"/>
              <a:ext cx="33" cy="24"/>
            </a:xfrm>
            <a:custGeom>
              <a:pathLst>
                <a:path extrusionOk="0" h="120000" w="120000">
                  <a:moveTo>
                    <a:pt x="107165" y="120000"/>
                  </a:moveTo>
                  <a:lnTo>
                    <a:pt x="107165" y="43227"/>
                  </a:lnTo>
                  <a:lnTo>
                    <a:pt x="107165" y="40075"/>
                  </a:lnTo>
                  <a:lnTo>
                    <a:pt x="107005" y="36697"/>
                  </a:lnTo>
                  <a:lnTo>
                    <a:pt x="106684" y="33771"/>
                  </a:lnTo>
                  <a:lnTo>
                    <a:pt x="106203" y="30844"/>
                  </a:lnTo>
                  <a:lnTo>
                    <a:pt x="105561" y="28367"/>
                  </a:lnTo>
                  <a:lnTo>
                    <a:pt x="104919" y="26341"/>
                  </a:lnTo>
                  <a:lnTo>
                    <a:pt x="103796" y="24090"/>
                  </a:lnTo>
                  <a:lnTo>
                    <a:pt x="102834" y="22288"/>
                  </a:lnTo>
                  <a:lnTo>
                    <a:pt x="101711" y="20487"/>
                  </a:lnTo>
                  <a:lnTo>
                    <a:pt x="100588" y="19136"/>
                  </a:lnTo>
                  <a:lnTo>
                    <a:pt x="98983" y="17786"/>
                  </a:lnTo>
                  <a:lnTo>
                    <a:pt x="97379" y="16885"/>
                  </a:lnTo>
                  <a:lnTo>
                    <a:pt x="95775" y="15984"/>
                  </a:lnTo>
                  <a:lnTo>
                    <a:pt x="93689" y="15534"/>
                  </a:lnTo>
                  <a:lnTo>
                    <a:pt x="91764" y="15309"/>
                  </a:lnTo>
                  <a:lnTo>
                    <a:pt x="89679" y="15084"/>
                  </a:lnTo>
                  <a:lnTo>
                    <a:pt x="86631" y="15309"/>
                  </a:lnTo>
                  <a:lnTo>
                    <a:pt x="83903" y="15759"/>
                  </a:lnTo>
                  <a:lnTo>
                    <a:pt x="81497" y="16435"/>
                  </a:lnTo>
                  <a:lnTo>
                    <a:pt x="79090" y="17560"/>
                  </a:lnTo>
                  <a:lnTo>
                    <a:pt x="77165" y="18911"/>
                  </a:lnTo>
                  <a:lnTo>
                    <a:pt x="75240" y="20487"/>
                  </a:lnTo>
                  <a:lnTo>
                    <a:pt x="73475" y="22514"/>
                  </a:lnTo>
                  <a:lnTo>
                    <a:pt x="72032" y="24540"/>
                  </a:lnTo>
                  <a:lnTo>
                    <a:pt x="70748" y="27242"/>
                  </a:lnTo>
                  <a:lnTo>
                    <a:pt x="69465" y="30168"/>
                  </a:lnTo>
                  <a:lnTo>
                    <a:pt x="68502" y="33320"/>
                  </a:lnTo>
                  <a:lnTo>
                    <a:pt x="67700" y="36923"/>
                  </a:lnTo>
                  <a:lnTo>
                    <a:pt x="67058" y="40750"/>
                  </a:lnTo>
                  <a:lnTo>
                    <a:pt x="66737" y="44803"/>
                  </a:lnTo>
                  <a:lnTo>
                    <a:pt x="66417" y="49305"/>
                  </a:lnTo>
                  <a:lnTo>
                    <a:pt x="66417" y="54258"/>
                  </a:lnTo>
                  <a:lnTo>
                    <a:pt x="66417" y="120000"/>
                  </a:lnTo>
                  <a:lnTo>
                    <a:pt x="53582" y="120000"/>
                  </a:lnTo>
                  <a:lnTo>
                    <a:pt x="53582" y="43227"/>
                  </a:lnTo>
                  <a:lnTo>
                    <a:pt x="53422" y="40075"/>
                  </a:lnTo>
                  <a:lnTo>
                    <a:pt x="53262" y="36697"/>
                  </a:lnTo>
                  <a:lnTo>
                    <a:pt x="52941" y="33771"/>
                  </a:lnTo>
                  <a:lnTo>
                    <a:pt x="52459" y="30844"/>
                  </a:lnTo>
                  <a:lnTo>
                    <a:pt x="51978" y="28367"/>
                  </a:lnTo>
                  <a:lnTo>
                    <a:pt x="51176" y="26341"/>
                  </a:lnTo>
                  <a:lnTo>
                    <a:pt x="50374" y="24090"/>
                  </a:lnTo>
                  <a:lnTo>
                    <a:pt x="49251" y="22288"/>
                  </a:lnTo>
                  <a:lnTo>
                    <a:pt x="48128" y="20487"/>
                  </a:lnTo>
                  <a:lnTo>
                    <a:pt x="46844" y="19136"/>
                  </a:lnTo>
                  <a:lnTo>
                    <a:pt x="45401" y="17786"/>
                  </a:lnTo>
                  <a:lnTo>
                    <a:pt x="43796" y="16885"/>
                  </a:lnTo>
                  <a:lnTo>
                    <a:pt x="42032" y="15984"/>
                  </a:lnTo>
                  <a:lnTo>
                    <a:pt x="40267" y="15534"/>
                  </a:lnTo>
                  <a:lnTo>
                    <a:pt x="38021" y="15309"/>
                  </a:lnTo>
                  <a:lnTo>
                    <a:pt x="35935" y="15084"/>
                  </a:lnTo>
                  <a:lnTo>
                    <a:pt x="32887" y="15309"/>
                  </a:lnTo>
                  <a:lnTo>
                    <a:pt x="30160" y="15759"/>
                  </a:lnTo>
                  <a:lnTo>
                    <a:pt x="27754" y="16435"/>
                  </a:lnTo>
                  <a:lnTo>
                    <a:pt x="25508" y="17560"/>
                  </a:lnTo>
                  <a:lnTo>
                    <a:pt x="23422" y="19136"/>
                  </a:lnTo>
                  <a:lnTo>
                    <a:pt x="21497" y="20938"/>
                  </a:lnTo>
                  <a:lnTo>
                    <a:pt x="19732" y="22739"/>
                  </a:lnTo>
                  <a:lnTo>
                    <a:pt x="18288" y="24990"/>
                  </a:lnTo>
                  <a:lnTo>
                    <a:pt x="17005" y="27917"/>
                  </a:lnTo>
                  <a:lnTo>
                    <a:pt x="16042" y="30844"/>
                  </a:lnTo>
                  <a:lnTo>
                    <a:pt x="14919" y="34671"/>
                  </a:lnTo>
                  <a:lnTo>
                    <a:pt x="14117" y="38273"/>
                  </a:lnTo>
                  <a:lnTo>
                    <a:pt x="13475" y="42776"/>
                  </a:lnTo>
                  <a:lnTo>
                    <a:pt x="13155" y="47504"/>
                  </a:lnTo>
                  <a:lnTo>
                    <a:pt x="12834" y="52457"/>
                  </a:lnTo>
                  <a:lnTo>
                    <a:pt x="12834" y="58086"/>
                  </a:lnTo>
                  <a:lnTo>
                    <a:pt x="12834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0267" y="2026"/>
                  </a:lnTo>
                  <a:lnTo>
                    <a:pt x="12513" y="18011"/>
                  </a:lnTo>
                  <a:lnTo>
                    <a:pt x="13155" y="18011"/>
                  </a:lnTo>
                  <a:lnTo>
                    <a:pt x="13957" y="15984"/>
                  </a:lnTo>
                  <a:lnTo>
                    <a:pt x="15080" y="14183"/>
                  </a:lnTo>
                  <a:lnTo>
                    <a:pt x="16203" y="12382"/>
                  </a:lnTo>
                  <a:lnTo>
                    <a:pt x="17486" y="10581"/>
                  </a:lnTo>
                  <a:lnTo>
                    <a:pt x="18770" y="9005"/>
                  </a:lnTo>
                  <a:lnTo>
                    <a:pt x="20053" y="7429"/>
                  </a:lnTo>
                  <a:lnTo>
                    <a:pt x="21657" y="6078"/>
                  </a:lnTo>
                  <a:lnTo>
                    <a:pt x="23262" y="4953"/>
                  </a:lnTo>
                  <a:lnTo>
                    <a:pt x="24866" y="3602"/>
                  </a:lnTo>
                  <a:lnTo>
                    <a:pt x="26631" y="2701"/>
                  </a:lnTo>
                  <a:lnTo>
                    <a:pt x="28395" y="1801"/>
                  </a:lnTo>
                  <a:lnTo>
                    <a:pt x="30160" y="1125"/>
                  </a:lnTo>
                  <a:lnTo>
                    <a:pt x="32085" y="675"/>
                  </a:lnTo>
                  <a:lnTo>
                    <a:pt x="34010" y="225"/>
                  </a:lnTo>
                  <a:lnTo>
                    <a:pt x="35935" y="0"/>
                  </a:lnTo>
                  <a:lnTo>
                    <a:pt x="37860" y="0"/>
                  </a:lnTo>
                  <a:lnTo>
                    <a:pt x="40427" y="0"/>
                  </a:lnTo>
                  <a:lnTo>
                    <a:pt x="42673" y="225"/>
                  </a:lnTo>
                  <a:lnTo>
                    <a:pt x="44759" y="675"/>
                  </a:lnTo>
                  <a:lnTo>
                    <a:pt x="47005" y="1125"/>
                  </a:lnTo>
                  <a:lnTo>
                    <a:pt x="48930" y="1801"/>
                  </a:lnTo>
                  <a:lnTo>
                    <a:pt x="50855" y="2701"/>
                  </a:lnTo>
                  <a:lnTo>
                    <a:pt x="52620" y="3602"/>
                  </a:lnTo>
                  <a:lnTo>
                    <a:pt x="54224" y="4953"/>
                  </a:lnTo>
                  <a:lnTo>
                    <a:pt x="55828" y="6303"/>
                  </a:lnTo>
                  <a:lnTo>
                    <a:pt x="57272" y="7879"/>
                  </a:lnTo>
                  <a:lnTo>
                    <a:pt x="58556" y="9455"/>
                  </a:lnTo>
                  <a:lnTo>
                    <a:pt x="59679" y="11031"/>
                  </a:lnTo>
                  <a:lnTo>
                    <a:pt x="60962" y="13283"/>
                  </a:lnTo>
                  <a:lnTo>
                    <a:pt x="61925" y="15309"/>
                  </a:lnTo>
                  <a:lnTo>
                    <a:pt x="62887" y="17335"/>
                  </a:lnTo>
                  <a:lnTo>
                    <a:pt x="63689" y="20037"/>
                  </a:lnTo>
                  <a:lnTo>
                    <a:pt x="64331" y="20037"/>
                  </a:lnTo>
                  <a:lnTo>
                    <a:pt x="65454" y="17560"/>
                  </a:lnTo>
                  <a:lnTo>
                    <a:pt x="66417" y="15534"/>
                  </a:lnTo>
                  <a:lnTo>
                    <a:pt x="67540" y="13508"/>
                  </a:lnTo>
                  <a:lnTo>
                    <a:pt x="68823" y="11707"/>
                  </a:lnTo>
                  <a:lnTo>
                    <a:pt x="70427" y="9906"/>
                  </a:lnTo>
                  <a:lnTo>
                    <a:pt x="71871" y="8330"/>
                  </a:lnTo>
                  <a:lnTo>
                    <a:pt x="73475" y="6754"/>
                  </a:lnTo>
                  <a:lnTo>
                    <a:pt x="75240" y="5403"/>
                  </a:lnTo>
                  <a:lnTo>
                    <a:pt x="77005" y="4052"/>
                  </a:lnTo>
                  <a:lnTo>
                    <a:pt x="78930" y="2926"/>
                  </a:lnTo>
                  <a:lnTo>
                    <a:pt x="80855" y="2026"/>
                  </a:lnTo>
                  <a:lnTo>
                    <a:pt x="82780" y="1350"/>
                  </a:lnTo>
                  <a:lnTo>
                    <a:pt x="85026" y="675"/>
                  </a:lnTo>
                  <a:lnTo>
                    <a:pt x="87112" y="225"/>
                  </a:lnTo>
                  <a:lnTo>
                    <a:pt x="89197" y="0"/>
                  </a:lnTo>
                  <a:lnTo>
                    <a:pt x="91443" y="0"/>
                  </a:lnTo>
                  <a:lnTo>
                    <a:pt x="94973" y="225"/>
                  </a:lnTo>
                  <a:lnTo>
                    <a:pt x="98181" y="675"/>
                  </a:lnTo>
                  <a:lnTo>
                    <a:pt x="101229" y="1350"/>
                  </a:lnTo>
                  <a:lnTo>
                    <a:pt x="103957" y="2476"/>
                  </a:lnTo>
                  <a:lnTo>
                    <a:pt x="106524" y="3827"/>
                  </a:lnTo>
                  <a:lnTo>
                    <a:pt x="108770" y="5853"/>
                  </a:lnTo>
                  <a:lnTo>
                    <a:pt x="111016" y="7879"/>
                  </a:lnTo>
                  <a:lnTo>
                    <a:pt x="112780" y="10131"/>
                  </a:lnTo>
                  <a:lnTo>
                    <a:pt x="113582" y="11707"/>
                  </a:lnTo>
                  <a:lnTo>
                    <a:pt x="114545" y="13058"/>
                  </a:lnTo>
                  <a:lnTo>
                    <a:pt x="115347" y="14409"/>
                  </a:lnTo>
                  <a:lnTo>
                    <a:pt x="115989" y="15984"/>
                  </a:lnTo>
                  <a:lnTo>
                    <a:pt x="117112" y="19812"/>
                  </a:lnTo>
                  <a:lnTo>
                    <a:pt x="118074" y="23414"/>
                  </a:lnTo>
                  <a:lnTo>
                    <a:pt x="118877" y="27917"/>
                  </a:lnTo>
                  <a:lnTo>
                    <a:pt x="119518" y="32645"/>
                  </a:lnTo>
                  <a:lnTo>
                    <a:pt x="119839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10716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99" y="3119"/>
              <a:ext cx="18" cy="24"/>
            </a:xfrm>
            <a:custGeom>
              <a:pathLst>
                <a:path extrusionOk="0" h="120000" w="120000">
                  <a:moveTo>
                    <a:pt x="103142" y="118003"/>
                  </a:moveTo>
                  <a:lnTo>
                    <a:pt x="98857" y="101589"/>
                  </a:lnTo>
                  <a:lnTo>
                    <a:pt x="97714" y="101589"/>
                  </a:lnTo>
                  <a:lnTo>
                    <a:pt x="94857" y="104029"/>
                  </a:lnTo>
                  <a:lnTo>
                    <a:pt x="92000" y="106247"/>
                  </a:lnTo>
                  <a:lnTo>
                    <a:pt x="89428" y="108687"/>
                  </a:lnTo>
                  <a:lnTo>
                    <a:pt x="86571" y="110462"/>
                  </a:lnTo>
                  <a:lnTo>
                    <a:pt x="83714" y="112236"/>
                  </a:lnTo>
                  <a:lnTo>
                    <a:pt x="81142" y="113789"/>
                  </a:lnTo>
                  <a:lnTo>
                    <a:pt x="78285" y="115120"/>
                  </a:lnTo>
                  <a:lnTo>
                    <a:pt x="75428" y="116229"/>
                  </a:lnTo>
                  <a:lnTo>
                    <a:pt x="72571" y="117116"/>
                  </a:lnTo>
                  <a:lnTo>
                    <a:pt x="69714" y="118003"/>
                  </a:lnTo>
                  <a:lnTo>
                    <a:pt x="66285" y="118447"/>
                  </a:lnTo>
                  <a:lnTo>
                    <a:pt x="62857" y="119112"/>
                  </a:lnTo>
                  <a:lnTo>
                    <a:pt x="59142" y="119556"/>
                  </a:lnTo>
                  <a:lnTo>
                    <a:pt x="55714" y="119778"/>
                  </a:lnTo>
                  <a:lnTo>
                    <a:pt x="51714" y="120000"/>
                  </a:lnTo>
                  <a:lnTo>
                    <a:pt x="47714" y="120000"/>
                  </a:lnTo>
                  <a:lnTo>
                    <a:pt x="42000" y="119778"/>
                  </a:lnTo>
                  <a:lnTo>
                    <a:pt x="37142" y="119556"/>
                  </a:lnTo>
                  <a:lnTo>
                    <a:pt x="32000" y="118890"/>
                  </a:lnTo>
                  <a:lnTo>
                    <a:pt x="27714" y="117781"/>
                  </a:lnTo>
                  <a:lnTo>
                    <a:pt x="23428" y="116672"/>
                  </a:lnTo>
                  <a:lnTo>
                    <a:pt x="19714" y="115120"/>
                  </a:lnTo>
                  <a:lnTo>
                    <a:pt x="15714" y="113123"/>
                  </a:lnTo>
                  <a:lnTo>
                    <a:pt x="12571" y="111127"/>
                  </a:lnTo>
                  <a:lnTo>
                    <a:pt x="9714" y="108909"/>
                  </a:lnTo>
                  <a:lnTo>
                    <a:pt x="7428" y="106247"/>
                  </a:lnTo>
                  <a:lnTo>
                    <a:pt x="4857" y="103364"/>
                  </a:lnTo>
                  <a:lnTo>
                    <a:pt x="3142" y="100258"/>
                  </a:lnTo>
                  <a:lnTo>
                    <a:pt x="1714" y="97153"/>
                  </a:lnTo>
                  <a:lnTo>
                    <a:pt x="857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285" y="83622"/>
                  </a:lnTo>
                  <a:lnTo>
                    <a:pt x="285" y="81626"/>
                  </a:lnTo>
                  <a:lnTo>
                    <a:pt x="857" y="79408"/>
                  </a:lnTo>
                  <a:lnTo>
                    <a:pt x="1142" y="77412"/>
                  </a:lnTo>
                  <a:lnTo>
                    <a:pt x="1714" y="75637"/>
                  </a:lnTo>
                  <a:lnTo>
                    <a:pt x="2571" y="73863"/>
                  </a:lnTo>
                  <a:lnTo>
                    <a:pt x="3428" y="71866"/>
                  </a:lnTo>
                  <a:lnTo>
                    <a:pt x="4571" y="70314"/>
                  </a:lnTo>
                  <a:lnTo>
                    <a:pt x="5714" y="68761"/>
                  </a:lnTo>
                  <a:lnTo>
                    <a:pt x="6857" y="67208"/>
                  </a:lnTo>
                  <a:lnTo>
                    <a:pt x="8571" y="65434"/>
                  </a:lnTo>
                  <a:lnTo>
                    <a:pt x="10285" y="64103"/>
                  </a:lnTo>
                  <a:lnTo>
                    <a:pt x="12000" y="62772"/>
                  </a:lnTo>
                  <a:lnTo>
                    <a:pt x="13714" y="61441"/>
                  </a:lnTo>
                  <a:lnTo>
                    <a:pt x="15714" y="60332"/>
                  </a:lnTo>
                  <a:lnTo>
                    <a:pt x="18285" y="59001"/>
                  </a:lnTo>
                  <a:lnTo>
                    <a:pt x="22857" y="56783"/>
                  </a:lnTo>
                  <a:lnTo>
                    <a:pt x="28285" y="55009"/>
                  </a:lnTo>
                  <a:lnTo>
                    <a:pt x="34571" y="53456"/>
                  </a:lnTo>
                  <a:lnTo>
                    <a:pt x="40857" y="51903"/>
                  </a:lnTo>
                  <a:lnTo>
                    <a:pt x="48000" y="50794"/>
                  </a:lnTo>
                  <a:lnTo>
                    <a:pt x="55428" y="49907"/>
                  </a:lnTo>
                  <a:lnTo>
                    <a:pt x="63714" y="49242"/>
                  </a:lnTo>
                  <a:lnTo>
                    <a:pt x="72571" y="49020"/>
                  </a:lnTo>
                  <a:lnTo>
                    <a:pt x="98000" y="48354"/>
                  </a:lnTo>
                  <a:lnTo>
                    <a:pt x="98000" y="41035"/>
                  </a:lnTo>
                  <a:lnTo>
                    <a:pt x="98000" y="37707"/>
                  </a:lnTo>
                  <a:lnTo>
                    <a:pt x="97714" y="34824"/>
                  </a:lnTo>
                  <a:lnTo>
                    <a:pt x="97142" y="31940"/>
                  </a:lnTo>
                  <a:lnTo>
                    <a:pt x="96285" y="29279"/>
                  </a:lnTo>
                  <a:lnTo>
                    <a:pt x="94857" y="26839"/>
                  </a:lnTo>
                  <a:lnTo>
                    <a:pt x="93714" y="24842"/>
                  </a:lnTo>
                  <a:lnTo>
                    <a:pt x="92285" y="22624"/>
                  </a:lnTo>
                  <a:lnTo>
                    <a:pt x="90571" y="21072"/>
                  </a:lnTo>
                  <a:lnTo>
                    <a:pt x="88571" y="19519"/>
                  </a:lnTo>
                  <a:lnTo>
                    <a:pt x="86000" y="18188"/>
                  </a:lnTo>
                  <a:lnTo>
                    <a:pt x="83428" y="16857"/>
                  </a:lnTo>
                  <a:lnTo>
                    <a:pt x="80571" y="15970"/>
                  </a:lnTo>
                  <a:lnTo>
                    <a:pt x="77142" y="15304"/>
                  </a:lnTo>
                  <a:lnTo>
                    <a:pt x="74000" y="14861"/>
                  </a:lnTo>
                  <a:lnTo>
                    <a:pt x="70285" y="14639"/>
                  </a:lnTo>
                  <a:lnTo>
                    <a:pt x="66000" y="14417"/>
                  </a:lnTo>
                  <a:lnTo>
                    <a:pt x="61428" y="14639"/>
                  </a:lnTo>
                  <a:lnTo>
                    <a:pt x="56571" y="15083"/>
                  </a:lnTo>
                  <a:lnTo>
                    <a:pt x="51428" y="15748"/>
                  </a:lnTo>
                  <a:lnTo>
                    <a:pt x="46285" y="16635"/>
                  </a:lnTo>
                  <a:lnTo>
                    <a:pt x="40857" y="17966"/>
                  </a:lnTo>
                  <a:lnTo>
                    <a:pt x="35428" y="19519"/>
                  </a:lnTo>
                  <a:lnTo>
                    <a:pt x="29714" y="21293"/>
                  </a:lnTo>
                  <a:lnTo>
                    <a:pt x="23714" y="23290"/>
                  </a:lnTo>
                  <a:lnTo>
                    <a:pt x="16857" y="9759"/>
                  </a:lnTo>
                  <a:lnTo>
                    <a:pt x="22571" y="7763"/>
                  </a:lnTo>
                  <a:lnTo>
                    <a:pt x="28571" y="5767"/>
                  </a:lnTo>
                  <a:lnTo>
                    <a:pt x="34857" y="4214"/>
                  </a:lnTo>
                  <a:lnTo>
                    <a:pt x="40857" y="2439"/>
                  </a:lnTo>
                  <a:lnTo>
                    <a:pt x="47714" y="1330"/>
                  </a:lnTo>
                  <a:lnTo>
                    <a:pt x="54285" y="665"/>
                  </a:lnTo>
                  <a:lnTo>
                    <a:pt x="61142" y="221"/>
                  </a:lnTo>
                  <a:lnTo>
                    <a:pt x="67428" y="0"/>
                  </a:lnTo>
                  <a:lnTo>
                    <a:pt x="74000" y="221"/>
                  </a:lnTo>
                  <a:lnTo>
                    <a:pt x="80000" y="443"/>
                  </a:lnTo>
                  <a:lnTo>
                    <a:pt x="85428" y="1330"/>
                  </a:lnTo>
                  <a:lnTo>
                    <a:pt x="90857" y="2218"/>
                  </a:lnTo>
                  <a:lnTo>
                    <a:pt x="95714" y="3548"/>
                  </a:lnTo>
                  <a:lnTo>
                    <a:pt x="100000" y="5323"/>
                  </a:lnTo>
                  <a:lnTo>
                    <a:pt x="103714" y="7097"/>
                  </a:lnTo>
                  <a:lnTo>
                    <a:pt x="107142" y="9094"/>
                  </a:lnTo>
                  <a:lnTo>
                    <a:pt x="108857" y="10203"/>
                  </a:lnTo>
                  <a:lnTo>
                    <a:pt x="110285" y="11756"/>
                  </a:lnTo>
                  <a:lnTo>
                    <a:pt x="111428" y="13086"/>
                  </a:lnTo>
                  <a:lnTo>
                    <a:pt x="113142" y="14417"/>
                  </a:lnTo>
                  <a:lnTo>
                    <a:pt x="115142" y="17523"/>
                  </a:lnTo>
                  <a:lnTo>
                    <a:pt x="116857" y="21072"/>
                  </a:lnTo>
                  <a:lnTo>
                    <a:pt x="118285" y="25064"/>
                  </a:lnTo>
                  <a:lnTo>
                    <a:pt x="119142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42" y="118003"/>
                  </a:lnTo>
                  <a:close/>
                  <a:moveTo>
                    <a:pt x="52285" y="105582"/>
                  </a:moveTo>
                  <a:lnTo>
                    <a:pt x="57142" y="105360"/>
                  </a:lnTo>
                  <a:lnTo>
                    <a:pt x="62285" y="104916"/>
                  </a:lnTo>
                  <a:lnTo>
                    <a:pt x="66571" y="104251"/>
                  </a:lnTo>
                  <a:lnTo>
                    <a:pt x="71142" y="103364"/>
                  </a:lnTo>
                  <a:lnTo>
                    <a:pt x="74857" y="102033"/>
                  </a:lnTo>
                  <a:lnTo>
                    <a:pt x="78857" y="100480"/>
                  </a:lnTo>
                  <a:lnTo>
                    <a:pt x="82285" y="98706"/>
                  </a:lnTo>
                  <a:lnTo>
                    <a:pt x="85142" y="96487"/>
                  </a:lnTo>
                  <a:lnTo>
                    <a:pt x="88285" y="94269"/>
                  </a:lnTo>
                  <a:lnTo>
                    <a:pt x="90571" y="91608"/>
                  </a:lnTo>
                  <a:lnTo>
                    <a:pt x="92571" y="88946"/>
                  </a:lnTo>
                  <a:lnTo>
                    <a:pt x="94285" y="85619"/>
                  </a:lnTo>
                  <a:lnTo>
                    <a:pt x="96000" y="82513"/>
                  </a:lnTo>
                  <a:lnTo>
                    <a:pt x="96857" y="78964"/>
                  </a:lnTo>
                  <a:lnTo>
                    <a:pt x="97428" y="75415"/>
                  </a:lnTo>
                  <a:lnTo>
                    <a:pt x="97428" y="71201"/>
                  </a:lnTo>
                  <a:lnTo>
                    <a:pt x="97428" y="60998"/>
                  </a:lnTo>
                  <a:lnTo>
                    <a:pt x="74571" y="61663"/>
                  </a:lnTo>
                  <a:lnTo>
                    <a:pt x="68000" y="61885"/>
                  </a:lnTo>
                  <a:lnTo>
                    <a:pt x="62285" y="62329"/>
                  </a:lnTo>
                  <a:lnTo>
                    <a:pt x="56571" y="62994"/>
                  </a:lnTo>
                  <a:lnTo>
                    <a:pt x="51714" y="63659"/>
                  </a:lnTo>
                  <a:lnTo>
                    <a:pt x="46857" y="64547"/>
                  </a:lnTo>
                  <a:lnTo>
                    <a:pt x="42857" y="65434"/>
                  </a:lnTo>
                  <a:lnTo>
                    <a:pt x="38857" y="66765"/>
                  </a:lnTo>
                  <a:lnTo>
                    <a:pt x="35714" y="68096"/>
                  </a:lnTo>
                  <a:lnTo>
                    <a:pt x="32857" y="69648"/>
                  </a:lnTo>
                  <a:lnTo>
                    <a:pt x="30571" y="71423"/>
                  </a:lnTo>
                  <a:lnTo>
                    <a:pt x="28571" y="73419"/>
                  </a:lnTo>
                  <a:lnTo>
                    <a:pt x="26857" y="75637"/>
                  </a:lnTo>
                  <a:lnTo>
                    <a:pt x="25714" y="77855"/>
                  </a:lnTo>
                  <a:lnTo>
                    <a:pt x="24285" y="80517"/>
                  </a:lnTo>
                  <a:lnTo>
                    <a:pt x="24000" y="83179"/>
                  </a:lnTo>
                  <a:lnTo>
                    <a:pt x="23714" y="86062"/>
                  </a:lnTo>
                  <a:lnTo>
                    <a:pt x="23714" y="88502"/>
                  </a:lnTo>
                  <a:lnTo>
                    <a:pt x="24285" y="90499"/>
                  </a:lnTo>
                  <a:lnTo>
                    <a:pt x="25142" y="92495"/>
                  </a:lnTo>
                  <a:lnTo>
                    <a:pt x="25714" y="94491"/>
                  </a:lnTo>
                  <a:lnTo>
                    <a:pt x="26857" y="96266"/>
                  </a:lnTo>
                  <a:lnTo>
                    <a:pt x="28000" y="97818"/>
                  </a:lnTo>
                  <a:lnTo>
                    <a:pt x="29428" y="99149"/>
                  </a:lnTo>
                  <a:lnTo>
                    <a:pt x="31142" y="100480"/>
                  </a:lnTo>
                  <a:lnTo>
                    <a:pt x="33142" y="101811"/>
                  </a:lnTo>
                  <a:lnTo>
                    <a:pt x="35428" y="102698"/>
                  </a:lnTo>
                  <a:lnTo>
                    <a:pt x="37714" y="103585"/>
                  </a:lnTo>
                  <a:lnTo>
                    <a:pt x="40000" y="104251"/>
                  </a:lnTo>
                  <a:lnTo>
                    <a:pt x="43142" y="104916"/>
                  </a:lnTo>
                  <a:lnTo>
                    <a:pt x="45714" y="105138"/>
                  </a:lnTo>
                  <a:lnTo>
                    <a:pt x="48857" y="105360"/>
                  </a:lnTo>
                  <a:lnTo>
                    <a:pt x="52285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323" y="3120"/>
              <a:ext cx="16" cy="2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107404"/>
                  </a:lnTo>
                  <a:lnTo>
                    <a:pt x="90078" y="14198"/>
                  </a:lnTo>
                  <a:lnTo>
                    <a:pt x="5669" y="14198"/>
                  </a:lnTo>
                  <a:lnTo>
                    <a:pt x="5669" y="0"/>
                  </a:lnTo>
                  <a:lnTo>
                    <a:pt x="117480" y="0"/>
                  </a:lnTo>
                  <a:lnTo>
                    <a:pt x="117480" y="14198"/>
                  </a:lnTo>
                  <a:lnTo>
                    <a:pt x="28661" y="105801"/>
                  </a:lnTo>
                  <a:lnTo>
                    <a:pt x="120000" y="105801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343" y="3119"/>
              <a:ext cx="21" cy="24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19750" y="63321"/>
                  </a:lnTo>
                  <a:lnTo>
                    <a:pt x="119750" y="66863"/>
                  </a:lnTo>
                  <a:lnTo>
                    <a:pt x="119251" y="70184"/>
                  </a:lnTo>
                  <a:lnTo>
                    <a:pt x="119002" y="73505"/>
                  </a:lnTo>
                  <a:lnTo>
                    <a:pt x="118503" y="76383"/>
                  </a:lnTo>
                  <a:lnTo>
                    <a:pt x="117754" y="79261"/>
                  </a:lnTo>
                  <a:lnTo>
                    <a:pt x="117006" y="82361"/>
                  </a:lnTo>
                  <a:lnTo>
                    <a:pt x="116008" y="85018"/>
                  </a:lnTo>
                  <a:lnTo>
                    <a:pt x="115010" y="87896"/>
                  </a:lnTo>
                  <a:lnTo>
                    <a:pt x="113513" y="90553"/>
                  </a:lnTo>
                  <a:lnTo>
                    <a:pt x="112266" y="92988"/>
                  </a:lnTo>
                  <a:lnTo>
                    <a:pt x="111018" y="95424"/>
                  </a:lnTo>
                  <a:lnTo>
                    <a:pt x="109272" y="97859"/>
                  </a:lnTo>
                  <a:lnTo>
                    <a:pt x="107775" y="99852"/>
                  </a:lnTo>
                  <a:lnTo>
                    <a:pt x="105779" y="102287"/>
                  </a:lnTo>
                  <a:lnTo>
                    <a:pt x="103783" y="104280"/>
                  </a:lnTo>
                  <a:lnTo>
                    <a:pt x="101787" y="106051"/>
                  </a:lnTo>
                  <a:lnTo>
                    <a:pt x="99792" y="108044"/>
                  </a:lnTo>
                  <a:lnTo>
                    <a:pt x="97297" y="109594"/>
                  </a:lnTo>
                  <a:lnTo>
                    <a:pt x="95051" y="111143"/>
                  </a:lnTo>
                  <a:lnTo>
                    <a:pt x="92806" y="112472"/>
                  </a:lnTo>
                  <a:lnTo>
                    <a:pt x="90062" y="113800"/>
                  </a:lnTo>
                  <a:lnTo>
                    <a:pt x="87318" y="115129"/>
                  </a:lnTo>
                  <a:lnTo>
                    <a:pt x="84823" y="116236"/>
                  </a:lnTo>
                  <a:lnTo>
                    <a:pt x="81829" y="117121"/>
                  </a:lnTo>
                  <a:lnTo>
                    <a:pt x="79085" y="117785"/>
                  </a:lnTo>
                  <a:lnTo>
                    <a:pt x="76091" y="118450"/>
                  </a:lnTo>
                  <a:lnTo>
                    <a:pt x="72848" y="119114"/>
                  </a:lnTo>
                  <a:lnTo>
                    <a:pt x="69604" y="119557"/>
                  </a:lnTo>
                  <a:lnTo>
                    <a:pt x="66112" y="119778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7"/>
                  </a:lnTo>
                  <a:lnTo>
                    <a:pt x="46902" y="119114"/>
                  </a:lnTo>
                  <a:lnTo>
                    <a:pt x="42661" y="118228"/>
                  </a:lnTo>
                  <a:lnTo>
                    <a:pt x="39168" y="117343"/>
                  </a:lnTo>
                  <a:lnTo>
                    <a:pt x="35176" y="116014"/>
                  </a:lnTo>
                  <a:lnTo>
                    <a:pt x="31683" y="114464"/>
                  </a:lnTo>
                  <a:lnTo>
                    <a:pt x="28191" y="112693"/>
                  </a:lnTo>
                  <a:lnTo>
                    <a:pt x="24948" y="110922"/>
                  </a:lnTo>
                  <a:lnTo>
                    <a:pt x="21704" y="108708"/>
                  </a:lnTo>
                  <a:lnTo>
                    <a:pt x="18960" y="106273"/>
                  </a:lnTo>
                  <a:lnTo>
                    <a:pt x="16216" y="103837"/>
                  </a:lnTo>
                  <a:lnTo>
                    <a:pt x="13471" y="101180"/>
                  </a:lnTo>
                  <a:lnTo>
                    <a:pt x="11226" y="98302"/>
                  </a:lnTo>
                  <a:lnTo>
                    <a:pt x="9230" y="95202"/>
                  </a:lnTo>
                  <a:lnTo>
                    <a:pt x="7234" y="91881"/>
                  </a:lnTo>
                  <a:lnTo>
                    <a:pt x="5488" y="88339"/>
                  </a:lnTo>
                  <a:lnTo>
                    <a:pt x="3991" y="84797"/>
                  </a:lnTo>
                  <a:lnTo>
                    <a:pt x="2744" y="81033"/>
                  </a:lnTo>
                  <a:lnTo>
                    <a:pt x="1746" y="77047"/>
                  </a:lnTo>
                  <a:lnTo>
                    <a:pt x="997" y="72841"/>
                  </a:lnTo>
                  <a:lnTo>
                    <a:pt x="249" y="68856"/>
                  </a:lnTo>
                  <a:lnTo>
                    <a:pt x="0" y="64428"/>
                  </a:lnTo>
                  <a:lnTo>
                    <a:pt x="0" y="60000"/>
                  </a:lnTo>
                  <a:lnTo>
                    <a:pt x="0" y="56457"/>
                  </a:lnTo>
                  <a:lnTo>
                    <a:pt x="249" y="53136"/>
                  </a:lnTo>
                  <a:lnTo>
                    <a:pt x="498" y="49594"/>
                  </a:lnTo>
                  <a:lnTo>
                    <a:pt x="997" y="46494"/>
                  </a:lnTo>
                  <a:lnTo>
                    <a:pt x="1496" y="43394"/>
                  </a:lnTo>
                  <a:lnTo>
                    <a:pt x="1995" y="40516"/>
                  </a:lnTo>
                  <a:lnTo>
                    <a:pt x="2993" y="37416"/>
                  </a:lnTo>
                  <a:lnTo>
                    <a:pt x="3742" y="34760"/>
                  </a:lnTo>
                  <a:lnTo>
                    <a:pt x="4740" y="32103"/>
                  </a:lnTo>
                  <a:lnTo>
                    <a:pt x="5987" y="29446"/>
                  </a:lnTo>
                  <a:lnTo>
                    <a:pt x="7484" y="27011"/>
                  </a:lnTo>
                  <a:lnTo>
                    <a:pt x="8981" y="24354"/>
                  </a:lnTo>
                  <a:lnTo>
                    <a:pt x="10478" y="22140"/>
                  </a:lnTo>
                  <a:lnTo>
                    <a:pt x="11975" y="19926"/>
                  </a:lnTo>
                  <a:lnTo>
                    <a:pt x="13721" y="17712"/>
                  </a:lnTo>
                  <a:lnTo>
                    <a:pt x="15966" y="15719"/>
                  </a:lnTo>
                  <a:lnTo>
                    <a:pt x="17962" y="13948"/>
                  </a:lnTo>
                  <a:lnTo>
                    <a:pt x="19958" y="12177"/>
                  </a:lnTo>
                  <a:lnTo>
                    <a:pt x="22453" y="10405"/>
                  </a:lnTo>
                  <a:lnTo>
                    <a:pt x="24698" y="8856"/>
                  </a:lnTo>
                  <a:lnTo>
                    <a:pt x="26943" y="7527"/>
                  </a:lnTo>
                  <a:lnTo>
                    <a:pt x="29438" y="6199"/>
                  </a:lnTo>
                  <a:lnTo>
                    <a:pt x="32182" y="5092"/>
                  </a:lnTo>
                  <a:lnTo>
                    <a:pt x="34927" y="3763"/>
                  </a:lnTo>
                  <a:lnTo>
                    <a:pt x="37920" y="2878"/>
                  </a:lnTo>
                  <a:lnTo>
                    <a:pt x="40665" y="2214"/>
                  </a:lnTo>
                  <a:lnTo>
                    <a:pt x="43659" y="1549"/>
                  </a:lnTo>
                  <a:lnTo>
                    <a:pt x="46902" y="885"/>
                  </a:lnTo>
                  <a:lnTo>
                    <a:pt x="49896" y="442"/>
                  </a:lnTo>
                  <a:lnTo>
                    <a:pt x="53388" y="221"/>
                  </a:lnTo>
                  <a:lnTo>
                    <a:pt x="56632" y="0"/>
                  </a:lnTo>
                  <a:lnTo>
                    <a:pt x="60124" y="0"/>
                  </a:lnTo>
                  <a:lnTo>
                    <a:pt x="63617" y="0"/>
                  </a:lnTo>
                  <a:lnTo>
                    <a:pt x="66860" y="221"/>
                  </a:lnTo>
                  <a:lnTo>
                    <a:pt x="70103" y="442"/>
                  </a:lnTo>
                  <a:lnTo>
                    <a:pt x="73097" y="885"/>
                  </a:lnTo>
                  <a:lnTo>
                    <a:pt x="76340" y="1549"/>
                  </a:lnTo>
                  <a:lnTo>
                    <a:pt x="79334" y="2214"/>
                  </a:lnTo>
                  <a:lnTo>
                    <a:pt x="82079" y="2878"/>
                  </a:lnTo>
                  <a:lnTo>
                    <a:pt x="84823" y="3985"/>
                  </a:lnTo>
                  <a:lnTo>
                    <a:pt x="87567" y="5092"/>
                  </a:lnTo>
                  <a:lnTo>
                    <a:pt x="90062" y="6420"/>
                  </a:lnTo>
                  <a:lnTo>
                    <a:pt x="92557" y="7527"/>
                  </a:lnTo>
                  <a:lnTo>
                    <a:pt x="95051" y="9077"/>
                  </a:lnTo>
                  <a:lnTo>
                    <a:pt x="97297" y="10627"/>
                  </a:lnTo>
                  <a:lnTo>
                    <a:pt x="99792" y="12398"/>
                  </a:lnTo>
                  <a:lnTo>
                    <a:pt x="101787" y="14169"/>
                  </a:lnTo>
                  <a:lnTo>
                    <a:pt x="103783" y="16162"/>
                  </a:lnTo>
                  <a:lnTo>
                    <a:pt x="105779" y="18376"/>
                  </a:lnTo>
                  <a:lnTo>
                    <a:pt x="107775" y="20369"/>
                  </a:lnTo>
                  <a:lnTo>
                    <a:pt x="109272" y="22583"/>
                  </a:lnTo>
                  <a:lnTo>
                    <a:pt x="110769" y="25018"/>
                  </a:lnTo>
                  <a:lnTo>
                    <a:pt x="112266" y="27453"/>
                  </a:lnTo>
                  <a:lnTo>
                    <a:pt x="113513" y="29889"/>
                  </a:lnTo>
                  <a:lnTo>
                    <a:pt x="115010" y="32546"/>
                  </a:lnTo>
                  <a:lnTo>
                    <a:pt x="116008" y="35202"/>
                  </a:lnTo>
                  <a:lnTo>
                    <a:pt x="117006" y="37859"/>
                  </a:lnTo>
                  <a:lnTo>
                    <a:pt x="117754" y="40959"/>
                  </a:lnTo>
                  <a:lnTo>
                    <a:pt x="118503" y="43616"/>
                  </a:lnTo>
                  <a:lnTo>
                    <a:pt x="119002" y="46937"/>
                  </a:lnTo>
                  <a:lnTo>
                    <a:pt x="119251" y="50036"/>
                  </a:lnTo>
                  <a:lnTo>
                    <a:pt x="119750" y="53357"/>
                  </a:lnTo>
                  <a:lnTo>
                    <a:pt x="119750" y="56457"/>
                  </a:lnTo>
                  <a:lnTo>
                    <a:pt x="120000" y="60000"/>
                  </a:lnTo>
                  <a:close/>
                  <a:moveTo>
                    <a:pt x="20207" y="60000"/>
                  </a:moveTo>
                  <a:lnTo>
                    <a:pt x="20457" y="65313"/>
                  </a:lnTo>
                  <a:lnTo>
                    <a:pt x="20956" y="70405"/>
                  </a:lnTo>
                  <a:lnTo>
                    <a:pt x="21704" y="75055"/>
                  </a:lnTo>
                  <a:lnTo>
                    <a:pt x="22952" y="79483"/>
                  </a:lnTo>
                  <a:lnTo>
                    <a:pt x="24199" y="83468"/>
                  </a:lnTo>
                  <a:lnTo>
                    <a:pt x="25945" y="87453"/>
                  </a:lnTo>
                  <a:lnTo>
                    <a:pt x="27941" y="90774"/>
                  </a:lnTo>
                  <a:lnTo>
                    <a:pt x="30436" y="93653"/>
                  </a:lnTo>
                  <a:lnTo>
                    <a:pt x="32931" y="96531"/>
                  </a:lnTo>
                  <a:lnTo>
                    <a:pt x="35925" y="98745"/>
                  </a:lnTo>
                  <a:lnTo>
                    <a:pt x="39168" y="100738"/>
                  </a:lnTo>
                  <a:lnTo>
                    <a:pt x="42661" y="102509"/>
                  </a:lnTo>
                  <a:lnTo>
                    <a:pt x="46652" y="103837"/>
                  </a:lnTo>
                  <a:lnTo>
                    <a:pt x="50644" y="104723"/>
                  </a:lnTo>
                  <a:lnTo>
                    <a:pt x="55135" y="105166"/>
                  </a:lnTo>
                  <a:lnTo>
                    <a:pt x="59875" y="105387"/>
                  </a:lnTo>
                  <a:lnTo>
                    <a:pt x="64615" y="105166"/>
                  </a:lnTo>
                  <a:lnTo>
                    <a:pt x="69106" y="104723"/>
                  </a:lnTo>
                  <a:lnTo>
                    <a:pt x="73097" y="103837"/>
                  </a:lnTo>
                  <a:lnTo>
                    <a:pt x="77089" y="102509"/>
                  </a:lnTo>
                  <a:lnTo>
                    <a:pt x="80582" y="100738"/>
                  </a:lnTo>
                  <a:lnTo>
                    <a:pt x="83825" y="98745"/>
                  </a:lnTo>
                  <a:lnTo>
                    <a:pt x="86819" y="96531"/>
                  </a:lnTo>
                  <a:lnTo>
                    <a:pt x="89313" y="93653"/>
                  </a:lnTo>
                  <a:lnTo>
                    <a:pt x="91808" y="90774"/>
                  </a:lnTo>
                  <a:lnTo>
                    <a:pt x="93804" y="87453"/>
                  </a:lnTo>
                  <a:lnTo>
                    <a:pt x="95550" y="83690"/>
                  </a:lnTo>
                  <a:lnTo>
                    <a:pt x="96798" y="79483"/>
                  </a:lnTo>
                  <a:lnTo>
                    <a:pt x="98045" y="75276"/>
                  </a:lnTo>
                  <a:lnTo>
                    <a:pt x="98794" y="70405"/>
                  </a:lnTo>
                  <a:lnTo>
                    <a:pt x="99293" y="65313"/>
                  </a:lnTo>
                  <a:lnTo>
                    <a:pt x="99542" y="60000"/>
                  </a:lnTo>
                  <a:lnTo>
                    <a:pt x="99293" y="54686"/>
                  </a:lnTo>
                  <a:lnTo>
                    <a:pt x="98794" y="49594"/>
                  </a:lnTo>
                  <a:lnTo>
                    <a:pt x="98045" y="44723"/>
                  </a:lnTo>
                  <a:lnTo>
                    <a:pt x="96798" y="40516"/>
                  </a:lnTo>
                  <a:lnTo>
                    <a:pt x="95550" y="36531"/>
                  </a:lnTo>
                  <a:lnTo>
                    <a:pt x="93804" y="32767"/>
                  </a:lnTo>
                  <a:lnTo>
                    <a:pt x="91808" y="29446"/>
                  </a:lnTo>
                  <a:lnTo>
                    <a:pt x="89313" y="26346"/>
                  </a:lnTo>
                  <a:lnTo>
                    <a:pt x="86819" y="23690"/>
                  </a:lnTo>
                  <a:lnTo>
                    <a:pt x="83825" y="21254"/>
                  </a:lnTo>
                  <a:lnTo>
                    <a:pt x="80332" y="19483"/>
                  </a:lnTo>
                  <a:lnTo>
                    <a:pt x="77089" y="17712"/>
                  </a:lnTo>
                  <a:lnTo>
                    <a:pt x="73097" y="16383"/>
                  </a:lnTo>
                  <a:lnTo>
                    <a:pt x="68856" y="15498"/>
                  </a:lnTo>
                  <a:lnTo>
                    <a:pt x="64365" y="15055"/>
                  </a:lnTo>
                  <a:lnTo>
                    <a:pt x="59625" y="14833"/>
                  </a:lnTo>
                  <a:lnTo>
                    <a:pt x="54885" y="15055"/>
                  </a:lnTo>
                  <a:lnTo>
                    <a:pt x="50395" y="15498"/>
                  </a:lnTo>
                  <a:lnTo>
                    <a:pt x="46403" y="16383"/>
                  </a:lnTo>
                  <a:lnTo>
                    <a:pt x="42411" y="17712"/>
                  </a:lnTo>
                  <a:lnTo>
                    <a:pt x="39168" y="19261"/>
                  </a:lnTo>
                  <a:lnTo>
                    <a:pt x="35675" y="21254"/>
                  </a:lnTo>
                  <a:lnTo>
                    <a:pt x="32931" y="23468"/>
                  </a:lnTo>
                  <a:lnTo>
                    <a:pt x="30436" y="26346"/>
                  </a:lnTo>
                  <a:lnTo>
                    <a:pt x="27941" y="29225"/>
                  </a:lnTo>
                  <a:lnTo>
                    <a:pt x="25945" y="32546"/>
                  </a:lnTo>
                  <a:lnTo>
                    <a:pt x="24199" y="36309"/>
                  </a:lnTo>
                  <a:lnTo>
                    <a:pt x="22952" y="40295"/>
                  </a:lnTo>
                  <a:lnTo>
                    <a:pt x="21704" y="44501"/>
                  </a:lnTo>
                  <a:lnTo>
                    <a:pt x="20956" y="49372"/>
                  </a:lnTo>
                  <a:lnTo>
                    <a:pt x="20457" y="54464"/>
                  </a:lnTo>
                  <a:lnTo>
                    <a:pt x="20207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370" y="3119"/>
              <a:ext cx="19" cy="24"/>
            </a:xfrm>
            <a:custGeom>
              <a:pathLst>
                <a:path extrusionOk="0" h="120000" w="120000">
                  <a:moveTo>
                    <a:pt x="98356" y="120000"/>
                  </a:moveTo>
                  <a:lnTo>
                    <a:pt x="98356" y="43677"/>
                  </a:lnTo>
                  <a:lnTo>
                    <a:pt x="98082" y="40300"/>
                  </a:lnTo>
                  <a:lnTo>
                    <a:pt x="97808" y="36923"/>
                  </a:lnTo>
                  <a:lnTo>
                    <a:pt x="97260" y="33996"/>
                  </a:lnTo>
                  <a:lnTo>
                    <a:pt x="96438" y="31069"/>
                  </a:lnTo>
                  <a:lnTo>
                    <a:pt x="95342" y="28592"/>
                  </a:lnTo>
                  <a:lnTo>
                    <a:pt x="93972" y="26341"/>
                  </a:lnTo>
                  <a:lnTo>
                    <a:pt x="92328" y="24090"/>
                  </a:lnTo>
                  <a:lnTo>
                    <a:pt x="90136" y="22288"/>
                  </a:lnTo>
                  <a:lnTo>
                    <a:pt x="88219" y="20712"/>
                  </a:lnTo>
                  <a:lnTo>
                    <a:pt x="85753" y="19136"/>
                  </a:lnTo>
                  <a:lnTo>
                    <a:pt x="83287" y="17786"/>
                  </a:lnTo>
                  <a:lnTo>
                    <a:pt x="80000" y="16885"/>
                  </a:lnTo>
                  <a:lnTo>
                    <a:pt x="76986" y="15984"/>
                  </a:lnTo>
                  <a:lnTo>
                    <a:pt x="73150" y="15534"/>
                  </a:lnTo>
                  <a:lnTo>
                    <a:pt x="69315" y="15309"/>
                  </a:lnTo>
                  <a:lnTo>
                    <a:pt x="65205" y="15084"/>
                  </a:lnTo>
                  <a:lnTo>
                    <a:pt x="60000" y="15309"/>
                  </a:lnTo>
                  <a:lnTo>
                    <a:pt x="54794" y="15759"/>
                  </a:lnTo>
                  <a:lnTo>
                    <a:pt x="50136" y="16435"/>
                  </a:lnTo>
                  <a:lnTo>
                    <a:pt x="45753" y="17560"/>
                  </a:lnTo>
                  <a:lnTo>
                    <a:pt x="41917" y="19136"/>
                  </a:lnTo>
                  <a:lnTo>
                    <a:pt x="38082" y="20712"/>
                  </a:lnTo>
                  <a:lnTo>
                    <a:pt x="35068" y="22739"/>
                  </a:lnTo>
                  <a:lnTo>
                    <a:pt x="32328" y="24990"/>
                  </a:lnTo>
                  <a:lnTo>
                    <a:pt x="29863" y="27917"/>
                  </a:lnTo>
                  <a:lnTo>
                    <a:pt x="27671" y="30844"/>
                  </a:lnTo>
                  <a:lnTo>
                    <a:pt x="26027" y="34446"/>
                  </a:lnTo>
                  <a:lnTo>
                    <a:pt x="24383" y="38273"/>
                  </a:lnTo>
                  <a:lnTo>
                    <a:pt x="23013" y="42776"/>
                  </a:lnTo>
                  <a:lnTo>
                    <a:pt x="22191" y="47504"/>
                  </a:lnTo>
                  <a:lnTo>
                    <a:pt x="21917" y="52457"/>
                  </a:lnTo>
                  <a:lnTo>
                    <a:pt x="21643" y="58086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026"/>
                  </a:lnTo>
                  <a:lnTo>
                    <a:pt x="17808" y="2026"/>
                  </a:lnTo>
                  <a:lnTo>
                    <a:pt x="21095" y="18011"/>
                  </a:lnTo>
                  <a:lnTo>
                    <a:pt x="22191" y="18011"/>
                  </a:lnTo>
                  <a:lnTo>
                    <a:pt x="24109" y="15984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356"/>
                  </a:lnTo>
                  <a:lnTo>
                    <a:pt x="32876" y="8780"/>
                  </a:lnTo>
                  <a:lnTo>
                    <a:pt x="35342" y="7429"/>
                  </a:lnTo>
                  <a:lnTo>
                    <a:pt x="38082" y="6078"/>
                  </a:lnTo>
                  <a:lnTo>
                    <a:pt x="41095" y="4727"/>
                  </a:lnTo>
                  <a:lnTo>
                    <a:pt x="44109" y="3602"/>
                  </a:lnTo>
                  <a:lnTo>
                    <a:pt x="47123" y="2476"/>
                  </a:lnTo>
                  <a:lnTo>
                    <a:pt x="50684" y="1801"/>
                  </a:lnTo>
                  <a:lnTo>
                    <a:pt x="53698" y="1125"/>
                  </a:lnTo>
                  <a:lnTo>
                    <a:pt x="57260" y="675"/>
                  </a:lnTo>
                  <a:lnTo>
                    <a:pt x="60821" y="225"/>
                  </a:lnTo>
                  <a:lnTo>
                    <a:pt x="64109" y="0"/>
                  </a:lnTo>
                  <a:lnTo>
                    <a:pt x="67945" y="0"/>
                  </a:lnTo>
                  <a:lnTo>
                    <a:pt x="74246" y="225"/>
                  </a:lnTo>
                  <a:lnTo>
                    <a:pt x="80000" y="675"/>
                  </a:lnTo>
                  <a:lnTo>
                    <a:pt x="85753" y="1350"/>
                  </a:lnTo>
                  <a:lnTo>
                    <a:pt x="90410" y="2476"/>
                  </a:lnTo>
                  <a:lnTo>
                    <a:pt x="95342" y="3827"/>
                  </a:lnTo>
                  <a:lnTo>
                    <a:pt x="99726" y="5853"/>
                  </a:lnTo>
                  <a:lnTo>
                    <a:pt x="103561" y="7879"/>
                  </a:lnTo>
                  <a:lnTo>
                    <a:pt x="106849" y="10131"/>
                  </a:lnTo>
                  <a:lnTo>
                    <a:pt x="108767" y="11707"/>
                  </a:lnTo>
                  <a:lnTo>
                    <a:pt x="110136" y="13058"/>
                  </a:lnTo>
                  <a:lnTo>
                    <a:pt x="111506" y="14409"/>
                  </a:lnTo>
                  <a:lnTo>
                    <a:pt x="112602" y="15984"/>
                  </a:lnTo>
                  <a:lnTo>
                    <a:pt x="113972" y="17786"/>
                  </a:lnTo>
                  <a:lnTo>
                    <a:pt x="114794" y="19812"/>
                  </a:lnTo>
                  <a:lnTo>
                    <a:pt x="116164" y="21613"/>
                  </a:lnTo>
                  <a:lnTo>
                    <a:pt x="116986" y="23414"/>
                  </a:lnTo>
                  <a:lnTo>
                    <a:pt x="118356" y="27917"/>
                  </a:lnTo>
                  <a:lnTo>
                    <a:pt x="119178" y="32645"/>
                  </a:lnTo>
                  <a:lnTo>
                    <a:pt x="120000" y="37598"/>
                  </a:lnTo>
                  <a:lnTo>
                    <a:pt x="120000" y="43001"/>
                  </a:lnTo>
                  <a:lnTo>
                    <a:pt x="120000" y="120000"/>
                  </a:lnTo>
                  <a:lnTo>
                    <a:pt x="98356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395" y="3119"/>
              <a:ext cx="18" cy="24"/>
            </a:xfrm>
            <a:custGeom>
              <a:pathLst>
                <a:path extrusionOk="0" h="120000" w="120000">
                  <a:moveTo>
                    <a:pt x="103182" y="118003"/>
                  </a:moveTo>
                  <a:lnTo>
                    <a:pt x="98622" y="101589"/>
                  </a:lnTo>
                  <a:lnTo>
                    <a:pt x="97482" y="101589"/>
                  </a:lnTo>
                  <a:lnTo>
                    <a:pt x="94631" y="104029"/>
                  </a:lnTo>
                  <a:lnTo>
                    <a:pt x="91781" y="106247"/>
                  </a:lnTo>
                  <a:lnTo>
                    <a:pt x="88931" y="108687"/>
                  </a:lnTo>
                  <a:lnTo>
                    <a:pt x="86365" y="110462"/>
                  </a:lnTo>
                  <a:lnTo>
                    <a:pt x="83800" y="112236"/>
                  </a:lnTo>
                  <a:lnTo>
                    <a:pt x="80665" y="113789"/>
                  </a:lnTo>
                  <a:lnTo>
                    <a:pt x="78099" y="115120"/>
                  </a:lnTo>
                  <a:lnTo>
                    <a:pt x="75249" y="116229"/>
                  </a:lnTo>
                  <a:lnTo>
                    <a:pt x="72399" y="117116"/>
                  </a:lnTo>
                  <a:lnTo>
                    <a:pt x="69263" y="118003"/>
                  </a:lnTo>
                  <a:lnTo>
                    <a:pt x="66128" y="118447"/>
                  </a:lnTo>
                  <a:lnTo>
                    <a:pt x="62707" y="119112"/>
                  </a:lnTo>
                  <a:lnTo>
                    <a:pt x="59287" y="119556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19778"/>
                  </a:lnTo>
                  <a:lnTo>
                    <a:pt x="36769" y="119556"/>
                  </a:lnTo>
                  <a:lnTo>
                    <a:pt x="32209" y="118890"/>
                  </a:lnTo>
                  <a:lnTo>
                    <a:pt x="27648" y="117781"/>
                  </a:lnTo>
                  <a:lnTo>
                    <a:pt x="23657" y="116672"/>
                  </a:lnTo>
                  <a:lnTo>
                    <a:pt x="19382" y="115120"/>
                  </a:lnTo>
                  <a:lnTo>
                    <a:pt x="15961" y="113123"/>
                  </a:lnTo>
                  <a:lnTo>
                    <a:pt x="12541" y="111127"/>
                  </a:lnTo>
                  <a:lnTo>
                    <a:pt x="9691" y="108909"/>
                  </a:lnTo>
                  <a:lnTo>
                    <a:pt x="7125" y="106247"/>
                  </a:lnTo>
                  <a:lnTo>
                    <a:pt x="5130" y="103364"/>
                  </a:lnTo>
                  <a:lnTo>
                    <a:pt x="3135" y="100258"/>
                  </a:lnTo>
                  <a:lnTo>
                    <a:pt x="1710" y="97153"/>
                  </a:lnTo>
                  <a:lnTo>
                    <a:pt x="855" y="93382"/>
                  </a:lnTo>
                  <a:lnTo>
                    <a:pt x="285" y="89833"/>
                  </a:lnTo>
                  <a:lnTo>
                    <a:pt x="0" y="85841"/>
                  </a:lnTo>
                  <a:lnTo>
                    <a:pt x="0" y="83622"/>
                  </a:lnTo>
                  <a:lnTo>
                    <a:pt x="285" y="81626"/>
                  </a:lnTo>
                  <a:lnTo>
                    <a:pt x="570" y="79408"/>
                  </a:lnTo>
                  <a:lnTo>
                    <a:pt x="1140" y="77412"/>
                  </a:lnTo>
                  <a:lnTo>
                    <a:pt x="1710" y="75637"/>
                  </a:lnTo>
                  <a:lnTo>
                    <a:pt x="2565" y="73863"/>
                  </a:lnTo>
                  <a:lnTo>
                    <a:pt x="3420" y="71866"/>
                  </a:lnTo>
                  <a:lnTo>
                    <a:pt x="4560" y="70314"/>
                  </a:lnTo>
                  <a:lnTo>
                    <a:pt x="5985" y="68761"/>
                  </a:lnTo>
                  <a:lnTo>
                    <a:pt x="7125" y="67208"/>
                  </a:lnTo>
                  <a:lnTo>
                    <a:pt x="8551" y="65434"/>
                  </a:lnTo>
                  <a:lnTo>
                    <a:pt x="10261" y="64103"/>
                  </a:lnTo>
                  <a:lnTo>
                    <a:pt x="11971" y="62772"/>
                  </a:lnTo>
                  <a:lnTo>
                    <a:pt x="13966" y="61441"/>
                  </a:lnTo>
                  <a:lnTo>
                    <a:pt x="15961" y="60332"/>
                  </a:lnTo>
                  <a:lnTo>
                    <a:pt x="18242" y="59001"/>
                  </a:lnTo>
                  <a:lnTo>
                    <a:pt x="23087" y="56783"/>
                  </a:lnTo>
                  <a:lnTo>
                    <a:pt x="28218" y="55009"/>
                  </a:lnTo>
                  <a:lnTo>
                    <a:pt x="34204" y="53456"/>
                  </a:lnTo>
                  <a:lnTo>
                    <a:pt x="40760" y="51903"/>
                  </a:lnTo>
                  <a:lnTo>
                    <a:pt x="47600" y="50794"/>
                  </a:lnTo>
                  <a:lnTo>
                    <a:pt x="55296" y="49907"/>
                  </a:lnTo>
                  <a:lnTo>
                    <a:pt x="63562" y="49242"/>
                  </a:lnTo>
                  <a:lnTo>
                    <a:pt x="72399" y="49020"/>
                  </a:lnTo>
                  <a:lnTo>
                    <a:pt x="97767" y="48354"/>
                  </a:lnTo>
                  <a:lnTo>
                    <a:pt x="97767" y="41035"/>
                  </a:lnTo>
                  <a:lnTo>
                    <a:pt x="97482" y="37707"/>
                  </a:lnTo>
                  <a:lnTo>
                    <a:pt x="97197" y="34824"/>
                  </a:lnTo>
                  <a:lnTo>
                    <a:pt x="96627" y="31940"/>
                  </a:lnTo>
                  <a:lnTo>
                    <a:pt x="95771" y="29279"/>
                  </a:lnTo>
                  <a:lnTo>
                    <a:pt x="94916" y="26839"/>
                  </a:lnTo>
                  <a:lnTo>
                    <a:pt x="93491" y="24842"/>
                  </a:lnTo>
                  <a:lnTo>
                    <a:pt x="91781" y="22624"/>
                  </a:lnTo>
                  <a:lnTo>
                    <a:pt x="90071" y="21072"/>
                  </a:lnTo>
                  <a:lnTo>
                    <a:pt x="88076" y="19519"/>
                  </a:lnTo>
                  <a:lnTo>
                    <a:pt x="85795" y="18188"/>
                  </a:lnTo>
                  <a:lnTo>
                    <a:pt x="83230" y="16857"/>
                  </a:lnTo>
                  <a:lnTo>
                    <a:pt x="80380" y="15970"/>
                  </a:lnTo>
                  <a:lnTo>
                    <a:pt x="77244" y="15304"/>
                  </a:lnTo>
                  <a:lnTo>
                    <a:pt x="73539" y="14861"/>
                  </a:lnTo>
                  <a:lnTo>
                    <a:pt x="70118" y="14639"/>
                  </a:lnTo>
                  <a:lnTo>
                    <a:pt x="66128" y="14417"/>
                  </a:lnTo>
                  <a:lnTo>
                    <a:pt x="61282" y="14639"/>
                  </a:lnTo>
                  <a:lnTo>
                    <a:pt x="56152" y="15083"/>
                  </a:lnTo>
                  <a:lnTo>
                    <a:pt x="51306" y="15748"/>
                  </a:lnTo>
                  <a:lnTo>
                    <a:pt x="45890" y="16635"/>
                  </a:lnTo>
                  <a:lnTo>
                    <a:pt x="40760" y="17966"/>
                  </a:lnTo>
                  <a:lnTo>
                    <a:pt x="35344" y="19519"/>
                  </a:lnTo>
                  <a:lnTo>
                    <a:pt x="29358" y="21293"/>
                  </a:lnTo>
                  <a:lnTo>
                    <a:pt x="23942" y="23290"/>
                  </a:lnTo>
                  <a:lnTo>
                    <a:pt x="16817" y="9759"/>
                  </a:lnTo>
                  <a:lnTo>
                    <a:pt x="22517" y="7763"/>
                  </a:lnTo>
                  <a:lnTo>
                    <a:pt x="28218" y="5767"/>
                  </a:lnTo>
                  <a:lnTo>
                    <a:pt x="34489" y="4214"/>
                  </a:lnTo>
                  <a:lnTo>
                    <a:pt x="41045" y="2439"/>
                  </a:lnTo>
                  <a:lnTo>
                    <a:pt x="47315" y="1330"/>
                  </a:lnTo>
                  <a:lnTo>
                    <a:pt x="54156" y="665"/>
                  </a:lnTo>
                  <a:lnTo>
                    <a:pt x="60712" y="221"/>
                  </a:lnTo>
                  <a:lnTo>
                    <a:pt x="67553" y="0"/>
                  </a:lnTo>
                  <a:lnTo>
                    <a:pt x="73824" y="221"/>
                  </a:lnTo>
                  <a:lnTo>
                    <a:pt x="79809" y="443"/>
                  </a:lnTo>
                  <a:lnTo>
                    <a:pt x="85510" y="1330"/>
                  </a:lnTo>
                  <a:lnTo>
                    <a:pt x="90641" y="2218"/>
                  </a:lnTo>
                  <a:lnTo>
                    <a:pt x="95486" y="3548"/>
                  </a:lnTo>
                  <a:lnTo>
                    <a:pt x="99477" y="5323"/>
                  </a:lnTo>
                  <a:lnTo>
                    <a:pt x="103467" y="7097"/>
                  </a:lnTo>
                  <a:lnTo>
                    <a:pt x="106888" y="9094"/>
                  </a:lnTo>
                  <a:lnTo>
                    <a:pt x="108313" y="10203"/>
                  </a:lnTo>
                  <a:lnTo>
                    <a:pt x="110023" y="11756"/>
                  </a:lnTo>
                  <a:lnTo>
                    <a:pt x="111448" y="13086"/>
                  </a:lnTo>
                  <a:lnTo>
                    <a:pt x="112589" y="14417"/>
                  </a:lnTo>
                  <a:lnTo>
                    <a:pt x="114869" y="17523"/>
                  </a:lnTo>
                  <a:lnTo>
                    <a:pt x="116579" y="21072"/>
                  </a:lnTo>
                  <a:lnTo>
                    <a:pt x="118004" y="25064"/>
                  </a:lnTo>
                  <a:lnTo>
                    <a:pt x="119144" y="29279"/>
                  </a:lnTo>
                  <a:lnTo>
                    <a:pt x="119714" y="33937"/>
                  </a:lnTo>
                  <a:lnTo>
                    <a:pt x="120000" y="38817"/>
                  </a:lnTo>
                  <a:lnTo>
                    <a:pt x="120000" y="118003"/>
                  </a:lnTo>
                  <a:lnTo>
                    <a:pt x="103182" y="118003"/>
                  </a:lnTo>
                  <a:close/>
                  <a:moveTo>
                    <a:pt x="51876" y="105582"/>
                  </a:moveTo>
                  <a:lnTo>
                    <a:pt x="57292" y="105360"/>
                  </a:lnTo>
                  <a:lnTo>
                    <a:pt x="61852" y="104916"/>
                  </a:lnTo>
                  <a:lnTo>
                    <a:pt x="66698" y="104251"/>
                  </a:lnTo>
                  <a:lnTo>
                    <a:pt x="70688" y="103364"/>
                  </a:lnTo>
                  <a:lnTo>
                    <a:pt x="74964" y="102033"/>
                  </a:lnTo>
                  <a:lnTo>
                    <a:pt x="78669" y="100480"/>
                  </a:lnTo>
                  <a:lnTo>
                    <a:pt x="81805" y="98706"/>
                  </a:lnTo>
                  <a:lnTo>
                    <a:pt x="85225" y="96487"/>
                  </a:lnTo>
                  <a:lnTo>
                    <a:pt x="88076" y="94269"/>
                  </a:lnTo>
                  <a:lnTo>
                    <a:pt x="90356" y="91608"/>
                  </a:lnTo>
                  <a:lnTo>
                    <a:pt x="92636" y="88946"/>
                  </a:lnTo>
                  <a:lnTo>
                    <a:pt x="94346" y="85619"/>
                  </a:lnTo>
                  <a:lnTo>
                    <a:pt x="95486" y="82513"/>
                  </a:lnTo>
                  <a:lnTo>
                    <a:pt x="96342" y="78964"/>
                  </a:lnTo>
                  <a:lnTo>
                    <a:pt x="96912" y="75415"/>
                  </a:lnTo>
                  <a:lnTo>
                    <a:pt x="97197" y="71201"/>
                  </a:lnTo>
                  <a:lnTo>
                    <a:pt x="97197" y="60998"/>
                  </a:lnTo>
                  <a:lnTo>
                    <a:pt x="74394" y="61663"/>
                  </a:lnTo>
                  <a:lnTo>
                    <a:pt x="68123" y="61885"/>
                  </a:lnTo>
                  <a:lnTo>
                    <a:pt x="62137" y="62329"/>
                  </a:lnTo>
                  <a:lnTo>
                    <a:pt x="56437" y="62994"/>
                  </a:lnTo>
                  <a:lnTo>
                    <a:pt x="51306" y="63659"/>
                  </a:lnTo>
                  <a:lnTo>
                    <a:pt x="46745" y="64547"/>
                  </a:lnTo>
                  <a:lnTo>
                    <a:pt x="42755" y="65434"/>
                  </a:lnTo>
                  <a:lnTo>
                    <a:pt x="38764" y="66765"/>
                  </a:lnTo>
                  <a:lnTo>
                    <a:pt x="35629" y="68096"/>
                  </a:lnTo>
                  <a:lnTo>
                    <a:pt x="33064" y="69648"/>
                  </a:lnTo>
                  <a:lnTo>
                    <a:pt x="30213" y="71423"/>
                  </a:lnTo>
                  <a:lnTo>
                    <a:pt x="28218" y="73419"/>
                  </a:lnTo>
                  <a:lnTo>
                    <a:pt x="26793" y="75637"/>
                  </a:lnTo>
                  <a:lnTo>
                    <a:pt x="25368" y="77855"/>
                  </a:lnTo>
                  <a:lnTo>
                    <a:pt x="24513" y="80517"/>
                  </a:lnTo>
                  <a:lnTo>
                    <a:pt x="23942" y="83179"/>
                  </a:lnTo>
                  <a:lnTo>
                    <a:pt x="23942" y="86062"/>
                  </a:lnTo>
                  <a:lnTo>
                    <a:pt x="23942" y="88502"/>
                  </a:lnTo>
                  <a:lnTo>
                    <a:pt x="24228" y="90499"/>
                  </a:lnTo>
                  <a:lnTo>
                    <a:pt x="24798" y="92495"/>
                  </a:lnTo>
                  <a:lnTo>
                    <a:pt x="25653" y="94491"/>
                  </a:lnTo>
                  <a:lnTo>
                    <a:pt x="26508" y="96266"/>
                  </a:lnTo>
                  <a:lnTo>
                    <a:pt x="27933" y="97818"/>
                  </a:lnTo>
                  <a:lnTo>
                    <a:pt x="29358" y="99149"/>
                  </a:lnTo>
                  <a:lnTo>
                    <a:pt x="31353" y="100480"/>
                  </a:lnTo>
                  <a:lnTo>
                    <a:pt x="33064" y="101811"/>
                  </a:lnTo>
                  <a:lnTo>
                    <a:pt x="35344" y="102698"/>
                  </a:lnTo>
                  <a:lnTo>
                    <a:pt x="37624" y="103585"/>
                  </a:lnTo>
                  <a:lnTo>
                    <a:pt x="40190" y="104251"/>
                  </a:lnTo>
                  <a:lnTo>
                    <a:pt x="42755" y="104916"/>
                  </a:lnTo>
                  <a:lnTo>
                    <a:pt x="45605" y="105138"/>
                  </a:lnTo>
                  <a:lnTo>
                    <a:pt x="48741" y="105360"/>
                  </a:lnTo>
                  <a:lnTo>
                    <a:pt x="51876" y="1055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19" y="3119"/>
              <a:ext cx="16" cy="24"/>
            </a:xfrm>
            <a:custGeom>
              <a:pathLst>
                <a:path extrusionOk="0" h="120000" w="120000">
                  <a:moveTo>
                    <a:pt x="119999" y="86346"/>
                  </a:moveTo>
                  <a:lnTo>
                    <a:pt x="119999" y="90332"/>
                  </a:lnTo>
                  <a:lnTo>
                    <a:pt x="119029" y="93874"/>
                  </a:lnTo>
                  <a:lnTo>
                    <a:pt x="117735" y="97416"/>
                  </a:lnTo>
                  <a:lnTo>
                    <a:pt x="115795" y="100516"/>
                  </a:lnTo>
                  <a:lnTo>
                    <a:pt x="113207" y="103616"/>
                  </a:lnTo>
                  <a:lnTo>
                    <a:pt x="110296" y="106494"/>
                  </a:lnTo>
                  <a:lnTo>
                    <a:pt x="106738" y="109151"/>
                  </a:lnTo>
                  <a:lnTo>
                    <a:pt x="102533" y="111365"/>
                  </a:lnTo>
                  <a:lnTo>
                    <a:pt x="98005" y="113357"/>
                  </a:lnTo>
                  <a:lnTo>
                    <a:pt x="92830" y="115350"/>
                  </a:lnTo>
                  <a:lnTo>
                    <a:pt x="87331" y="116678"/>
                  </a:lnTo>
                  <a:lnTo>
                    <a:pt x="81185" y="117785"/>
                  </a:lnTo>
                  <a:lnTo>
                    <a:pt x="74716" y="118892"/>
                  </a:lnTo>
                  <a:lnTo>
                    <a:pt x="67924" y="119557"/>
                  </a:lnTo>
                  <a:lnTo>
                    <a:pt x="60808" y="119778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7196" y="119557"/>
                  </a:lnTo>
                  <a:lnTo>
                    <a:pt x="29757" y="119114"/>
                  </a:lnTo>
                  <a:lnTo>
                    <a:pt x="22964" y="118228"/>
                  </a:lnTo>
                  <a:lnTo>
                    <a:pt x="16819" y="117343"/>
                  </a:lnTo>
                  <a:lnTo>
                    <a:pt x="10673" y="116014"/>
                  </a:lnTo>
                  <a:lnTo>
                    <a:pt x="5175" y="114464"/>
                  </a:lnTo>
                  <a:lnTo>
                    <a:pt x="323" y="112693"/>
                  </a:lnTo>
                  <a:lnTo>
                    <a:pt x="323" y="96531"/>
                  </a:lnTo>
                  <a:lnTo>
                    <a:pt x="6792" y="98523"/>
                  </a:lnTo>
                  <a:lnTo>
                    <a:pt x="12938" y="100073"/>
                  </a:lnTo>
                  <a:lnTo>
                    <a:pt x="19730" y="101845"/>
                  </a:lnTo>
                  <a:lnTo>
                    <a:pt x="26846" y="103173"/>
                  </a:lnTo>
                  <a:lnTo>
                    <a:pt x="33315" y="104280"/>
                  </a:lnTo>
                  <a:lnTo>
                    <a:pt x="40431" y="104944"/>
                  </a:lnTo>
                  <a:lnTo>
                    <a:pt x="47223" y="105387"/>
                  </a:lnTo>
                  <a:lnTo>
                    <a:pt x="53369" y="105608"/>
                  </a:lnTo>
                  <a:lnTo>
                    <a:pt x="58544" y="105387"/>
                  </a:lnTo>
                  <a:lnTo>
                    <a:pt x="63072" y="105166"/>
                  </a:lnTo>
                  <a:lnTo>
                    <a:pt x="67601" y="104944"/>
                  </a:lnTo>
                  <a:lnTo>
                    <a:pt x="71482" y="104501"/>
                  </a:lnTo>
                  <a:lnTo>
                    <a:pt x="75040" y="103837"/>
                  </a:lnTo>
                  <a:lnTo>
                    <a:pt x="78598" y="103173"/>
                  </a:lnTo>
                  <a:lnTo>
                    <a:pt x="81509" y="102287"/>
                  </a:lnTo>
                  <a:lnTo>
                    <a:pt x="84420" y="101180"/>
                  </a:lnTo>
                  <a:lnTo>
                    <a:pt x="87331" y="99852"/>
                  </a:lnTo>
                  <a:lnTo>
                    <a:pt x="89272" y="98745"/>
                  </a:lnTo>
                  <a:lnTo>
                    <a:pt x="91212" y="97195"/>
                  </a:lnTo>
                  <a:lnTo>
                    <a:pt x="92506" y="95645"/>
                  </a:lnTo>
                  <a:lnTo>
                    <a:pt x="93800" y="93874"/>
                  </a:lnTo>
                  <a:lnTo>
                    <a:pt x="94447" y="91881"/>
                  </a:lnTo>
                  <a:lnTo>
                    <a:pt x="95094" y="90110"/>
                  </a:lnTo>
                  <a:lnTo>
                    <a:pt x="95094" y="87896"/>
                  </a:lnTo>
                  <a:lnTo>
                    <a:pt x="95094" y="86125"/>
                  </a:lnTo>
                  <a:lnTo>
                    <a:pt x="94770" y="84575"/>
                  </a:lnTo>
                  <a:lnTo>
                    <a:pt x="94123" y="83025"/>
                  </a:lnTo>
                  <a:lnTo>
                    <a:pt x="93153" y="81697"/>
                  </a:lnTo>
                  <a:lnTo>
                    <a:pt x="91859" y="79926"/>
                  </a:lnTo>
                  <a:lnTo>
                    <a:pt x="90566" y="78819"/>
                  </a:lnTo>
                  <a:lnTo>
                    <a:pt x="88948" y="77490"/>
                  </a:lnTo>
                  <a:lnTo>
                    <a:pt x="87008" y="76162"/>
                  </a:lnTo>
                  <a:lnTo>
                    <a:pt x="84097" y="75055"/>
                  </a:lnTo>
                  <a:lnTo>
                    <a:pt x="81509" y="73726"/>
                  </a:lnTo>
                  <a:lnTo>
                    <a:pt x="77951" y="72398"/>
                  </a:lnTo>
                  <a:lnTo>
                    <a:pt x="74070" y="71070"/>
                  </a:lnTo>
                  <a:lnTo>
                    <a:pt x="64690" y="68191"/>
                  </a:lnTo>
                  <a:lnTo>
                    <a:pt x="53045" y="64870"/>
                  </a:lnTo>
                  <a:lnTo>
                    <a:pt x="42371" y="61992"/>
                  </a:lnTo>
                  <a:lnTo>
                    <a:pt x="32991" y="59114"/>
                  </a:lnTo>
                  <a:lnTo>
                    <a:pt x="25229" y="56678"/>
                  </a:lnTo>
                  <a:lnTo>
                    <a:pt x="19730" y="54464"/>
                  </a:lnTo>
                  <a:lnTo>
                    <a:pt x="14878" y="52029"/>
                  </a:lnTo>
                  <a:lnTo>
                    <a:pt x="10997" y="49594"/>
                  </a:lnTo>
                  <a:lnTo>
                    <a:pt x="7762" y="46937"/>
                  </a:lnTo>
                  <a:lnTo>
                    <a:pt x="4528" y="44059"/>
                  </a:lnTo>
                  <a:lnTo>
                    <a:pt x="3557" y="42730"/>
                  </a:lnTo>
                  <a:lnTo>
                    <a:pt x="2587" y="41180"/>
                  </a:lnTo>
                  <a:lnTo>
                    <a:pt x="1617" y="39630"/>
                  </a:lnTo>
                  <a:lnTo>
                    <a:pt x="970" y="37859"/>
                  </a:lnTo>
                  <a:lnTo>
                    <a:pt x="323" y="34317"/>
                  </a:lnTo>
                  <a:lnTo>
                    <a:pt x="0" y="30553"/>
                  </a:lnTo>
                  <a:lnTo>
                    <a:pt x="323" y="27011"/>
                  </a:lnTo>
                  <a:lnTo>
                    <a:pt x="970" y="23690"/>
                  </a:lnTo>
                  <a:lnTo>
                    <a:pt x="2264" y="20811"/>
                  </a:lnTo>
                  <a:lnTo>
                    <a:pt x="3881" y="17712"/>
                  </a:lnTo>
                  <a:lnTo>
                    <a:pt x="6792" y="15055"/>
                  </a:lnTo>
                  <a:lnTo>
                    <a:pt x="9380" y="12619"/>
                  </a:lnTo>
                  <a:lnTo>
                    <a:pt x="12614" y="10184"/>
                  </a:lnTo>
                  <a:lnTo>
                    <a:pt x="16819" y="8191"/>
                  </a:lnTo>
                  <a:lnTo>
                    <a:pt x="21024" y="6199"/>
                  </a:lnTo>
                  <a:lnTo>
                    <a:pt x="26199" y="4649"/>
                  </a:lnTo>
                  <a:lnTo>
                    <a:pt x="31051" y="3099"/>
                  </a:lnTo>
                  <a:lnTo>
                    <a:pt x="36873" y="1992"/>
                  </a:lnTo>
                  <a:lnTo>
                    <a:pt x="42695" y="1107"/>
                  </a:lnTo>
                  <a:lnTo>
                    <a:pt x="49164" y="442"/>
                  </a:lnTo>
                  <a:lnTo>
                    <a:pt x="55633" y="221"/>
                  </a:lnTo>
                  <a:lnTo>
                    <a:pt x="63072" y="0"/>
                  </a:lnTo>
                  <a:lnTo>
                    <a:pt x="69865" y="0"/>
                  </a:lnTo>
                  <a:lnTo>
                    <a:pt x="76657" y="442"/>
                  </a:lnTo>
                  <a:lnTo>
                    <a:pt x="83126" y="1107"/>
                  </a:lnTo>
                  <a:lnTo>
                    <a:pt x="90242" y="1771"/>
                  </a:lnTo>
                  <a:lnTo>
                    <a:pt x="96711" y="2878"/>
                  </a:lnTo>
                  <a:lnTo>
                    <a:pt x="103180" y="4428"/>
                  </a:lnTo>
                  <a:lnTo>
                    <a:pt x="109973" y="5756"/>
                  </a:lnTo>
                  <a:lnTo>
                    <a:pt x="116765" y="7527"/>
                  </a:lnTo>
                  <a:lnTo>
                    <a:pt x="107385" y="21918"/>
                  </a:lnTo>
                  <a:lnTo>
                    <a:pt x="100916" y="20147"/>
                  </a:lnTo>
                  <a:lnTo>
                    <a:pt x="94770" y="18819"/>
                  </a:lnTo>
                  <a:lnTo>
                    <a:pt x="88948" y="17490"/>
                  </a:lnTo>
                  <a:lnTo>
                    <a:pt x="83126" y="16383"/>
                  </a:lnTo>
                  <a:lnTo>
                    <a:pt x="77628" y="15719"/>
                  </a:lnTo>
                  <a:lnTo>
                    <a:pt x="71805" y="15055"/>
                  </a:lnTo>
                  <a:lnTo>
                    <a:pt x="66630" y="14833"/>
                  </a:lnTo>
                  <a:lnTo>
                    <a:pt x="61132" y="14612"/>
                  </a:lnTo>
                  <a:lnTo>
                    <a:pt x="56927" y="14833"/>
                  </a:lnTo>
                  <a:lnTo>
                    <a:pt x="52398" y="14833"/>
                  </a:lnTo>
                  <a:lnTo>
                    <a:pt x="48840" y="15276"/>
                  </a:lnTo>
                  <a:lnTo>
                    <a:pt x="44959" y="15719"/>
                  </a:lnTo>
                  <a:lnTo>
                    <a:pt x="41725" y="16162"/>
                  </a:lnTo>
                  <a:lnTo>
                    <a:pt x="38814" y="16826"/>
                  </a:lnTo>
                  <a:lnTo>
                    <a:pt x="36226" y="17490"/>
                  </a:lnTo>
                  <a:lnTo>
                    <a:pt x="33638" y="18597"/>
                  </a:lnTo>
                  <a:lnTo>
                    <a:pt x="31374" y="19704"/>
                  </a:lnTo>
                  <a:lnTo>
                    <a:pt x="29433" y="20811"/>
                  </a:lnTo>
                  <a:lnTo>
                    <a:pt x="28140" y="21918"/>
                  </a:lnTo>
                  <a:lnTo>
                    <a:pt x="26846" y="23247"/>
                  </a:lnTo>
                  <a:lnTo>
                    <a:pt x="25552" y="24575"/>
                  </a:lnTo>
                  <a:lnTo>
                    <a:pt x="24905" y="26125"/>
                  </a:lnTo>
                  <a:lnTo>
                    <a:pt x="24258" y="27675"/>
                  </a:lnTo>
                  <a:lnTo>
                    <a:pt x="24258" y="29225"/>
                  </a:lnTo>
                  <a:lnTo>
                    <a:pt x="24258" y="31439"/>
                  </a:lnTo>
                  <a:lnTo>
                    <a:pt x="24905" y="33653"/>
                  </a:lnTo>
                  <a:lnTo>
                    <a:pt x="26522" y="35645"/>
                  </a:lnTo>
                  <a:lnTo>
                    <a:pt x="27816" y="37195"/>
                  </a:lnTo>
                  <a:lnTo>
                    <a:pt x="29757" y="38966"/>
                  </a:lnTo>
                  <a:lnTo>
                    <a:pt x="32345" y="40516"/>
                  </a:lnTo>
                  <a:lnTo>
                    <a:pt x="35256" y="42066"/>
                  </a:lnTo>
                  <a:lnTo>
                    <a:pt x="39137" y="43394"/>
                  </a:lnTo>
                  <a:lnTo>
                    <a:pt x="43665" y="45166"/>
                  </a:lnTo>
                  <a:lnTo>
                    <a:pt x="50458" y="47158"/>
                  </a:lnTo>
                  <a:lnTo>
                    <a:pt x="58544" y="49372"/>
                  </a:lnTo>
                  <a:lnTo>
                    <a:pt x="68894" y="52029"/>
                  </a:lnTo>
                  <a:lnTo>
                    <a:pt x="76010" y="54022"/>
                  </a:lnTo>
                  <a:lnTo>
                    <a:pt x="82479" y="55793"/>
                  </a:lnTo>
                  <a:lnTo>
                    <a:pt x="88625" y="57785"/>
                  </a:lnTo>
                  <a:lnTo>
                    <a:pt x="93800" y="59778"/>
                  </a:lnTo>
                  <a:lnTo>
                    <a:pt x="98975" y="61549"/>
                  </a:lnTo>
                  <a:lnTo>
                    <a:pt x="102857" y="63321"/>
                  </a:lnTo>
                  <a:lnTo>
                    <a:pt x="106738" y="65313"/>
                  </a:lnTo>
                  <a:lnTo>
                    <a:pt x="109649" y="67306"/>
                  </a:lnTo>
                  <a:lnTo>
                    <a:pt x="111913" y="69077"/>
                  </a:lnTo>
                  <a:lnTo>
                    <a:pt x="113854" y="71291"/>
                  </a:lnTo>
                  <a:lnTo>
                    <a:pt x="116118" y="73505"/>
                  </a:lnTo>
                  <a:lnTo>
                    <a:pt x="117412" y="75719"/>
                  </a:lnTo>
                  <a:lnTo>
                    <a:pt x="118706" y="78154"/>
                  </a:lnTo>
                  <a:lnTo>
                    <a:pt x="119353" y="80811"/>
                  </a:lnTo>
                  <a:lnTo>
                    <a:pt x="119999" y="83468"/>
                  </a:lnTo>
                  <a:lnTo>
                    <a:pt x="119999" y="86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33" y="3160"/>
              <a:ext cx="23" cy="31"/>
            </a:xfrm>
            <a:custGeom>
              <a:pathLst>
                <a:path extrusionOk="0" h="120000" w="120000">
                  <a:moveTo>
                    <a:pt x="76075" y="12050"/>
                  </a:moveTo>
                  <a:lnTo>
                    <a:pt x="73132" y="12050"/>
                  </a:lnTo>
                  <a:lnTo>
                    <a:pt x="69735" y="12217"/>
                  </a:lnTo>
                  <a:lnTo>
                    <a:pt x="66792" y="12552"/>
                  </a:lnTo>
                  <a:lnTo>
                    <a:pt x="64075" y="12887"/>
                  </a:lnTo>
                  <a:lnTo>
                    <a:pt x="60905" y="13221"/>
                  </a:lnTo>
                  <a:lnTo>
                    <a:pt x="58188" y="13723"/>
                  </a:lnTo>
                  <a:lnTo>
                    <a:pt x="55471" y="14560"/>
                  </a:lnTo>
                  <a:lnTo>
                    <a:pt x="52981" y="15230"/>
                  </a:lnTo>
                  <a:lnTo>
                    <a:pt x="50490" y="16066"/>
                  </a:lnTo>
                  <a:lnTo>
                    <a:pt x="47773" y="17071"/>
                  </a:lnTo>
                  <a:lnTo>
                    <a:pt x="45509" y="18075"/>
                  </a:lnTo>
                  <a:lnTo>
                    <a:pt x="43471" y="19414"/>
                  </a:lnTo>
                  <a:lnTo>
                    <a:pt x="40981" y="20585"/>
                  </a:lnTo>
                  <a:lnTo>
                    <a:pt x="38943" y="21924"/>
                  </a:lnTo>
                  <a:lnTo>
                    <a:pt x="37132" y="23263"/>
                  </a:lnTo>
                  <a:lnTo>
                    <a:pt x="34867" y="24937"/>
                  </a:lnTo>
                  <a:lnTo>
                    <a:pt x="33056" y="26610"/>
                  </a:lnTo>
                  <a:lnTo>
                    <a:pt x="31471" y="28117"/>
                  </a:lnTo>
                  <a:lnTo>
                    <a:pt x="29886" y="30125"/>
                  </a:lnTo>
                  <a:lnTo>
                    <a:pt x="28528" y="31966"/>
                  </a:lnTo>
                  <a:lnTo>
                    <a:pt x="26943" y="33807"/>
                  </a:lnTo>
                  <a:lnTo>
                    <a:pt x="25811" y="35815"/>
                  </a:lnTo>
                  <a:lnTo>
                    <a:pt x="24679" y="37824"/>
                  </a:lnTo>
                  <a:lnTo>
                    <a:pt x="23773" y="40167"/>
                  </a:lnTo>
                  <a:lnTo>
                    <a:pt x="22867" y="42343"/>
                  </a:lnTo>
                  <a:lnTo>
                    <a:pt x="22188" y="44518"/>
                  </a:lnTo>
                  <a:lnTo>
                    <a:pt x="21283" y="47029"/>
                  </a:lnTo>
                  <a:lnTo>
                    <a:pt x="20830" y="49372"/>
                  </a:lnTo>
                  <a:lnTo>
                    <a:pt x="20377" y="52050"/>
                  </a:lnTo>
                  <a:lnTo>
                    <a:pt x="20150" y="54560"/>
                  </a:lnTo>
                  <a:lnTo>
                    <a:pt x="19924" y="57238"/>
                  </a:lnTo>
                  <a:lnTo>
                    <a:pt x="19924" y="59916"/>
                  </a:lnTo>
                  <a:lnTo>
                    <a:pt x="19924" y="62761"/>
                  </a:lnTo>
                  <a:lnTo>
                    <a:pt x="20150" y="65439"/>
                  </a:lnTo>
                  <a:lnTo>
                    <a:pt x="20377" y="68284"/>
                  </a:lnTo>
                  <a:lnTo>
                    <a:pt x="20830" y="70794"/>
                  </a:lnTo>
                  <a:lnTo>
                    <a:pt x="21283" y="73305"/>
                  </a:lnTo>
                  <a:lnTo>
                    <a:pt x="22188" y="75648"/>
                  </a:lnTo>
                  <a:lnTo>
                    <a:pt x="22867" y="78158"/>
                  </a:lnTo>
                  <a:lnTo>
                    <a:pt x="23547" y="80334"/>
                  </a:lnTo>
                  <a:lnTo>
                    <a:pt x="24452" y="82510"/>
                  </a:lnTo>
                  <a:lnTo>
                    <a:pt x="25584" y="84518"/>
                  </a:lnTo>
                  <a:lnTo>
                    <a:pt x="26716" y="86527"/>
                  </a:lnTo>
                  <a:lnTo>
                    <a:pt x="28075" y="88535"/>
                  </a:lnTo>
                  <a:lnTo>
                    <a:pt x="29660" y="90376"/>
                  </a:lnTo>
                  <a:lnTo>
                    <a:pt x="31018" y="92050"/>
                  </a:lnTo>
                  <a:lnTo>
                    <a:pt x="32603" y="93891"/>
                  </a:lnTo>
                  <a:lnTo>
                    <a:pt x="34415" y="95397"/>
                  </a:lnTo>
                  <a:lnTo>
                    <a:pt x="36452" y="96903"/>
                  </a:lnTo>
                  <a:lnTo>
                    <a:pt x="38264" y="98410"/>
                  </a:lnTo>
                  <a:lnTo>
                    <a:pt x="40301" y="99748"/>
                  </a:lnTo>
                  <a:lnTo>
                    <a:pt x="42566" y="100920"/>
                  </a:lnTo>
                  <a:lnTo>
                    <a:pt x="44830" y="101924"/>
                  </a:lnTo>
                  <a:lnTo>
                    <a:pt x="47094" y="103096"/>
                  </a:lnTo>
                  <a:lnTo>
                    <a:pt x="49811" y="103933"/>
                  </a:lnTo>
                  <a:lnTo>
                    <a:pt x="52075" y="104769"/>
                  </a:lnTo>
                  <a:lnTo>
                    <a:pt x="54792" y="105606"/>
                  </a:lnTo>
                  <a:lnTo>
                    <a:pt x="57735" y="106108"/>
                  </a:lnTo>
                  <a:lnTo>
                    <a:pt x="60452" y="106610"/>
                  </a:lnTo>
                  <a:lnTo>
                    <a:pt x="63396" y="107112"/>
                  </a:lnTo>
                  <a:lnTo>
                    <a:pt x="66339" y="107447"/>
                  </a:lnTo>
                  <a:lnTo>
                    <a:pt x="69509" y="107615"/>
                  </a:lnTo>
                  <a:lnTo>
                    <a:pt x="72679" y="107782"/>
                  </a:lnTo>
                  <a:lnTo>
                    <a:pt x="76075" y="107782"/>
                  </a:lnTo>
                  <a:lnTo>
                    <a:pt x="80377" y="107782"/>
                  </a:lnTo>
                  <a:lnTo>
                    <a:pt x="84679" y="107615"/>
                  </a:lnTo>
                  <a:lnTo>
                    <a:pt x="88981" y="107280"/>
                  </a:lnTo>
                  <a:lnTo>
                    <a:pt x="93735" y="106778"/>
                  </a:lnTo>
                  <a:lnTo>
                    <a:pt x="98716" y="106108"/>
                  </a:lnTo>
                  <a:lnTo>
                    <a:pt x="103471" y="105439"/>
                  </a:lnTo>
                  <a:lnTo>
                    <a:pt x="108679" y="104602"/>
                  </a:lnTo>
                  <a:lnTo>
                    <a:pt x="113886" y="103598"/>
                  </a:lnTo>
                  <a:lnTo>
                    <a:pt x="113886" y="115481"/>
                  </a:lnTo>
                  <a:lnTo>
                    <a:pt x="109584" y="116485"/>
                  </a:lnTo>
                  <a:lnTo>
                    <a:pt x="105283" y="117322"/>
                  </a:lnTo>
                  <a:lnTo>
                    <a:pt x="100528" y="118158"/>
                  </a:lnTo>
                  <a:lnTo>
                    <a:pt x="95320" y="118995"/>
                  </a:lnTo>
                  <a:lnTo>
                    <a:pt x="90113" y="119497"/>
                  </a:lnTo>
                  <a:lnTo>
                    <a:pt x="84905" y="119832"/>
                  </a:lnTo>
                  <a:lnTo>
                    <a:pt x="79245" y="120000"/>
                  </a:lnTo>
                  <a:lnTo>
                    <a:pt x="73132" y="120000"/>
                  </a:lnTo>
                  <a:lnTo>
                    <a:pt x="68830" y="120000"/>
                  </a:lnTo>
                  <a:lnTo>
                    <a:pt x="64754" y="119832"/>
                  </a:lnTo>
                  <a:lnTo>
                    <a:pt x="60679" y="119497"/>
                  </a:lnTo>
                  <a:lnTo>
                    <a:pt x="56830" y="119163"/>
                  </a:lnTo>
                  <a:lnTo>
                    <a:pt x="52981" y="118661"/>
                  </a:lnTo>
                  <a:lnTo>
                    <a:pt x="49132" y="117824"/>
                  </a:lnTo>
                  <a:lnTo>
                    <a:pt x="45735" y="116987"/>
                  </a:lnTo>
                  <a:lnTo>
                    <a:pt x="42113" y="116150"/>
                  </a:lnTo>
                  <a:lnTo>
                    <a:pt x="38943" y="115146"/>
                  </a:lnTo>
                  <a:lnTo>
                    <a:pt x="35773" y="113974"/>
                  </a:lnTo>
                  <a:lnTo>
                    <a:pt x="32603" y="112635"/>
                  </a:lnTo>
                  <a:lnTo>
                    <a:pt x="29886" y="111129"/>
                  </a:lnTo>
                  <a:lnTo>
                    <a:pt x="26943" y="109790"/>
                  </a:lnTo>
                  <a:lnTo>
                    <a:pt x="24226" y="108117"/>
                  </a:lnTo>
                  <a:lnTo>
                    <a:pt x="21735" y="106276"/>
                  </a:lnTo>
                  <a:lnTo>
                    <a:pt x="19245" y="104435"/>
                  </a:lnTo>
                  <a:lnTo>
                    <a:pt x="16981" y="102259"/>
                  </a:lnTo>
                  <a:lnTo>
                    <a:pt x="14943" y="100251"/>
                  </a:lnTo>
                  <a:lnTo>
                    <a:pt x="12679" y="98075"/>
                  </a:lnTo>
                  <a:lnTo>
                    <a:pt x="10867" y="95732"/>
                  </a:lnTo>
                  <a:lnTo>
                    <a:pt x="9283" y="93389"/>
                  </a:lnTo>
                  <a:lnTo>
                    <a:pt x="7698" y="90711"/>
                  </a:lnTo>
                  <a:lnTo>
                    <a:pt x="6113" y="88200"/>
                  </a:lnTo>
                  <a:lnTo>
                    <a:pt x="4981" y="85355"/>
                  </a:lnTo>
                  <a:lnTo>
                    <a:pt x="3849" y="82677"/>
                  </a:lnTo>
                  <a:lnTo>
                    <a:pt x="2943" y="79665"/>
                  </a:lnTo>
                  <a:lnTo>
                    <a:pt x="2037" y="76485"/>
                  </a:lnTo>
                  <a:lnTo>
                    <a:pt x="1584" y="73472"/>
                  </a:lnTo>
                  <a:lnTo>
                    <a:pt x="905" y="70125"/>
                  </a:lnTo>
                  <a:lnTo>
                    <a:pt x="679" y="66945"/>
                  </a:lnTo>
                  <a:lnTo>
                    <a:pt x="226" y="63430"/>
                  </a:lnTo>
                  <a:lnTo>
                    <a:pt x="0" y="59916"/>
                  </a:lnTo>
                  <a:lnTo>
                    <a:pt x="226" y="55397"/>
                  </a:lnTo>
                  <a:lnTo>
                    <a:pt x="905" y="51213"/>
                  </a:lnTo>
                  <a:lnTo>
                    <a:pt x="1584" y="47029"/>
                  </a:lnTo>
                  <a:lnTo>
                    <a:pt x="2490" y="42845"/>
                  </a:lnTo>
                  <a:lnTo>
                    <a:pt x="3849" y="38995"/>
                  </a:lnTo>
                  <a:lnTo>
                    <a:pt x="5207" y="35313"/>
                  </a:lnTo>
                  <a:lnTo>
                    <a:pt x="7018" y="31631"/>
                  </a:lnTo>
                  <a:lnTo>
                    <a:pt x="9509" y="28117"/>
                  </a:lnTo>
                  <a:lnTo>
                    <a:pt x="11773" y="24937"/>
                  </a:lnTo>
                  <a:lnTo>
                    <a:pt x="14264" y="21757"/>
                  </a:lnTo>
                  <a:lnTo>
                    <a:pt x="17433" y="18912"/>
                  </a:lnTo>
                  <a:lnTo>
                    <a:pt x="20377" y="16234"/>
                  </a:lnTo>
                  <a:lnTo>
                    <a:pt x="24000" y="13556"/>
                  </a:lnTo>
                  <a:lnTo>
                    <a:pt x="27622" y="11380"/>
                  </a:lnTo>
                  <a:lnTo>
                    <a:pt x="31698" y="9372"/>
                  </a:lnTo>
                  <a:lnTo>
                    <a:pt x="36000" y="7196"/>
                  </a:lnTo>
                  <a:lnTo>
                    <a:pt x="40075" y="5523"/>
                  </a:lnTo>
                  <a:lnTo>
                    <a:pt x="44830" y="4184"/>
                  </a:lnTo>
                  <a:lnTo>
                    <a:pt x="49811" y="2845"/>
                  </a:lnTo>
                  <a:lnTo>
                    <a:pt x="54566" y="1841"/>
                  </a:lnTo>
                  <a:lnTo>
                    <a:pt x="59773" y="1004"/>
                  </a:lnTo>
                  <a:lnTo>
                    <a:pt x="65207" y="502"/>
                  </a:lnTo>
                  <a:lnTo>
                    <a:pt x="70867" y="167"/>
                  </a:lnTo>
                  <a:lnTo>
                    <a:pt x="76301" y="0"/>
                  </a:lnTo>
                  <a:lnTo>
                    <a:pt x="82641" y="167"/>
                  </a:lnTo>
                  <a:lnTo>
                    <a:pt x="88528" y="334"/>
                  </a:lnTo>
                  <a:lnTo>
                    <a:pt x="94188" y="836"/>
                  </a:lnTo>
                  <a:lnTo>
                    <a:pt x="99849" y="1673"/>
                  </a:lnTo>
                  <a:lnTo>
                    <a:pt x="105283" y="2510"/>
                  </a:lnTo>
                  <a:lnTo>
                    <a:pt x="110264" y="3849"/>
                  </a:lnTo>
                  <a:lnTo>
                    <a:pt x="115245" y="5020"/>
                  </a:lnTo>
                  <a:lnTo>
                    <a:pt x="120000" y="6694"/>
                  </a:lnTo>
                  <a:lnTo>
                    <a:pt x="112301" y="18242"/>
                  </a:lnTo>
                  <a:lnTo>
                    <a:pt x="107773" y="16903"/>
                  </a:lnTo>
                  <a:lnTo>
                    <a:pt x="103245" y="15564"/>
                  </a:lnTo>
                  <a:lnTo>
                    <a:pt x="98716" y="14560"/>
                  </a:lnTo>
                  <a:lnTo>
                    <a:pt x="94188" y="13556"/>
                  </a:lnTo>
                  <a:lnTo>
                    <a:pt x="89660" y="12887"/>
                  </a:lnTo>
                  <a:lnTo>
                    <a:pt x="85358" y="12384"/>
                  </a:lnTo>
                  <a:lnTo>
                    <a:pt x="80830" y="12050"/>
                  </a:lnTo>
                  <a:lnTo>
                    <a:pt x="76075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60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622" y="101402"/>
                  </a:lnTo>
                  <a:lnTo>
                    <a:pt x="97482" y="101402"/>
                  </a:lnTo>
                  <a:lnTo>
                    <a:pt x="94631" y="103837"/>
                  </a:lnTo>
                  <a:lnTo>
                    <a:pt x="92066" y="106494"/>
                  </a:lnTo>
                  <a:lnTo>
                    <a:pt x="88931" y="108487"/>
                  </a:lnTo>
                  <a:lnTo>
                    <a:pt x="86365" y="110479"/>
                  </a:lnTo>
                  <a:lnTo>
                    <a:pt x="83515" y="112250"/>
                  </a:lnTo>
                  <a:lnTo>
                    <a:pt x="80665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114" y="116900"/>
                  </a:lnTo>
                  <a:lnTo>
                    <a:pt x="69263" y="117785"/>
                  </a:lnTo>
                  <a:lnTo>
                    <a:pt x="66128" y="118671"/>
                  </a:lnTo>
                  <a:lnTo>
                    <a:pt x="62707" y="119114"/>
                  </a:lnTo>
                  <a:lnTo>
                    <a:pt x="59287" y="119557"/>
                  </a:lnTo>
                  <a:lnTo>
                    <a:pt x="55296" y="119778"/>
                  </a:lnTo>
                  <a:lnTo>
                    <a:pt x="51591" y="120000"/>
                  </a:lnTo>
                  <a:lnTo>
                    <a:pt x="47315" y="120000"/>
                  </a:lnTo>
                  <a:lnTo>
                    <a:pt x="42185" y="120000"/>
                  </a:lnTo>
                  <a:lnTo>
                    <a:pt x="36769" y="119557"/>
                  </a:lnTo>
                  <a:lnTo>
                    <a:pt x="32209" y="118892"/>
                  </a:lnTo>
                  <a:lnTo>
                    <a:pt x="27648" y="117785"/>
                  </a:lnTo>
                  <a:lnTo>
                    <a:pt x="23372" y="116457"/>
                  </a:lnTo>
                  <a:lnTo>
                    <a:pt x="19382" y="115129"/>
                  </a:lnTo>
                  <a:lnTo>
                    <a:pt x="15961" y="113357"/>
                  </a:lnTo>
                  <a:lnTo>
                    <a:pt x="12541" y="111365"/>
                  </a:lnTo>
                  <a:lnTo>
                    <a:pt x="9691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135" y="100295"/>
                  </a:lnTo>
                  <a:lnTo>
                    <a:pt x="1710" y="96974"/>
                  </a:lnTo>
                  <a:lnTo>
                    <a:pt x="855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0" y="79483"/>
                  </a:lnTo>
                  <a:lnTo>
                    <a:pt x="1140" y="77712"/>
                  </a:lnTo>
                  <a:lnTo>
                    <a:pt x="1710" y="75498"/>
                  </a:lnTo>
                  <a:lnTo>
                    <a:pt x="2565" y="73726"/>
                  </a:lnTo>
                  <a:lnTo>
                    <a:pt x="3420" y="72177"/>
                  </a:lnTo>
                  <a:lnTo>
                    <a:pt x="4560" y="70405"/>
                  </a:lnTo>
                  <a:lnTo>
                    <a:pt x="5700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261" y="64206"/>
                  </a:lnTo>
                  <a:lnTo>
                    <a:pt x="1168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7957" y="59114"/>
                  </a:lnTo>
                  <a:lnTo>
                    <a:pt x="23087" y="56900"/>
                  </a:lnTo>
                  <a:lnTo>
                    <a:pt x="28218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600" y="50922"/>
                  </a:lnTo>
                  <a:lnTo>
                    <a:pt x="55296" y="50036"/>
                  </a:lnTo>
                  <a:lnTo>
                    <a:pt x="63562" y="49594"/>
                  </a:lnTo>
                  <a:lnTo>
                    <a:pt x="72399" y="49151"/>
                  </a:lnTo>
                  <a:lnTo>
                    <a:pt x="97767" y="48265"/>
                  </a:lnTo>
                  <a:lnTo>
                    <a:pt x="97767" y="41180"/>
                  </a:lnTo>
                  <a:lnTo>
                    <a:pt x="97482" y="37859"/>
                  </a:lnTo>
                  <a:lnTo>
                    <a:pt x="97197" y="34760"/>
                  </a:lnTo>
                  <a:lnTo>
                    <a:pt x="96627" y="32103"/>
                  </a:lnTo>
                  <a:lnTo>
                    <a:pt x="95771" y="29446"/>
                  </a:lnTo>
                  <a:lnTo>
                    <a:pt x="94916" y="27011"/>
                  </a:lnTo>
                  <a:lnTo>
                    <a:pt x="93491" y="24797"/>
                  </a:lnTo>
                  <a:lnTo>
                    <a:pt x="92066" y="23025"/>
                  </a:lnTo>
                  <a:lnTo>
                    <a:pt x="90071" y="21254"/>
                  </a:lnTo>
                  <a:lnTo>
                    <a:pt x="88076" y="19483"/>
                  </a:lnTo>
                  <a:lnTo>
                    <a:pt x="85795" y="18376"/>
                  </a:lnTo>
                  <a:lnTo>
                    <a:pt x="83230" y="17269"/>
                  </a:lnTo>
                  <a:lnTo>
                    <a:pt x="80380" y="16383"/>
                  </a:lnTo>
                  <a:lnTo>
                    <a:pt x="77244" y="15719"/>
                  </a:lnTo>
                  <a:lnTo>
                    <a:pt x="73539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152" y="15276"/>
                  </a:lnTo>
                  <a:lnTo>
                    <a:pt x="51306" y="15940"/>
                  </a:lnTo>
                  <a:lnTo>
                    <a:pt x="45890" y="16826"/>
                  </a:lnTo>
                  <a:lnTo>
                    <a:pt x="40760" y="18154"/>
                  </a:lnTo>
                  <a:lnTo>
                    <a:pt x="35059" y="19483"/>
                  </a:lnTo>
                  <a:lnTo>
                    <a:pt x="29358" y="21476"/>
                  </a:lnTo>
                  <a:lnTo>
                    <a:pt x="23657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218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315" y="1771"/>
                  </a:lnTo>
                  <a:lnTo>
                    <a:pt x="54156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3539" y="442"/>
                  </a:lnTo>
                  <a:lnTo>
                    <a:pt x="79809" y="885"/>
                  </a:lnTo>
                  <a:lnTo>
                    <a:pt x="85510" y="1549"/>
                  </a:lnTo>
                  <a:lnTo>
                    <a:pt x="90356" y="2435"/>
                  </a:lnTo>
                  <a:lnTo>
                    <a:pt x="95486" y="3763"/>
                  </a:lnTo>
                  <a:lnTo>
                    <a:pt x="99477" y="5313"/>
                  </a:lnTo>
                  <a:lnTo>
                    <a:pt x="103467" y="7084"/>
                  </a:lnTo>
                  <a:lnTo>
                    <a:pt x="106888" y="9298"/>
                  </a:lnTo>
                  <a:lnTo>
                    <a:pt x="10831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4869" y="17712"/>
                  </a:lnTo>
                  <a:lnTo>
                    <a:pt x="116579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1876" y="105608"/>
                  </a:moveTo>
                  <a:lnTo>
                    <a:pt x="57292" y="105387"/>
                  </a:lnTo>
                  <a:lnTo>
                    <a:pt x="61852" y="105166"/>
                  </a:lnTo>
                  <a:lnTo>
                    <a:pt x="66698" y="104280"/>
                  </a:lnTo>
                  <a:lnTo>
                    <a:pt x="7068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1805" y="98745"/>
                  </a:lnTo>
                  <a:lnTo>
                    <a:pt x="85225" y="96531"/>
                  </a:lnTo>
                  <a:lnTo>
                    <a:pt x="87790" y="94095"/>
                  </a:lnTo>
                  <a:lnTo>
                    <a:pt x="90356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342" y="79040"/>
                  </a:lnTo>
                  <a:lnTo>
                    <a:pt x="96912" y="75276"/>
                  </a:lnTo>
                  <a:lnTo>
                    <a:pt x="97197" y="71512"/>
                  </a:lnTo>
                  <a:lnTo>
                    <a:pt x="97197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1852" y="62214"/>
                  </a:lnTo>
                  <a:lnTo>
                    <a:pt x="56437" y="63099"/>
                  </a:lnTo>
                  <a:lnTo>
                    <a:pt x="51306" y="63763"/>
                  </a:lnTo>
                  <a:lnTo>
                    <a:pt x="46745" y="64649"/>
                  </a:lnTo>
                  <a:lnTo>
                    <a:pt x="42470" y="65756"/>
                  </a:lnTo>
                  <a:lnTo>
                    <a:pt x="38764" y="66863"/>
                  </a:lnTo>
                  <a:lnTo>
                    <a:pt x="35629" y="68191"/>
                  </a:lnTo>
                  <a:lnTo>
                    <a:pt x="32779" y="69741"/>
                  </a:lnTo>
                  <a:lnTo>
                    <a:pt x="30498" y="71512"/>
                  </a:lnTo>
                  <a:lnTo>
                    <a:pt x="28218" y="73505"/>
                  </a:lnTo>
                  <a:lnTo>
                    <a:pt x="26793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657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6508" y="96088"/>
                  </a:lnTo>
                  <a:lnTo>
                    <a:pt x="27933" y="97859"/>
                  </a:lnTo>
                  <a:lnTo>
                    <a:pt x="29358" y="99409"/>
                  </a:lnTo>
                  <a:lnTo>
                    <a:pt x="31353" y="100516"/>
                  </a:lnTo>
                  <a:lnTo>
                    <a:pt x="33064" y="101623"/>
                  </a:lnTo>
                  <a:lnTo>
                    <a:pt x="35344" y="102730"/>
                  </a:lnTo>
                  <a:lnTo>
                    <a:pt x="3733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605" y="105387"/>
                  </a:lnTo>
                  <a:lnTo>
                    <a:pt x="48741" y="105608"/>
                  </a:lnTo>
                  <a:lnTo>
                    <a:pt x="51876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285" y="3168"/>
              <a:ext cx="32" cy="23"/>
            </a:xfrm>
            <a:custGeom>
              <a:pathLst>
                <a:path extrusionOk="0" h="120000" w="120000">
                  <a:moveTo>
                    <a:pt x="107309" y="120000"/>
                  </a:moveTo>
                  <a:lnTo>
                    <a:pt x="107309" y="43677"/>
                  </a:lnTo>
                  <a:lnTo>
                    <a:pt x="107309" y="40075"/>
                  </a:lnTo>
                  <a:lnTo>
                    <a:pt x="107148" y="36923"/>
                  </a:lnTo>
                  <a:lnTo>
                    <a:pt x="106827" y="33771"/>
                  </a:lnTo>
                  <a:lnTo>
                    <a:pt x="106184" y="31294"/>
                  </a:lnTo>
                  <a:lnTo>
                    <a:pt x="105542" y="28818"/>
                  </a:lnTo>
                  <a:lnTo>
                    <a:pt x="104899" y="26341"/>
                  </a:lnTo>
                  <a:lnTo>
                    <a:pt x="104096" y="24315"/>
                  </a:lnTo>
                  <a:lnTo>
                    <a:pt x="102971" y="22514"/>
                  </a:lnTo>
                  <a:lnTo>
                    <a:pt x="102008" y="20712"/>
                  </a:lnTo>
                  <a:lnTo>
                    <a:pt x="100562" y="19362"/>
                  </a:lnTo>
                  <a:lnTo>
                    <a:pt x="99116" y="18011"/>
                  </a:lnTo>
                  <a:lnTo>
                    <a:pt x="97510" y="17110"/>
                  </a:lnTo>
                  <a:lnTo>
                    <a:pt x="95742" y="16435"/>
                  </a:lnTo>
                  <a:lnTo>
                    <a:pt x="93815" y="15759"/>
                  </a:lnTo>
                  <a:lnTo>
                    <a:pt x="91887" y="15534"/>
                  </a:lnTo>
                  <a:lnTo>
                    <a:pt x="89638" y="15534"/>
                  </a:lnTo>
                  <a:lnTo>
                    <a:pt x="86907" y="15534"/>
                  </a:lnTo>
                  <a:lnTo>
                    <a:pt x="84176" y="15984"/>
                  </a:lnTo>
                  <a:lnTo>
                    <a:pt x="81767" y="16660"/>
                  </a:lnTo>
                  <a:lnTo>
                    <a:pt x="79357" y="17786"/>
                  </a:lnTo>
                  <a:lnTo>
                    <a:pt x="77269" y="19136"/>
                  </a:lnTo>
                  <a:lnTo>
                    <a:pt x="75341" y="20712"/>
                  </a:lnTo>
                  <a:lnTo>
                    <a:pt x="73574" y="22739"/>
                  </a:lnTo>
                  <a:lnTo>
                    <a:pt x="72128" y="24990"/>
                  </a:lnTo>
                  <a:lnTo>
                    <a:pt x="70682" y="27467"/>
                  </a:lnTo>
                  <a:lnTo>
                    <a:pt x="69558" y="30393"/>
                  </a:lnTo>
                  <a:lnTo>
                    <a:pt x="68594" y="33545"/>
                  </a:lnTo>
                  <a:lnTo>
                    <a:pt x="67791" y="37148"/>
                  </a:lnTo>
                  <a:lnTo>
                    <a:pt x="67309" y="40750"/>
                  </a:lnTo>
                  <a:lnTo>
                    <a:pt x="66666" y="45028"/>
                  </a:lnTo>
                  <a:lnTo>
                    <a:pt x="66345" y="49530"/>
                  </a:lnTo>
                  <a:lnTo>
                    <a:pt x="66345" y="54258"/>
                  </a:lnTo>
                  <a:lnTo>
                    <a:pt x="66345" y="120000"/>
                  </a:lnTo>
                  <a:lnTo>
                    <a:pt x="53654" y="120000"/>
                  </a:lnTo>
                  <a:lnTo>
                    <a:pt x="53654" y="43677"/>
                  </a:lnTo>
                  <a:lnTo>
                    <a:pt x="53654" y="40075"/>
                  </a:lnTo>
                  <a:lnTo>
                    <a:pt x="53333" y="36923"/>
                  </a:lnTo>
                  <a:lnTo>
                    <a:pt x="53012" y="33771"/>
                  </a:lnTo>
                  <a:lnTo>
                    <a:pt x="52530" y="31294"/>
                  </a:lnTo>
                  <a:lnTo>
                    <a:pt x="52048" y="28818"/>
                  </a:lnTo>
                  <a:lnTo>
                    <a:pt x="51084" y="26341"/>
                  </a:lnTo>
                  <a:lnTo>
                    <a:pt x="50281" y="24315"/>
                  </a:lnTo>
                  <a:lnTo>
                    <a:pt x="49317" y="22514"/>
                  </a:lnTo>
                  <a:lnTo>
                    <a:pt x="48192" y="20712"/>
                  </a:lnTo>
                  <a:lnTo>
                    <a:pt x="46746" y="19362"/>
                  </a:lnTo>
                  <a:lnTo>
                    <a:pt x="45461" y="18011"/>
                  </a:lnTo>
                  <a:lnTo>
                    <a:pt x="43855" y="17110"/>
                  </a:lnTo>
                  <a:lnTo>
                    <a:pt x="41927" y="16435"/>
                  </a:lnTo>
                  <a:lnTo>
                    <a:pt x="40160" y="15759"/>
                  </a:lnTo>
                  <a:lnTo>
                    <a:pt x="38072" y="15534"/>
                  </a:lnTo>
                  <a:lnTo>
                    <a:pt x="35823" y="15534"/>
                  </a:lnTo>
                  <a:lnTo>
                    <a:pt x="33092" y="15534"/>
                  </a:lnTo>
                  <a:lnTo>
                    <a:pt x="30200" y="15984"/>
                  </a:lnTo>
                  <a:lnTo>
                    <a:pt x="27791" y="16885"/>
                  </a:lnTo>
                  <a:lnTo>
                    <a:pt x="25542" y="17786"/>
                  </a:lnTo>
                  <a:lnTo>
                    <a:pt x="23453" y="19136"/>
                  </a:lnTo>
                  <a:lnTo>
                    <a:pt x="21526" y="20938"/>
                  </a:lnTo>
                  <a:lnTo>
                    <a:pt x="19759" y="23189"/>
                  </a:lnTo>
                  <a:lnTo>
                    <a:pt x="18313" y="25440"/>
                  </a:lnTo>
                  <a:lnTo>
                    <a:pt x="17028" y="27917"/>
                  </a:lnTo>
                  <a:lnTo>
                    <a:pt x="15903" y="31294"/>
                  </a:lnTo>
                  <a:lnTo>
                    <a:pt x="14939" y="34671"/>
                  </a:lnTo>
                  <a:lnTo>
                    <a:pt x="14136" y="38724"/>
                  </a:lnTo>
                  <a:lnTo>
                    <a:pt x="13654" y="43001"/>
                  </a:lnTo>
                  <a:lnTo>
                    <a:pt x="13172" y="47729"/>
                  </a:lnTo>
                  <a:lnTo>
                    <a:pt x="12851" y="52908"/>
                  </a:lnTo>
                  <a:lnTo>
                    <a:pt x="12851" y="58311"/>
                  </a:lnTo>
                  <a:lnTo>
                    <a:pt x="12851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0441" y="2476"/>
                  </a:lnTo>
                  <a:lnTo>
                    <a:pt x="12530" y="18461"/>
                  </a:lnTo>
                  <a:lnTo>
                    <a:pt x="13172" y="18461"/>
                  </a:lnTo>
                  <a:lnTo>
                    <a:pt x="13975" y="16435"/>
                  </a:lnTo>
                  <a:lnTo>
                    <a:pt x="15100" y="14183"/>
                  </a:lnTo>
                  <a:lnTo>
                    <a:pt x="16224" y="12382"/>
                  </a:lnTo>
                  <a:lnTo>
                    <a:pt x="17510" y="10806"/>
                  </a:lnTo>
                  <a:lnTo>
                    <a:pt x="18795" y="9230"/>
                  </a:lnTo>
                  <a:lnTo>
                    <a:pt x="20080" y="7429"/>
                  </a:lnTo>
                  <a:lnTo>
                    <a:pt x="21526" y="6303"/>
                  </a:lnTo>
                  <a:lnTo>
                    <a:pt x="23293" y="4953"/>
                  </a:lnTo>
                  <a:lnTo>
                    <a:pt x="24899" y="3827"/>
                  </a:lnTo>
                  <a:lnTo>
                    <a:pt x="26506" y="2926"/>
                  </a:lnTo>
                  <a:lnTo>
                    <a:pt x="28433" y="2026"/>
                  </a:lnTo>
                  <a:lnTo>
                    <a:pt x="30200" y="1350"/>
                  </a:lnTo>
                  <a:lnTo>
                    <a:pt x="31967" y="900"/>
                  </a:lnTo>
                  <a:lnTo>
                    <a:pt x="34056" y="675"/>
                  </a:lnTo>
                  <a:lnTo>
                    <a:pt x="35983" y="225"/>
                  </a:lnTo>
                  <a:lnTo>
                    <a:pt x="38072" y="0"/>
                  </a:lnTo>
                  <a:lnTo>
                    <a:pt x="40321" y="225"/>
                  </a:lnTo>
                  <a:lnTo>
                    <a:pt x="42730" y="675"/>
                  </a:lnTo>
                  <a:lnTo>
                    <a:pt x="44819" y="900"/>
                  </a:lnTo>
                  <a:lnTo>
                    <a:pt x="47068" y="1575"/>
                  </a:lnTo>
                  <a:lnTo>
                    <a:pt x="48995" y="2251"/>
                  </a:lnTo>
                  <a:lnTo>
                    <a:pt x="50763" y="2926"/>
                  </a:lnTo>
                  <a:lnTo>
                    <a:pt x="52690" y="4052"/>
                  </a:lnTo>
                  <a:lnTo>
                    <a:pt x="54297" y="5178"/>
                  </a:lnTo>
                  <a:lnTo>
                    <a:pt x="55742" y="6303"/>
                  </a:lnTo>
                  <a:lnTo>
                    <a:pt x="57349" y="8105"/>
                  </a:lnTo>
                  <a:lnTo>
                    <a:pt x="58634" y="9681"/>
                  </a:lnTo>
                  <a:lnTo>
                    <a:pt x="59919" y="11482"/>
                  </a:lnTo>
                  <a:lnTo>
                    <a:pt x="61044" y="13283"/>
                  </a:lnTo>
                  <a:lnTo>
                    <a:pt x="62168" y="15534"/>
                  </a:lnTo>
                  <a:lnTo>
                    <a:pt x="62971" y="17786"/>
                  </a:lnTo>
                  <a:lnTo>
                    <a:pt x="63775" y="20037"/>
                  </a:lnTo>
                  <a:lnTo>
                    <a:pt x="64417" y="20037"/>
                  </a:lnTo>
                  <a:lnTo>
                    <a:pt x="65381" y="18011"/>
                  </a:lnTo>
                  <a:lnTo>
                    <a:pt x="66345" y="15759"/>
                  </a:lnTo>
                  <a:lnTo>
                    <a:pt x="67791" y="13733"/>
                  </a:lnTo>
                  <a:lnTo>
                    <a:pt x="69076" y="11932"/>
                  </a:lnTo>
                  <a:lnTo>
                    <a:pt x="70361" y="10131"/>
                  </a:lnTo>
                  <a:lnTo>
                    <a:pt x="71967" y="8555"/>
                  </a:lnTo>
                  <a:lnTo>
                    <a:pt x="73574" y="6754"/>
                  </a:lnTo>
                  <a:lnTo>
                    <a:pt x="75180" y="5403"/>
                  </a:lnTo>
                  <a:lnTo>
                    <a:pt x="77108" y="4277"/>
                  </a:lnTo>
                  <a:lnTo>
                    <a:pt x="79036" y="3151"/>
                  </a:lnTo>
                  <a:lnTo>
                    <a:pt x="80803" y="2251"/>
                  </a:lnTo>
                  <a:lnTo>
                    <a:pt x="83052" y="1575"/>
                  </a:lnTo>
                  <a:lnTo>
                    <a:pt x="84979" y="1125"/>
                  </a:lnTo>
                  <a:lnTo>
                    <a:pt x="87228" y="675"/>
                  </a:lnTo>
                  <a:lnTo>
                    <a:pt x="89317" y="225"/>
                  </a:lnTo>
                  <a:lnTo>
                    <a:pt x="91726" y="0"/>
                  </a:lnTo>
                  <a:lnTo>
                    <a:pt x="94939" y="225"/>
                  </a:lnTo>
                  <a:lnTo>
                    <a:pt x="98313" y="900"/>
                  </a:lnTo>
                  <a:lnTo>
                    <a:pt x="101204" y="1575"/>
                  </a:lnTo>
                  <a:lnTo>
                    <a:pt x="104096" y="2701"/>
                  </a:lnTo>
                  <a:lnTo>
                    <a:pt x="106666" y="4052"/>
                  </a:lnTo>
                  <a:lnTo>
                    <a:pt x="108915" y="5853"/>
                  </a:lnTo>
                  <a:lnTo>
                    <a:pt x="111004" y="8105"/>
                  </a:lnTo>
                  <a:lnTo>
                    <a:pt x="112931" y="10356"/>
                  </a:lnTo>
                  <a:lnTo>
                    <a:pt x="113895" y="11707"/>
                  </a:lnTo>
                  <a:lnTo>
                    <a:pt x="114538" y="13058"/>
                  </a:lnTo>
                  <a:lnTo>
                    <a:pt x="115341" y="14859"/>
                  </a:lnTo>
                  <a:lnTo>
                    <a:pt x="115983" y="16435"/>
                  </a:lnTo>
                  <a:lnTo>
                    <a:pt x="117269" y="19812"/>
                  </a:lnTo>
                  <a:lnTo>
                    <a:pt x="118393" y="23864"/>
                  </a:lnTo>
                  <a:lnTo>
                    <a:pt x="119036" y="27917"/>
                  </a:lnTo>
                  <a:lnTo>
                    <a:pt x="119678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107309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25" y="3168"/>
              <a:ext cx="20" cy="33"/>
            </a:xfrm>
            <a:custGeom>
              <a:pathLst>
                <a:path extrusionOk="0" h="120000" w="120000">
                  <a:moveTo>
                    <a:pt x="63514" y="84843"/>
                  </a:moveTo>
                  <a:lnTo>
                    <a:pt x="59869" y="84843"/>
                  </a:lnTo>
                  <a:lnTo>
                    <a:pt x="56746" y="84687"/>
                  </a:lnTo>
                  <a:lnTo>
                    <a:pt x="53622" y="84531"/>
                  </a:lnTo>
                  <a:lnTo>
                    <a:pt x="50498" y="84218"/>
                  </a:lnTo>
                  <a:lnTo>
                    <a:pt x="47635" y="83750"/>
                  </a:lnTo>
                  <a:lnTo>
                    <a:pt x="44511" y="83125"/>
                  </a:lnTo>
                  <a:lnTo>
                    <a:pt x="41908" y="82500"/>
                  </a:lnTo>
                  <a:lnTo>
                    <a:pt x="38785" y="81875"/>
                  </a:lnTo>
                  <a:lnTo>
                    <a:pt x="36182" y="81093"/>
                  </a:lnTo>
                  <a:lnTo>
                    <a:pt x="33839" y="80312"/>
                  </a:lnTo>
                  <a:lnTo>
                    <a:pt x="31236" y="79375"/>
                  </a:lnTo>
                  <a:lnTo>
                    <a:pt x="28893" y="78125"/>
                  </a:lnTo>
                  <a:lnTo>
                    <a:pt x="26550" y="77031"/>
                  </a:lnTo>
                  <a:lnTo>
                    <a:pt x="24468" y="75781"/>
                  </a:lnTo>
                  <a:lnTo>
                    <a:pt x="22386" y="74375"/>
                  </a:lnTo>
                  <a:lnTo>
                    <a:pt x="20303" y="72812"/>
                  </a:lnTo>
                  <a:lnTo>
                    <a:pt x="19002" y="72812"/>
                  </a:lnTo>
                  <a:lnTo>
                    <a:pt x="19522" y="76406"/>
                  </a:lnTo>
                  <a:lnTo>
                    <a:pt x="20043" y="79843"/>
                  </a:lnTo>
                  <a:lnTo>
                    <a:pt x="20303" y="83125"/>
                  </a:lnTo>
                  <a:lnTo>
                    <a:pt x="20303" y="86406"/>
                  </a:lnTo>
                  <a:lnTo>
                    <a:pt x="20303" y="120000"/>
                  </a:lnTo>
                  <a:lnTo>
                    <a:pt x="0" y="120000"/>
                  </a:lnTo>
                  <a:lnTo>
                    <a:pt x="0" y="1718"/>
                  </a:lnTo>
                  <a:lnTo>
                    <a:pt x="16659" y="1718"/>
                  </a:lnTo>
                  <a:lnTo>
                    <a:pt x="19522" y="12812"/>
                  </a:lnTo>
                  <a:lnTo>
                    <a:pt x="20303" y="12812"/>
                  </a:lnTo>
                  <a:lnTo>
                    <a:pt x="22386" y="11250"/>
                  </a:lnTo>
                  <a:lnTo>
                    <a:pt x="24728" y="9531"/>
                  </a:lnTo>
                  <a:lnTo>
                    <a:pt x="26811" y="8281"/>
                  </a:lnTo>
                  <a:lnTo>
                    <a:pt x="29154" y="7031"/>
                  </a:lnTo>
                  <a:lnTo>
                    <a:pt x="31496" y="5937"/>
                  </a:lnTo>
                  <a:lnTo>
                    <a:pt x="33839" y="4687"/>
                  </a:lnTo>
                  <a:lnTo>
                    <a:pt x="36442" y="3906"/>
                  </a:lnTo>
                  <a:lnTo>
                    <a:pt x="38785" y="3125"/>
                  </a:lnTo>
                  <a:lnTo>
                    <a:pt x="41908" y="2343"/>
                  </a:lnTo>
                  <a:lnTo>
                    <a:pt x="44511" y="1875"/>
                  </a:lnTo>
                  <a:lnTo>
                    <a:pt x="47635" y="1250"/>
                  </a:lnTo>
                  <a:lnTo>
                    <a:pt x="50498" y="937"/>
                  </a:lnTo>
                  <a:lnTo>
                    <a:pt x="53362" y="625"/>
                  </a:lnTo>
                  <a:lnTo>
                    <a:pt x="56746" y="156"/>
                  </a:lnTo>
                  <a:lnTo>
                    <a:pt x="59869" y="156"/>
                  </a:lnTo>
                  <a:lnTo>
                    <a:pt x="63514" y="0"/>
                  </a:lnTo>
                  <a:lnTo>
                    <a:pt x="66637" y="156"/>
                  </a:lnTo>
                  <a:lnTo>
                    <a:pt x="69761" y="156"/>
                  </a:lnTo>
                  <a:lnTo>
                    <a:pt x="73145" y="625"/>
                  </a:lnTo>
                  <a:lnTo>
                    <a:pt x="76008" y="937"/>
                  </a:lnTo>
                  <a:lnTo>
                    <a:pt x="78872" y="1250"/>
                  </a:lnTo>
                  <a:lnTo>
                    <a:pt x="81995" y="1718"/>
                  </a:lnTo>
                  <a:lnTo>
                    <a:pt x="84598" y="2187"/>
                  </a:lnTo>
                  <a:lnTo>
                    <a:pt x="87462" y="2968"/>
                  </a:lnTo>
                  <a:lnTo>
                    <a:pt x="90065" y="3593"/>
                  </a:lnTo>
                  <a:lnTo>
                    <a:pt x="92407" y="4375"/>
                  </a:lnTo>
                  <a:lnTo>
                    <a:pt x="94750" y="5468"/>
                  </a:lnTo>
                  <a:lnTo>
                    <a:pt x="97093" y="6406"/>
                  </a:lnTo>
                  <a:lnTo>
                    <a:pt x="99175" y="7500"/>
                  </a:lnTo>
                  <a:lnTo>
                    <a:pt x="101258" y="8593"/>
                  </a:lnTo>
                  <a:lnTo>
                    <a:pt x="103600" y="9843"/>
                  </a:lnTo>
                  <a:lnTo>
                    <a:pt x="105422" y="11250"/>
                  </a:lnTo>
                  <a:lnTo>
                    <a:pt x="106984" y="12656"/>
                  </a:lnTo>
                  <a:lnTo>
                    <a:pt x="108546" y="14062"/>
                  </a:lnTo>
                  <a:lnTo>
                    <a:pt x="110108" y="15781"/>
                  </a:lnTo>
                  <a:lnTo>
                    <a:pt x="111930" y="17343"/>
                  </a:lnTo>
                  <a:lnTo>
                    <a:pt x="112971" y="19062"/>
                  </a:lnTo>
                  <a:lnTo>
                    <a:pt x="114273" y="20937"/>
                  </a:lnTo>
                  <a:lnTo>
                    <a:pt x="115314" y="22656"/>
                  </a:lnTo>
                  <a:lnTo>
                    <a:pt x="116355" y="24531"/>
                  </a:lnTo>
                  <a:lnTo>
                    <a:pt x="117136" y="26562"/>
                  </a:lnTo>
                  <a:lnTo>
                    <a:pt x="117917" y="28593"/>
                  </a:lnTo>
                  <a:lnTo>
                    <a:pt x="118438" y="30781"/>
                  </a:lnTo>
                  <a:lnTo>
                    <a:pt x="118958" y="32968"/>
                  </a:lnTo>
                  <a:lnTo>
                    <a:pt x="119999" y="37500"/>
                  </a:lnTo>
                  <a:lnTo>
                    <a:pt x="119999" y="42343"/>
                  </a:lnTo>
                  <a:lnTo>
                    <a:pt x="119999" y="47343"/>
                  </a:lnTo>
                  <a:lnTo>
                    <a:pt x="118958" y="51875"/>
                  </a:lnTo>
                  <a:lnTo>
                    <a:pt x="118438" y="54218"/>
                  </a:lnTo>
                  <a:lnTo>
                    <a:pt x="117917" y="56250"/>
                  </a:lnTo>
                  <a:lnTo>
                    <a:pt x="117136" y="58281"/>
                  </a:lnTo>
                  <a:lnTo>
                    <a:pt x="116095" y="60312"/>
                  </a:lnTo>
                  <a:lnTo>
                    <a:pt x="115314" y="62187"/>
                  </a:lnTo>
                  <a:lnTo>
                    <a:pt x="114273" y="64218"/>
                  </a:lnTo>
                  <a:lnTo>
                    <a:pt x="112971" y="65937"/>
                  </a:lnTo>
                  <a:lnTo>
                    <a:pt x="111670" y="67500"/>
                  </a:lnTo>
                  <a:lnTo>
                    <a:pt x="110108" y="69218"/>
                  </a:lnTo>
                  <a:lnTo>
                    <a:pt x="108546" y="70781"/>
                  </a:lnTo>
                  <a:lnTo>
                    <a:pt x="106724" y="72187"/>
                  </a:lnTo>
                  <a:lnTo>
                    <a:pt x="105162" y="73750"/>
                  </a:lnTo>
                  <a:lnTo>
                    <a:pt x="102819" y="75156"/>
                  </a:lnTo>
                  <a:lnTo>
                    <a:pt x="100997" y="76406"/>
                  </a:lnTo>
                  <a:lnTo>
                    <a:pt x="98915" y="77500"/>
                  </a:lnTo>
                  <a:lnTo>
                    <a:pt x="96832" y="78750"/>
                  </a:lnTo>
                  <a:lnTo>
                    <a:pt x="94490" y="79687"/>
                  </a:lnTo>
                  <a:lnTo>
                    <a:pt x="92147" y="80468"/>
                  </a:lnTo>
                  <a:lnTo>
                    <a:pt x="89804" y="81406"/>
                  </a:lnTo>
                  <a:lnTo>
                    <a:pt x="86941" y="82031"/>
                  </a:lnTo>
                  <a:lnTo>
                    <a:pt x="84338" y="82656"/>
                  </a:lnTo>
                  <a:lnTo>
                    <a:pt x="81735" y="83281"/>
                  </a:lnTo>
                  <a:lnTo>
                    <a:pt x="78611" y="83906"/>
                  </a:lnTo>
                  <a:lnTo>
                    <a:pt x="76008" y="84218"/>
                  </a:lnTo>
                  <a:lnTo>
                    <a:pt x="72885" y="84531"/>
                  </a:lnTo>
                  <a:lnTo>
                    <a:pt x="69761" y="84687"/>
                  </a:lnTo>
                  <a:lnTo>
                    <a:pt x="66637" y="84843"/>
                  </a:lnTo>
                  <a:lnTo>
                    <a:pt x="63514" y="84843"/>
                  </a:lnTo>
                  <a:close/>
                  <a:moveTo>
                    <a:pt x="60390" y="10781"/>
                  </a:moveTo>
                  <a:lnTo>
                    <a:pt x="55444" y="10781"/>
                  </a:lnTo>
                  <a:lnTo>
                    <a:pt x="50498" y="11093"/>
                  </a:lnTo>
                  <a:lnTo>
                    <a:pt x="46073" y="11718"/>
                  </a:lnTo>
                  <a:lnTo>
                    <a:pt x="42429" y="12343"/>
                  </a:lnTo>
                  <a:lnTo>
                    <a:pt x="38524" y="13281"/>
                  </a:lnTo>
                  <a:lnTo>
                    <a:pt x="35401" y="14531"/>
                  </a:lnTo>
                  <a:lnTo>
                    <a:pt x="32537" y="15937"/>
                  </a:lnTo>
                  <a:lnTo>
                    <a:pt x="29934" y="17500"/>
                  </a:lnTo>
                  <a:lnTo>
                    <a:pt x="27852" y="19375"/>
                  </a:lnTo>
                  <a:lnTo>
                    <a:pt x="26030" y="21562"/>
                  </a:lnTo>
                  <a:lnTo>
                    <a:pt x="24468" y="23906"/>
                  </a:lnTo>
                  <a:lnTo>
                    <a:pt x="22906" y="26562"/>
                  </a:lnTo>
                  <a:lnTo>
                    <a:pt x="21865" y="29375"/>
                  </a:lnTo>
                  <a:lnTo>
                    <a:pt x="21084" y="32656"/>
                  </a:lnTo>
                  <a:lnTo>
                    <a:pt x="20563" y="36093"/>
                  </a:lnTo>
                  <a:lnTo>
                    <a:pt x="20303" y="39687"/>
                  </a:lnTo>
                  <a:lnTo>
                    <a:pt x="20303" y="42343"/>
                  </a:lnTo>
                  <a:lnTo>
                    <a:pt x="20563" y="46562"/>
                  </a:lnTo>
                  <a:lnTo>
                    <a:pt x="21084" y="50468"/>
                  </a:lnTo>
                  <a:lnTo>
                    <a:pt x="21605" y="53906"/>
                  </a:lnTo>
                  <a:lnTo>
                    <a:pt x="22646" y="57187"/>
                  </a:lnTo>
                  <a:lnTo>
                    <a:pt x="24208" y="60156"/>
                  </a:lnTo>
                  <a:lnTo>
                    <a:pt x="26030" y="62656"/>
                  </a:lnTo>
                  <a:lnTo>
                    <a:pt x="27852" y="65156"/>
                  </a:lnTo>
                  <a:lnTo>
                    <a:pt x="29934" y="67031"/>
                  </a:lnTo>
                  <a:lnTo>
                    <a:pt x="32798" y="68906"/>
                  </a:lnTo>
                  <a:lnTo>
                    <a:pt x="35661" y="70312"/>
                  </a:lnTo>
                  <a:lnTo>
                    <a:pt x="38785" y="71562"/>
                  </a:lnTo>
                  <a:lnTo>
                    <a:pt x="42689" y="72656"/>
                  </a:lnTo>
                  <a:lnTo>
                    <a:pt x="46594" y="73437"/>
                  </a:lnTo>
                  <a:lnTo>
                    <a:pt x="51019" y="74062"/>
                  </a:lnTo>
                  <a:lnTo>
                    <a:pt x="55965" y="74375"/>
                  </a:lnTo>
                  <a:lnTo>
                    <a:pt x="60911" y="74531"/>
                  </a:lnTo>
                  <a:lnTo>
                    <a:pt x="65075" y="74375"/>
                  </a:lnTo>
                  <a:lnTo>
                    <a:pt x="69240" y="74062"/>
                  </a:lnTo>
                  <a:lnTo>
                    <a:pt x="73145" y="73281"/>
                  </a:lnTo>
                  <a:lnTo>
                    <a:pt x="76529" y="72343"/>
                  </a:lnTo>
                  <a:lnTo>
                    <a:pt x="80173" y="71093"/>
                  </a:lnTo>
                  <a:lnTo>
                    <a:pt x="83036" y="69687"/>
                  </a:lnTo>
                  <a:lnTo>
                    <a:pt x="85900" y="67812"/>
                  </a:lnTo>
                  <a:lnTo>
                    <a:pt x="88763" y="65937"/>
                  </a:lnTo>
                  <a:lnTo>
                    <a:pt x="90845" y="63593"/>
                  </a:lnTo>
                  <a:lnTo>
                    <a:pt x="92928" y="61250"/>
                  </a:lnTo>
                  <a:lnTo>
                    <a:pt x="94490" y="58437"/>
                  </a:lnTo>
                  <a:lnTo>
                    <a:pt x="96052" y="55781"/>
                  </a:lnTo>
                  <a:lnTo>
                    <a:pt x="97353" y="52656"/>
                  </a:lnTo>
                  <a:lnTo>
                    <a:pt x="97874" y="49531"/>
                  </a:lnTo>
                  <a:lnTo>
                    <a:pt x="98394" y="45937"/>
                  </a:lnTo>
                  <a:lnTo>
                    <a:pt x="98655" y="42187"/>
                  </a:lnTo>
                  <a:lnTo>
                    <a:pt x="98394" y="38437"/>
                  </a:lnTo>
                  <a:lnTo>
                    <a:pt x="97874" y="35156"/>
                  </a:lnTo>
                  <a:lnTo>
                    <a:pt x="97353" y="31875"/>
                  </a:lnTo>
                  <a:lnTo>
                    <a:pt x="96052" y="28750"/>
                  </a:lnTo>
                  <a:lnTo>
                    <a:pt x="94490" y="25937"/>
                  </a:lnTo>
                  <a:lnTo>
                    <a:pt x="92928" y="23281"/>
                  </a:lnTo>
                  <a:lnTo>
                    <a:pt x="90845" y="21093"/>
                  </a:lnTo>
                  <a:lnTo>
                    <a:pt x="88763" y="18750"/>
                  </a:lnTo>
                  <a:lnTo>
                    <a:pt x="85900" y="16875"/>
                  </a:lnTo>
                  <a:lnTo>
                    <a:pt x="83036" y="15312"/>
                  </a:lnTo>
                  <a:lnTo>
                    <a:pt x="79913" y="13750"/>
                  </a:lnTo>
                  <a:lnTo>
                    <a:pt x="76529" y="12656"/>
                  </a:lnTo>
                  <a:lnTo>
                    <a:pt x="72885" y="11875"/>
                  </a:lnTo>
                  <a:lnTo>
                    <a:pt x="68980" y="11250"/>
                  </a:lnTo>
                  <a:lnTo>
                    <a:pt x="64815" y="10781"/>
                  </a:lnTo>
                  <a:lnTo>
                    <a:pt x="60390" y="10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50" y="3168"/>
              <a:ext cx="19" cy="23"/>
            </a:xfrm>
            <a:custGeom>
              <a:pathLst>
                <a:path extrusionOk="0" h="120000" w="120000">
                  <a:moveTo>
                    <a:pt x="22191" y="0"/>
                  </a:moveTo>
                  <a:lnTo>
                    <a:pt x="22191" y="76466"/>
                  </a:lnTo>
                  <a:lnTo>
                    <a:pt x="22191" y="79849"/>
                  </a:lnTo>
                  <a:lnTo>
                    <a:pt x="22465" y="83233"/>
                  </a:lnTo>
                  <a:lnTo>
                    <a:pt x="23287" y="86165"/>
                  </a:lnTo>
                  <a:lnTo>
                    <a:pt x="24109" y="88872"/>
                  </a:lnTo>
                  <a:lnTo>
                    <a:pt x="25205" y="91578"/>
                  </a:lnTo>
                  <a:lnTo>
                    <a:pt x="26575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2328" y="99699"/>
                  </a:lnTo>
                  <a:lnTo>
                    <a:pt x="34520" y="101052"/>
                  </a:lnTo>
                  <a:lnTo>
                    <a:pt x="37260" y="102180"/>
                  </a:lnTo>
                  <a:lnTo>
                    <a:pt x="40273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547" y="104887"/>
                  </a:lnTo>
                  <a:lnTo>
                    <a:pt x="65753" y="104436"/>
                  </a:lnTo>
                  <a:lnTo>
                    <a:pt x="70136" y="103533"/>
                  </a:lnTo>
                  <a:lnTo>
                    <a:pt x="74520" y="102406"/>
                  </a:lnTo>
                  <a:lnTo>
                    <a:pt x="78356" y="101052"/>
                  </a:lnTo>
                  <a:lnTo>
                    <a:pt x="82191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410" y="92255"/>
                  </a:lnTo>
                  <a:lnTo>
                    <a:pt x="92602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356" y="67443"/>
                  </a:lnTo>
                  <a:lnTo>
                    <a:pt x="98630" y="62030"/>
                  </a:lnTo>
                  <a:lnTo>
                    <a:pt x="98630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9178" y="101954"/>
                  </a:lnTo>
                  <a:lnTo>
                    <a:pt x="98082" y="101954"/>
                  </a:lnTo>
                  <a:lnTo>
                    <a:pt x="96164" y="104210"/>
                  </a:lnTo>
                  <a:lnTo>
                    <a:pt x="94246" y="106240"/>
                  </a:lnTo>
                  <a:lnTo>
                    <a:pt x="92328" y="108045"/>
                  </a:lnTo>
                  <a:lnTo>
                    <a:pt x="90136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2191" y="114135"/>
                  </a:lnTo>
                  <a:lnTo>
                    <a:pt x="79178" y="115488"/>
                  </a:lnTo>
                  <a:lnTo>
                    <a:pt x="76438" y="116390"/>
                  </a:lnTo>
                  <a:lnTo>
                    <a:pt x="73424" y="117293"/>
                  </a:lnTo>
                  <a:lnTo>
                    <a:pt x="69863" y="118421"/>
                  </a:lnTo>
                  <a:lnTo>
                    <a:pt x="66575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6164" y="120000"/>
                  </a:lnTo>
                  <a:lnTo>
                    <a:pt x="52328" y="120000"/>
                  </a:lnTo>
                  <a:lnTo>
                    <a:pt x="45753" y="120000"/>
                  </a:lnTo>
                  <a:lnTo>
                    <a:pt x="40000" y="119548"/>
                  </a:lnTo>
                  <a:lnTo>
                    <a:pt x="34520" y="118646"/>
                  </a:lnTo>
                  <a:lnTo>
                    <a:pt x="29315" y="117293"/>
                  </a:lnTo>
                  <a:lnTo>
                    <a:pt x="24657" y="115939"/>
                  </a:lnTo>
                  <a:lnTo>
                    <a:pt x="20273" y="114360"/>
                  </a:lnTo>
                  <a:lnTo>
                    <a:pt x="16438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397" y="103984"/>
                  </a:lnTo>
                  <a:lnTo>
                    <a:pt x="5205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273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7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999" y="90165"/>
                  </a:lnTo>
                  <a:lnTo>
                    <a:pt x="118706" y="93922"/>
                  </a:lnTo>
                  <a:lnTo>
                    <a:pt x="117412" y="97458"/>
                  </a:lnTo>
                  <a:lnTo>
                    <a:pt x="115471" y="100773"/>
                  </a:lnTo>
                  <a:lnTo>
                    <a:pt x="113207" y="103646"/>
                  </a:lnTo>
                  <a:lnTo>
                    <a:pt x="110296" y="106519"/>
                  </a:lnTo>
                  <a:lnTo>
                    <a:pt x="106415" y="108950"/>
                  </a:lnTo>
                  <a:lnTo>
                    <a:pt x="102533" y="111381"/>
                  </a:lnTo>
                  <a:lnTo>
                    <a:pt x="97681" y="113370"/>
                  </a:lnTo>
                  <a:lnTo>
                    <a:pt x="92830" y="115138"/>
                  </a:lnTo>
                  <a:lnTo>
                    <a:pt x="87008" y="116464"/>
                  </a:lnTo>
                  <a:lnTo>
                    <a:pt x="81185" y="117790"/>
                  </a:lnTo>
                  <a:lnTo>
                    <a:pt x="74716" y="118895"/>
                  </a:lnTo>
                  <a:lnTo>
                    <a:pt x="67924" y="119558"/>
                  </a:lnTo>
                  <a:lnTo>
                    <a:pt x="60808" y="120000"/>
                  </a:lnTo>
                  <a:lnTo>
                    <a:pt x="52722" y="120000"/>
                  </a:lnTo>
                  <a:lnTo>
                    <a:pt x="44636" y="120000"/>
                  </a:lnTo>
                  <a:lnTo>
                    <a:pt x="36873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495" y="117127"/>
                  </a:lnTo>
                  <a:lnTo>
                    <a:pt x="10673" y="115801"/>
                  </a:lnTo>
                  <a:lnTo>
                    <a:pt x="5175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469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6900" y="105414"/>
                  </a:lnTo>
                  <a:lnTo>
                    <a:pt x="53369" y="105635"/>
                  </a:lnTo>
                  <a:lnTo>
                    <a:pt x="58221" y="105635"/>
                  </a:lnTo>
                  <a:lnTo>
                    <a:pt x="63072" y="105414"/>
                  </a:lnTo>
                  <a:lnTo>
                    <a:pt x="67277" y="104972"/>
                  </a:lnTo>
                  <a:lnTo>
                    <a:pt x="71482" y="104530"/>
                  </a:lnTo>
                  <a:lnTo>
                    <a:pt x="75040" y="103646"/>
                  </a:lnTo>
                  <a:lnTo>
                    <a:pt x="78274" y="102983"/>
                  </a:lnTo>
                  <a:lnTo>
                    <a:pt x="81509" y="102099"/>
                  </a:lnTo>
                  <a:lnTo>
                    <a:pt x="84420" y="101215"/>
                  </a:lnTo>
                  <a:lnTo>
                    <a:pt x="87008" y="100110"/>
                  </a:lnTo>
                  <a:lnTo>
                    <a:pt x="88948" y="98784"/>
                  </a:lnTo>
                  <a:lnTo>
                    <a:pt x="91212" y="97458"/>
                  </a:lnTo>
                  <a:lnTo>
                    <a:pt x="92506" y="95690"/>
                  </a:lnTo>
                  <a:lnTo>
                    <a:pt x="93800" y="93922"/>
                  </a:lnTo>
                  <a:lnTo>
                    <a:pt x="94447" y="92154"/>
                  </a:lnTo>
                  <a:lnTo>
                    <a:pt x="95094" y="89944"/>
                  </a:lnTo>
                  <a:lnTo>
                    <a:pt x="95094" y="87734"/>
                  </a:lnTo>
                  <a:lnTo>
                    <a:pt x="95094" y="86187"/>
                  </a:lnTo>
                  <a:lnTo>
                    <a:pt x="94770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097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070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371" y="61878"/>
                  </a:lnTo>
                  <a:lnTo>
                    <a:pt x="32991" y="59226"/>
                  </a:lnTo>
                  <a:lnTo>
                    <a:pt x="25229" y="56795"/>
                  </a:lnTo>
                  <a:lnTo>
                    <a:pt x="19730" y="54364"/>
                  </a:lnTo>
                  <a:lnTo>
                    <a:pt x="14878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528" y="44198"/>
                  </a:lnTo>
                  <a:lnTo>
                    <a:pt x="3557" y="42872"/>
                  </a:lnTo>
                  <a:lnTo>
                    <a:pt x="2587" y="41104"/>
                  </a:lnTo>
                  <a:lnTo>
                    <a:pt x="1940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323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3881" y="17900"/>
                  </a:lnTo>
                  <a:lnTo>
                    <a:pt x="6469" y="15469"/>
                  </a:lnTo>
                  <a:lnTo>
                    <a:pt x="9056" y="12817"/>
                  </a:lnTo>
                  <a:lnTo>
                    <a:pt x="12614" y="10386"/>
                  </a:lnTo>
                  <a:lnTo>
                    <a:pt x="16495" y="8397"/>
                  </a:lnTo>
                  <a:lnTo>
                    <a:pt x="21347" y="6408"/>
                  </a:lnTo>
                  <a:lnTo>
                    <a:pt x="25876" y="4640"/>
                  </a:lnTo>
                  <a:lnTo>
                    <a:pt x="31051" y="3314"/>
                  </a:lnTo>
                  <a:lnTo>
                    <a:pt x="36549" y="2209"/>
                  </a:lnTo>
                  <a:lnTo>
                    <a:pt x="42695" y="1325"/>
                  </a:lnTo>
                  <a:lnTo>
                    <a:pt x="48840" y="883"/>
                  </a:lnTo>
                  <a:lnTo>
                    <a:pt x="55633" y="220"/>
                  </a:lnTo>
                  <a:lnTo>
                    <a:pt x="63072" y="0"/>
                  </a:lnTo>
                  <a:lnTo>
                    <a:pt x="69865" y="220"/>
                  </a:lnTo>
                  <a:lnTo>
                    <a:pt x="76334" y="662"/>
                  </a:lnTo>
                  <a:lnTo>
                    <a:pt x="83126" y="1325"/>
                  </a:lnTo>
                  <a:lnTo>
                    <a:pt x="90242" y="2209"/>
                  </a:lnTo>
                  <a:lnTo>
                    <a:pt x="96711" y="3093"/>
                  </a:lnTo>
                  <a:lnTo>
                    <a:pt x="103180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061" y="22099"/>
                  </a:lnTo>
                  <a:lnTo>
                    <a:pt x="101239" y="20331"/>
                  </a:lnTo>
                  <a:lnTo>
                    <a:pt x="94770" y="18784"/>
                  </a:lnTo>
                  <a:lnTo>
                    <a:pt x="88625" y="17679"/>
                  </a:lnTo>
                  <a:lnTo>
                    <a:pt x="83126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307" y="15027"/>
                  </a:lnTo>
                  <a:lnTo>
                    <a:pt x="61132" y="15027"/>
                  </a:lnTo>
                  <a:lnTo>
                    <a:pt x="56603" y="15027"/>
                  </a:lnTo>
                  <a:lnTo>
                    <a:pt x="52398" y="15248"/>
                  </a:lnTo>
                  <a:lnTo>
                    <a:pt x="48517" y="15469"/>
                  </a:lnTo>
                  <a:lnTo>
                    <a:pt x="44959" y="15911"/>
                  </a:lnTo>
                  <a:lnTo>
                    <a:pt x="41725" y="16353"/>
                  </a:lnTo>
                  <a:lnTo>
                    <a:pt x="38490" y="17016"/>
                  </a:lnTo>
                  <a:lnTo>
                    <a:pt x="35902" y="17900"/>
                  </a:lnTo>
                  <a:lnTo>
                    <a:pt x="33638" y="18784"/>
                  </a:lnTo>
                  <a:lnTo>
                    <a:pt x="31374" y="19668"/>
                  </a:lnTo>
                  <a:lnTo>
                    <a:pt x="29757" y="20773"/>
                  </a:lnTo>
                  <a:lnTo>
                    <a:pt x="27816" y="22099"/>
                  </a:lnTo>
                  <a:lnTo>
                    <a:pt x="26522" y="23425"/>
                  </a:lnTo>
                  <a:lnTo>
                    <a:pt x="25552" y="24751"/>
                  </a:lnTo>
                  <a:lnTo>
                    <a:pt x="24905" y="26298"/>
                  </a:lnTo>
                  <a:lnTo>
                    <a:pt x="24258" y="27624"/>
                  </a:lnTo>
                  <a:lnTo>
                    <a:pt x="24258" y="29613"/>
                  </a:lnTo>
                  <a:lnTo>
                    <a:pt x="24582" y="31823"/>
                  </a:lnTo>
                  <a:lnTo>
                    <a:pt x="24905" y="33812"/>
                  </a:lnTo>
                  <a:lnTo>
                    <a:pt x="26199" y="35801"/>
                  </a:lnTo>
                  <a:lnTo>
                    <a:pt x="27493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256" y="42209"/>
                  </a:lnTo>
                  <a:lnTo>
                    <a:pt x="38814" y="43756"/>
                  </a:lnTo>
                  <a:lnTo>
                    <a:pt x="43665" y="45303"/>
                  </a:lnTo>
                  <a:lnTo>
                    <a:pt x="50458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5687" y="53922"/>
                  </a:lnTo>
                  <a:lnTo>
                    <a:pt x="82479" y="56132"/>
                  </a:lnTo>
                  <a:lnTo>
                    <a:pt x="88301" y="57900"/>
                  </a:lnTo>
                  <a:lnTo>
                    <a:pt x="93800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415" y="65414"/>
                  </a:lnTo>
                  <a:lnTo>
                    <a:pt x="109649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5795" y="73591"/>
                  </a:lnTo>
                  <a:lnTo>
                    <a:pt x="117088" y="75801"/>
                  </a:lnTo>
                  <a:lnTo>
                    <a:pt x="118382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09" y="3160"/>
              <a:ext cx="30" cy="31"/>
            </a:xfrm>
            <a:custGeom>
              <a:pathLst>
                <a:path extrusionOk="0" h="120000" w="120000">
                  <a:moveTo>
                    <a:pt x="53852" y="120000"/>
                  </a:moveTo>
                  <a:lnTo>
                    <a:pt x="12640" y="13753"/>
                  </a:lnTo>
                  <a:lnTo>
                    <a:pt x="11948" y="13753"/>
                  </a:lnTo>
                  <a:lnTo>
                    <a:pt x="12294" y="16848"/>
                  </a:lnTo>
                  <a:lnTo>
                    <a:pt x="12467" y="20286"/>
                  </a:lnTo>
                  <a:lnTo>
                    <a:pt x="12640" y="23896"/>
                  </a:lnTo>
                  <a:lnTo>
                    <a:pt x="12813" y="27507"/>
                  </a:lnTo>
                  <a:lnTo>
                    <a:pt x="12987" y="31289"/>
                  </a:lnTo>
                  <a:lnTo>
                    <a:pt x="12987" y="35415"/>
                  </a:lnTo>
                  <a:lnTo>
                    <a:pt x="13160" y="39369"/>
                  </a:lnTo>
                  <a:lnTo>
                    <a:pt x="13160" y="43667"/>
                  </a:lnTo>
                  <a:lnTo>
                    <a:pt x="1316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21298" y="0"/>
                  </a:lnTo>
                  <a:lnTo>
                    <a:pt x="59740" y="99197"/>
                  </a:lnTo>
                  <a:lnTo>
                    <a:pt x="60432" y="99197"/>
                  </a:lnTo>
                  <a:lnTo>
                    <a:pt x="9904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105974" y="120000"/>
                  </a:lnTo>
                  <a:lnTo>
                    <a:pt x="105974" y="42808"/>
                  </a:lnTo>
                  <a:lnTo>
                    <a:pt x="105974" y="39369"/>
                  </a:lnTo>
                  <a:lnTo>
                    <a:pt x="105974" y="35931"/>
                  </a:lnTo>
                  <a:lnTo>
                    <a:pt x="106147" y="32492"/>
                  </a:lnTo>
                  <a:lnTo>
                    <a:pt x="106147" y="29054"/>
                  </a:lnTo>
                  <a:lnTo>
                    <a:pt x="106320" y="25272"/>
                  </a:lnTo>
                  <a:lnTo>
                    <a:pt x="106493" y="21489"/>
                  </a:lnTo>
                  <a:lnTo>
                    <a:pt x="106839" y="17707"/>
                  </a:lnTo>
                  <a:lnTo>
                    <a:pt x="107186" y="13925"/>
                  </a:lnTo>
                  <a:lnTo>
                    <a:pt x="106493" y="13925"/>
                  </a:lnTo>
                  <a:lnTo>
                    <a:pt x="65108" y="120000"/>
                  </a:lnTo>
                  <a:lnTo>
                    <a:pt x="5385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45" y="3168"/>
              <a:ext cx="18" cy="23"/>
            </a:xfrm>
            <a:custGeom>
              <a:pathLst>
                <a:path extrusionOk="0" h="120000" w="120000">
                  <a:moveTo>
                    <a:pt x="103182" y="117785"/>
                  </a:moveTo>
                  <a:lnTo>
                    <a:pt x="98907" y="101402"/>
                  </a:lnTo>
                  <a:lnTo>
                    <a:pt x="97767" y="101402"/>
                  </a:lnTo>
                  <a:lnTo>
                    <a:pt x="94916" y="103837"/>
                  </a:lnTo>
                  <a:lnTo>
                    <a:pt x="92066" y="106494"/>
                  </a:lnTo>
                  <a:lnTo>
                    <a:pt x="89501" y="108487"/>
                  </a:lnTo>
                  <a:lnTo>
                    <a:pt x="86365" y="110479"/>
                  </a:lnTo>
                  <a:lnTo>
                    <a:pt x="83800" y="112250"/>
                  </a:lnTo>
                  <a:lnTo>
                    <a:pt x="80950" y="113800"/>
                  </a:lnTo>
                  <a:lnTo>
                    <a:pt x="78099" y="115129"/>
                  </a:lnTo>
                  <a:lnTo>
                    <a:pt x="75249" y="116236"/>
                  </a:lnTo>
                  <a:lnTo>
                    <a:pt x="72684" y="116900"/>
                  </a:lnTo>
                  <a:lnTo>
                    <a:pt x="69263" y="117785"/>
                  </a:lnTo>
                  <a:lnTo>
                    <a:pt x="66413" y="118671"/>
                  </a:lnTo>
                  <a:lnTo>
                    <a:pt x="62992" y="119114"/>
                  </a:lnTo>
                  <a:lnTo>
                    <a:pt x="59287" y="119557"/>
                  </a:lnTo>
                  <a:lnTo>
                    <a:pt x="55581" y="119778"/>
                  </a:lnTo>
                  <a:lnTo>
                    <a:pt x="51591" y="120000"/>
                  </a:lnTo>
                  <a:lnTo>
                    <a:pt x="47600" y="120000"/>
                  </a:lnTo>
                  <a:lnTo>
                    <a:pt x="42185" y="120000"/>
                  </a:lnTo>
                  <a:lnTo>
                    <a:pt x="37339" y="119557"/>
                  </a:lnTo>
                  <a:lnTo>
                    <a:pt x="32209" y="118892"/>
                  </a:lnTo>
                  <a:lnTo>
                    <a:pt x="27933" y="117785"/>
                  </a:lnTo>
                  <a:lnTo>
                    <a:pt x="23657" y="116457"/>
                  </a:lnTo>
                  <a:lnTo>
                    <a:pt x="19667" y="115129"/>
                  </a:lnTo>
                  <a:lnTo>
                    <a:pt x="15961" y="113357"/>
                  </a:lnTo>
                  <a:lnTo>
                    <a:pt x="12826" y="111365"/>
                  </a:lnTo>
                  <a:lnTo>
                    <a:pt x="9976" y="108708"/>
                  </a:lnTo>
                  <a:lnTo>
                    <a:pt x="7125" y="106273"/>
                  </a:lnTo>
                  <a:lnTo>
                    <a:pt x="5130" y="103394"/>
                  </a:lnTo>
                  <a:lnTo>
                    <a:pt x="3420" y="100295"/>
                  </a:lnTo>
                  <a:lnTo>
                    <a:pt x="1995" y="96974"/>
                  </a:lnTo>
                  <a:lnTo>
                    <a:pt x="1140" y="93653"/>
                  </a:lnTo>
                  <a:lnTo>
                    <a:pt x="570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570" y="81476"/>
                  </a:lnTo>
                  <a:lnTo>
                    <a:pt x="855" y="79483"/>
                  </a:lnTo>
                  <a:lnTo>
                    <a:pt x="1425" y="77712"/>
                  </a:lnTo>
                  <a:lnTo>
                    <a:pt x="1995" y="75498"/>
                  </a:lnTo>
                  <a:lnTo>
                    <a:pt x="2850" y="73726"/>
                  </a:lnTo>
                  <a:lnTo>
                    <a:pt x="3705" y="72177"/>
                  </a:lnTo>
                  <a:lnTo>
                    <a:pt x="4845" y="70405"/>
                  </a:lnTo>
                  <a:lnTo>
                    <a:pt x="5985" y="68634"/>
                  </a:lnTo>
                  <a:lnTo>
                    <a:pt x="7125" y="67084"/>
                  </a:lnTo>
                  <a:lnTo>
                    <a:pt x="8551" y="65756"/>
                  </a:lnTo>
                  <a:lnTo>
                    <a:pt x="10546" y="64206"/>
                  </a:lnTo>
                  <a:lnTo>
                    <a:pt x="12256" y="62878"/>
                  </a:lnTo>
                  <a:lnTo>
                    <a:pt x="13966" y="61549"/>
                  </a:lnTo>
                  <a:lnTo>
                    <a:pt x="15961" y="60221"/>
                  </a:lnTo>
                  <a:lnTo>
                    <a:pt x="18527" y="59114"/>
                  </a:lnTo>
                  <a:lnTo>
                    <a:pt x="23087" y="56900"/>
                  </a:lnTo>
                  <a:lnTo>
                    <a:pt x="28503" y="54907"/>
                  </a:lnTo>
                  <a:lnTo>
                    <a:pt x="34204" y="53357"/>
                  </a:lnTo>
                  <a:lnTo>
                    <a:pt x="40760" y="52029"/>
                  </a:lnTo>
                  <a:lnTo>
                    <a:pt x="47885" y="50922"/>
                  </a:lnTo>
                  <a:lnTo>
                    <a:pt x="55581" y="50036"/>
                  </a:lnTo>
                  <a:lnTo>
                    <a:pt x="63847" y="49594"/>
                  </a:lnTo>
                  <a:lnTo>
                    <a:pt x="72684" y="49151"/>
                  </a:lnTo>
                  <a:lnTo>
                    <a:pt x="98052" y="48265"/>
                  </a:lnTo>
                  <a:lnTo>
                    <a:pt x="98052" y="41180"/>
                  </a:lnTo>
                  <a:lnTo>
                    <a:pt x="98052" y="37859"/>
                  </a:lnTo>
                  <a:lnTo>
                    <a:pt x="97482" y="34760"/>
                  </a:lnTo>
                  <a:lnTo>
                    <a:pt x="96627" y="32103"/>
                  </a:lnTo>
                  <a:lnTo>
                    <a:pt x="96057" y="29446"/>
                  </a:lnTo>
                  <a:lnTo>
                    <a:pt x="94916" y="27011"/>
                  </a:lnTo>
                  <a:lnTo>
                    <a:pt x="93776" y="24797"/>
                  </a:lnTo>
                  <a:lnTo>
                    <a:pt x="92066" y="23025"/>
                  </a:lnTo>
                  <a:lnTo>
                    <a:pt x="90356" y="21254"/>
                  </a:lnTo>
                  <a:lnTo>
                    <a:pt x="88361" y="19483"/>
                  </a:lnTo>
                  <a:lnTo>
                    <a:pt x="86080" y="18376"/>
                  </a:lnTo>
                  <a:lnTo>
                    <a:pt x="83515" y="17269"/>
                  </a:lnTo>
                  <a:lnTo>
                    <a:pt x="80665" y="16383"/>
                  </a:lnTo>
                  <a:lnTo>
                    <a:pt x="77244" y="15719"/>
                  </a:lnTo>
                  <a:lnTo>
                    <a:pt x="73824" y="15055"/>
                  </a:lnTo>
                  <a:lnTo>
                    <a:pt x="70118" y="14833"/>
                  </a:lnTo>
                  <a:lnTo>
                    <a:pt x="66128" y="14833"/>
                  </a:lnTo>
                  <a:lnTo>
                    <a:pt x="61282" y="14833"/>
                  </a:lnTo>
                  <a:lnTo>
                    <a:pt x="56437" y="15276"/>
                  </a:lnTo>
                  <a:lnTo>
                    <a:pt x="51306" y="15940"/>
                  </a:lnTo>
                  <a:lnTo>
                    <a:pt x="46460" y="16826"/>
                  </a:lnTo>
                  <a:lnTo>
                    <a:pt x="40760" y="18154"/>
                  </a:lnTo>
                  <a:lnTo>
                    <a:pt x="35629" y="19483"/>
                  </a:lnTo>
                  <a:lnTo>
                    <a:pt x="29928" y="21476"/>
                  </a:lnTo>
                  <a:lnTo>
                    <a:pt x="23942" y="23468"/>
                  </a:lnTo>
                  <a:lnTo>
                    <a:pt x="16817" y="10184"/>
                  </a:lnTo>
                  <a:lnTo>
                    <a:pt x="22517" y="7970"/>
                  </a:lnTo>
                  <a:lnTo>
                    <a:pt x="28503" y="5977"/>
                  </a:lnTo>
                  <a:lnTo>
                    <a:pt x="34489" y="4206"/>
                  </a:lnTo>
                  <a:lnTo>
                    <a:pt x="41045" y="2878"/>
                  </a:lnTo>
                  <a:lnTo>
                    <a:pt x="47885" y="1771"/>
                  </a:lnTo>
                  <a:lnTo>
                    <a:pt x="54441" y="885"/>
                  </a:lnTo>
                  <a:lnTo>
                    <a:pt x="60712" y="442"/>
                  </a:lnTo>
                  <a:lnTo>
                    <a:pt x="67553" y="0"/>
                  </a:lnTo>
                  <a:lnTo>
                    <a:pt x="74109" y="442"/>
                  </a:lnTo>
                  <a:lnTo>
                    <a:pt x="80095" y="885"/>
                  </a:lnTo>
                  <a:lnTo>
                    <a:pt x="85510" y="1549"/>
                  </a:lnTo>
                  <a:lnTo>
                    <a:pt x="90926" y="2435"/>
                  </a:lnTo>
                  <a:lnTo>
                    <a:pt x="95486" y="3763"/>
                  </a:lnTo>
                  <a:lnTo>
                    <a:pt x="99762" y="5313"/>
                  </a:lnTo>
                  <a:lnTo>
                    <a:pt x="103752" y="7084"/>
                  </a:lnTo>
                  <a:lnTo>
                    <a:pt x="107173" y="9298"/>
                  </a:lnTo>
                  <a:lnTo>
                    <a:pt x="108883" y="10627"/>
                  </a:lnTo>
                  <a:lnTo>
                    <a:pt x="110023" y="11734"/>
                  </a:lnTo>
                  <a:lnTo>
                    <a:pt x="111448" y="13062"/>
                  </a:lnTo>
                  <a:lnTo>
                    <a:pt x="112589" y="14833"/>
                  </a:lnTo>
                  <a:lnTo>
                    <a:pt x="115154" y="17712"/>
                  </a:lnTo>
                  <a:lnTo>
                    <a:pt x="116864" y="21476"/>
                  </a:lnTo>
                  <a:lnTo>
                    <a:pt x="118289" y="25239"/>
                  </a:lnTo>
                  <a:lnTo>
                    <a:pt x="119144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82" y="117785"/>
                  </a:lnTo>
                  <a:close/>
                  <a:moveTo>
                    <a:pt x="52161" y="105608"/>
                  </a:moveTo>
                  <a:lnTo>
                    <a:pt x="57292" y="105387"/>
                  </a:lnTo>
                  <a:lnTo>
                    <a:pt x="62137" y="105166"/>
                  </a:lnTo>
                  <a:lnTo>
                    <a:pt x="66698" y="104280"/>
                  </a:lnTo>
                  <a:lnTo>
                    <a:pt x="71258" y="103173"/>
                  </a:lnTo>
                  <a:lnTo>
                    <a:pt x="74964" y="102066"/>
                  </a:lnTo>
                  <a:lnTo>
                    <a:pt x="78669" y="100516"/>
                  </a:lnTo>
                  <a:lnTo>
                    <a:pt x="82090" y="98745"/>
                  </a:lnTo>
                  <a:lnTo>
                    <a:pt x="85225" y="96531"/>
                  </a:lnTo>
                  <a:lnTo>
                    <a:pt x="88361" y="94095"/>
                  </a:lnTo>
                  <a:lnTo>
                    <a:pt x="90641" y="91660"/>
                  </a:lnTo>
                  <a:lnTo>
                    <a:pt x="92636" y="88782"/>
                  </a:lnTo>
                  <a:lnTo>
                    <a:pt x="94346" y="85904"/>
                  </a:lnTo>
                  <a:lnTo>
                    <a:pt x="95486" y="82361"/>
                  </a:lnTo>
                  <a:lnTo>
                    <a:pt x="96627" y="79040"/>
                  </a:lnTo>
                  <a:lnTo>
                    <a:pt x="97482" y="75276"/>
                  </a:lnTo>
                  <a:lnTo>
                    <a:pt x="97482" y="71512"/>
                  </a:lnTo>
                  <a:lnTo>
                    <a:pt x="97482" y="60885"/>
                  </a:lnTo>
                  <a:lnTo>
                    <a:pt x="74679" y="61549"/>
                  </a:lnTo>
                  <a:lnTo>
                    <a:pt x="68123" y="61992"/>
                  </a:lnTo>
                  <a:lnTo>
                    <a:pt x="62422" y="62214"/>
                  </a:lnTo>
                  <a:lnTo>
                    <a:pt x="56722" y="63099"/>
                  </a:lnTo>
                  <a:lnTo>
                    <a:pt x="51591" y="63763"/>
                  </a:lnTo>
                  <a:lnTo>
                    <a:pt x="47030" y="64649"/>
                  </a:lnTo>
                  <a:lnTo>
                    <a:pt x="42755" y="65756"/>
                  </a:lnTo>
                  <a:lnTo>
                    <a:pt x="39049" y="66863"/>
                  </a:lnTo>
                  <a:lnTo>
                    <a:pt x="35914" y="68191"/>
                  </a:lnTo>
                  <a:lnTo>
                    <a:pt x="33064" y="69741"/>
                  </a:lnTo>
                  <a:lnTo>
                    <a:pt x="30783" y="71512"/>
                  </a:lnTo>
                  <a:lnTo>
                    <a:pt x="28788" y="73505"/>
                  </a:lnTo>
                  <a:lnTo>
                    <a:pt x="27078" y="75498"/>
                  </a:lnTo>
                  <a:lnTo>
                    <a:pt x="25368" y="77933"/>
                  </a:lnTo>
                  <a:lnTo>
                    <a:pt x="24513" y="80369"/>
                  </a:lnTo>
                  <a:lnTo>
                    <a:pt x="23942" y="83025"/>
                  </a:lnTo>
                  <a:lnTo>
                    <a:pt x="23942" y="86125"/>
                  </a:lnTo>
                  <a:lnTo>
                    <a:pt x="23942" y="88339"/>
                  </a:lnTo>
                  <a:lnTo>
                    <a:pt x="24228" y="90774"/>
                  </a:lnTo>
                  <a:lnTo>
                    <a:pt x="24798" y="92546"/>
                  </a:lnTo>
                  <a:lnTo>
                    <a:pt x="25653" y="94538"/>
                  </a:lnTo>
                  <a:lnTo>
                    <a:pt x="27078" y="96088"/>
                  </a:lnTo>
                  <a:lnTo>
                    <a:pt x="28218" y="97859"/>
                  </a:lnTo>
                  <a:lnTo>
                    <a:pt x="29643" y="99409"/>
                  </a:lnTo>
                  <a:lnTo>
                    <a:pt x="31353" y="100516"/>
                  </a:lnTo>
                  <a:lnTo>
                    <a:pt x="33349" y="101623"/>
                  </a:lnTo>
                  <a:lnTo>
                    <a:pt x="35629" y="102730"/>
                  </a:lnTo>
                  <a:lnTo>
                    <a:pt x="37909" y="103394"/>
                  </a:lnTo>
                  <a:lnTo>
                    <a:pt x="40190" y="104501"/>
                  </a:lnTo>
                  <a:lnTo>
                    <a:pt x="42755" y="104944"/>
                  </a:lnTo>
                  <a:lnTo>
                    <a:pt x="45890" y="105387"/>
                  </a:lnTo>
                  <a:lnTo>
                    <a:pt x="48741" y="105608"/>
                  </a:lnTo>
                  <a:lnTo>
                    <a:pt x="52161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70" y="3168"/>
              <a:ext cx="19" cy="23"/>
            </a:xfrm>
            <a:custGeom>
              <a:pathLst>
                <a:path extrusionOk="0" h="120000" w="120000">
                  <a:moveTo>
                    <a:pt x="98405" y="120000"/>
                  </a:moveTo>
                  <a:lnTo>
                    <a:pt x="98405" y="43902"/>
                  </a:lnTo>
                  <a:lnTo>
                    <a:pt x="98132" y="40300"/>
                  </a:lnTo>
                  <a:lnTo>
                    <a:pt x="97858" y="37148"/>
                  </a:lnTo>
                  <a:lnTo>
                    <a:pt x="97312" y="33996"/>
                  </a:lnTo>
                  <a:lnTo>
                    <a:pt x="96492" y="31294"/>
                  </a:lnTo>
                  <a:lnTo>
                    <a:pt x="95398" y="28818"/>
                  </a:lnTo>
                  <a:lnTo>
                    <a:pt x="94031" y="26341"/>
                  </a:lnTo>
                  <a:lnTo>
                    <a:pt x="92118" y="24315"/>
                  </a:lnTo>
                  <a:lnTo>
                    <a:pt x="90205" y="22514"/>
                  </a:lnTo>
                  <a:lnTo>
                    <a:pt x="88291" y="20712"/>
                  </a:lnTo>
                  <a:lnTo>
                    <a:pt x="85831" y="19362"/>
                  </a:lnTo>
                  <a:lnTo>
                    <a:pt x="83097" y="18011"/>
                  </a:lnTo>
                  <a:lnTo>
                    <a:pt x="80091" y="17110"/>
                  </a:lnTo>
                  <a:lnTo>
                    <a:pt x="77084" y="16435"/>
                  </a:lnTo>
                  <a:lnTo>
                    <a:pt x="73257" y="15759"/>
                  </a:lnTo>
                  <a:lnTo>
                    <a:pt x="69430" y="15534"/>
                  </a:lnTo>
                  <a:lnTo>
                    <a:pt x="65330" y="15534"/>
                  </a:lnTo>
                  <a:lnTo>
                    <a:pt x="60136" y="15534"/>
                  </a:lnTo>
                  <a:lnTo>
                    <a:pt x="54943" y="15984"/>
                  </a:lnTo>
                  <a:lnTo>
                    <a:pt x="50022" y="16885"/>
                  </a:lnTo>
                  <a:lnTo>
                    <a:pt x="45922" y="17786"/>
                  </a:lnTo>
                  <a:lnTo>
                    <a:pt x="41822" y="19136"/>
                  </a:lnTo>
                  <a:lnTo>
                    <a:pt x="38268" y="20938"/>
                  </a:lnTo>
                  <a:lnTo>
                    <a:pt x="35261" y="22964"/>
                  </a:lnTo>
                  <a:lnTo>
                    <a:pt x="32255" y="25215"/>
                  </a:lnTo>
                  <a:lnTo>
                    <a:pt x="30068" y="27917"/>
                  </a:lnTo>
                  <a:lnTo>
                    <a:pt x="27881" y="31069"/>
                  </a:lnTo>
                  <a:lnTo>
                    <a:pt x="26241" y="34671"/>
                  </a:lnTo>
                  <a:lnTo>
                    <a:pt x="24328" y="38499"/>
                  </a:lnTo>
                  <a:lnTo>
                    <a:pt x="23234" y="43001"/>
                  </a:lnTo>
                  <a:lnTo>
                    <a:pt x="22414" y="47504"/>
                  </a:lnTo>
                  <a:lnTo>
                    <a:pt x="22141" y="52908"/>
                  </a:lnTo>
                  <a:lnTo>
                    <a:pt x="21867" y="58311"/>
                  </a:lnTo>
                  <a:lnTo>
                    <a:pt x="21867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8041" y="2476"/>
                  </a:lnTo>
                  <a:lnTo>
                    <a:pt x="21321" y="18461"/>
                  </a:lnTo>
                  <a:lnTo>
                    <a:pt x="22414" y="18461"/>
                  </a:lnTo>
                  <a:lnTo>
                    <a:pt x="24054" y="16435"/>
                  </a:lnTo>
                  <a:lnTo>
                    <a:pt x="26241" y="14183"/>
                  </a:lnTo>
                  <a:lnTo>
                    <a:pt x="28154" y="12382"/>
                  </a:lnTo>
                  <a:lnTo>
                    <a:pt x="30341" y="10806"/>
                  </a:lnTo>
                  <a:lnTo>
                    <a:pt x="32801" y="9230"/>
                  </a:lnTo>
                  <a:lnTo>
                    <a:pt x="35535" y="7429"/>
                  </a:lnTo>
                  <a:lnTo>
                    <a:pt x="38268" y="6078"/>
                  </a:lnTo>
                  <a:lnTo>
                    <a:pt x="41002" y="4953"/>
                  </a:lnTo>
                  <a:lnTo>
                    <a:pt x="44282" y="3827"/>
                  </a:lnTo>
                  <a:lnTo>
                    <a:pt x="47289" y="2926"/>
                  </a:lnTo>
                  <a:lnTo>
                    <a:pt x="50569" y="2026"/>
                  </a:lnTo>
                  <a:lnTo>
                    <a:pt x="53849" y="1350"/>
                  </a:lnTo>
                  <a:lnTo>
                    <a:pt x="57129" y="900"/>
                  </a:lnTo>
                  <a:lnTo>
                    <a:pt x="60956" y="675"/>
                  </a:lnTo>
                  <a:lnTo>
                    <a:pt x="64236" y="225"/>
                  </a:lnTo>
                  <a:lnTo>
                    <a:pt x="68063" y="0"/>
                  </a:lnTo>
                  <a:lnTo>
                    <a:pt x="74077" y="225"/>
                  </a:lnTo>
                  <a:lnTo>
                    <a:pt x="80091" y="900"/>
                  </a:lnTo>
                  <a:lnTo>
                    <a:pt x="85831" y="1575"/>
                  </a:lnTo>
                  <a:lnTo>
                    <a:pt x="90751" y="2701"/>
                  </a:lnTo>
                  <a:lnTo>
                    <a:pt x="95398" y="4052"/>
                  </a:lnTo>
                  <a:lnTo>
                    <a:pt x="99498" y="5853"/>
                  </a:lnTo>
                  <a:lnTo>
                    <a:pt x="103599" y="8105"/>
                  </a:lnTo>
                  <a:lnTo>
                    <a:pt x="106879" y="10356"/>
                  </a:lnTo>
                  <a:lnTo>
                    <a:pt x="108519" y="11707"/>
                  </a:lnTo>
                  <a:lnTo>
                    <a:pt x="110159" y="13058"/>
                  </a:lnTo>
                  <a:lnTo>
                    <a:pt x="111526" y="14859"/>
                  </a:lnTo>
                  <a:lnTo>
                    <a:pt x="112619" y="16435"/>
                  </a:lnTo>
                  <a:lnTo>
                    <a:pt x="113986" y="18011"/>
                  </a:lnTo>
                  <a:lnTo>
                    <a:pt x="114806" y="19812"/>
                  </a:lnTo>
                  <a:lnTo>
                    <a:pt x="115899" y="21838"/>
                  </a:lnTo>
                  <a:lnTo>
                    <a:pt x="116719" y="23864"/>
                  </a:lnTo>
                  <a:lnTo>
                    <a:pt x="118086" y="27917"/>
                  </a:lnTo>
                  <a:lnTo>
                    <a:pt x="119179" y="32645"/>
                  </a:lnTo>
                  <a:lnTo>
                    <a:pt x="120000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405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95" y="3168"/>
              <a:ext cx="18" cy="23"/>
            </a:xfrm>
            <a:custGeom>
              <a:pathLst>
                <a:path extrusionOk="0" h="120000" w="120000">
                  <a:moveTo>
                    <a:pt x="103142" y="117785"/>
                  </a:moveTo>
                  <a:lnTo>
                    <a:pt x="98857" y="101402"/>
                  </a:lnTo>
                  <a:lnTo>
                    <a:pt x="97714" y="101402"/>
                  </a:lnTo>
                  <a:lnTo>
                    <a:pt x="94571" y="103837"/>
                  </a:lnTo>
                  <a:lnTo>
                    <a:pt x="92000" y="106494"/>
                  </a:lnTo>
                  <a:lnTo>
                    <a:pt x="89428" y="108487"/>
                  </a:lnTo>
                  <a:lnTo>
                    <a:pt x="86571" y="110479"/>
                  </a:lnTo>
                  <a:lnTo>
                    <a:pt x="83714" y="112250"/>
                  </a:lnTo>
                  <a:lnTo>
                    <a:pt x="80857" y="113800"/>
                  </a:lnTo>
                  <a:lnTo>
                    <a:pt x="78285" y="115129"/>
                  </a:lnTo>
                  <a:lnTo>
                    <a:pt x="75142" y="116236"/>
                  </a:lnTo>
                  <a:lnTo>
                    <a:pt x="72571" y="116900"/>
                  </a:lnTo>
                  <a:lnTo>
                    <a:pt x="69428" y="117785"/>
                  </a:lnTo>
                  <a:lnTo>
                    <a:pt x="66000" y="118671"/>
                  </a:lnTo>
                  <a:lnTo>
                    <a:pt x="62857" y="119114"/>
                  </a:lnTo>
                  <a:lnTo>
                    <a:pt x="59142" y="119557"/>
                  </a:lnTo>
                  <a:lnTo>
                    <a:pt x="55428" y="119778"/>
                  </a:lnTo>
                  <a:lnTo>
                    <a:pt x="51714" y="120000"/>
                  </a:lnTo>
                  <a:lnTo>
                    <a:pt x="47428" y="120000"/>
                  </a:lnTo>
                  <a:lnTo>
                    <a:pt x="42285" y="120000"/>
                  </a:lnTo>
                  <a:lnTo>
                    <a:pt x="37142" y="119557"/>
                  </a:lnTo>
                  <a:lnTo>
                    <a:pt x="32000" y="118892"/>
                  </a:lnTo>
                  <a:lnTo>
                    <a:pt x="27714" y="117785"/>
                  </a:lnTo>
                  <a:lnTo>
                    <a:pt x="23428" y="116457"/>
                  </a:lnTo>
                  <a:lnTo>
                    <a:pt x="19428" y="115129"/>
                  </a:lnTo>
                  <a:lnTo>
                    <a:pt x="16000" y="113357"/>
                  </a:lnTo>
                  <a:lnTo>
                    <a:pt x="12571" y="111365"/>
                  </a:lnTo>
                  <a:lnTo>
                    <a:pt x="9714" y="108708"/>
                  </a:lnTo>
                  <a:lnTo>
                    <a:pt x="7142" y="106273"/>
                  </a:lnTo>
                  <a:lnTo>
                    <a:pt x="4857" y="103394"/>
                  </a:lnTo>
                  <a:lnTo>
                    <a:pt x="3142" y="100295"/>
                  </a:lnTo>
                  <a:lnTo>
                    <a:pt x="1714" y="96974"/>
                  </a:lnTo>
                  <a:lnTo>
                    <a:pt x="857" y="93653"/>
                  </a:lnTo>
                  <a:lnTo>
                    <a:pt x="285" y="89667"/>
                  </a:lnTo>
                  <a:lnTo>
                    <a:pt x="0" y="85904"/>
                  </a:lnTo>
                  <a:lnTo>
                    <a:pt x="0" y="83690"/>
                  </a:lnTo>
                  <a:lnTo>
                    <a:pt x="285" y="81476"/>
                  </a:lnTo>
                  <a:lnTo>
                    <a:pt x="571" y="79483"/>
                  </a:lnTo>
                  <a:lnTo>
                    <a:pt x="1142" y="77712"/>
                  </a:lnTo>
                  <a:lnTo>
                    <a:pt x="1714" y="75498"/>
                  </a:lnTo>
                  <a:lnTo>
                    <a:pt x="2571" y="73726"/>
                  </a:lnTo>
                  <a:lnTo>
                    <a:pt x="3428" y="72177"/>
                  </a:lnTo>
                  <a:lnTo>
                    <a:pt x="4285" y="70405"/>
                  </a:lnTo>
                  <a:lnTo>
                    <a:pt x="5714" y="68634"/>
                  </a:lnTo>
                  <a:lnTo>
                    <a:pt x="7142" y="67084"/>
                  </a:lnTo>
                  <a:lnTo>
                    <a:pt x="8571" y="65756"/>
                  </a:lnTo>
                  <a:lnTo>
                    <a:pt x="10285" y="64206"/>
                  </a:lnTo>
                  <a:lnTo>
                    <a:pt x="12000" y="62878"/>
                  </a:lnTo>
                  <a:lnTo>
                    <a:pt x="13714" y="61549"/>
                  </a:lnTo>
                  <a:lnTo>
                    <a:pt x="16000" y="60221"/>
                  </a:lnTo>
                  <a:lnTo>
                    <a:pt x="18285" y="59114"/>
                  </a:lnTo>
                  <a:lnTo>
                    <a:pt x="22857" y="56900"/>
                  </a:lnTo>
                  <a:lnTo>
                    <a:pt x="28285" y="54907"/>
                  </a:lnTo>
                  <a:lnTo>
                    <a:pt x="34285" y="53357"/>
                  </a:lnTo>
                  <a:lnTo>
                    <a:pt x="40571" y="52029"/>
                  </a:lnTo>
                  <a:lnTo>
                    <a:pt x="47714" y="50922"/>
                  </a:lnTo>
                  <a:lnTo>
                    <a:pt x="55428" y="50036"/>
                  </a:lnTo>
                  <a:lnTo>
                    <a:pt x="63714" y="49594"/>
                  </a:lnTo>
                  <a:lnTo>
                    <a:pt x="72571" y="49151"/>
                  </a:lnTo>
                  <a:lnTo>
                    <a:pt x="98000" y="48265"/>
                  </a:lnTo>
                  <a:lnTo>
                    <a:pt x="98000" y="41180"/>
                  </a:lnTo>
                  <a:lnTo>
                    <a:pt x="97714" y="37859"/>
                  </a:lnTo>
                  <a:lnTo>
                    <a:pt x="97428" y="34760"/>
                  </a:lnTo>
                  <a:lnTo>
                    <a:pt x="96857" y="32103"/>
                  </a:lnTo>
                  <a:lnTo>
                    <a:pt x="96000" y="29446"/>
                  </a:lnTo>
                  <a:lnTo>
                    <a:pt x="95142" y="27011"/>
                  </a:lnTo>
                  <a:lnTo>
                    <a:pt x="93428" y="24797"/>
                  </a:lnTo>
                  <a:lnTo>
                    <a:pt x="92000" y="23025"/>
                  </a:lnTo>
                  <a:lnTo>
                    <a:pt x="90285" y="21254"/>
                  </a:lnTo>
                  <a:lnTo>
                    <a:pt x="88285" y="19483"/>
                  </a:lnTo>
                  <a:lnTo>
                    <a:pt x="85714" y="18376"/>
                  </a:lnTo>
                  <a:lnTo>
                    <a:pt x="83428" y="17269"/>
                  </a:lnTo>
                  <a:lnTo>
                    <a:pt x="80571" y="16383"/>
                  </a:lnTo>
                  <a:lnTo>
                    <a:pt x="77428" y="15719"/>
                  </a:lnTo>
                  <a:lnTo>
                    <a:pt x="73714" y="15055"/>
                  </a:lnTo>
                  <a:lnTo>
                    <a:pt x="70285" y="14833"/>
                  </a:lnTo>
                  <a:lnTo>
                    <a:pt x="66000" y="14833"/>
                  </a:lnTo>
                  <a:lnTo>
                    <a:pt x="61428" y="14833"/>
                  </a:lnTo>
                  <a:lnTo>
                    <a:pt x="56285" y="15276"/>
                  </a:lnTo>
                  <a:lnTo>
                    <a:pt x="51428" y="15940"/>
                  </a:lnTo>
                  <a:lnTo>
                    <a:pt x="46285" y="16826"/>
                  </a:lnTo>
                  <a:lnTo>
                    <a:pt x="40571" y="18154"/>
                  </a:lnTo>
                  <a:lnTo>
                    <a:pt x="35428" y="19483"/>
                  </a:lnTo>
                  <a:lnTo>
                    <a:pt x="29428" y="21476"/>
                  </a:lnTo>
                  <a:lnTo>
                    <a:pt x="23714" y="23468"/>
                  </a:lnTo>
                  <a:lnTo>
                    <a:pt x="16857" y="10184"/>
                  </a:lnTo>
                  <a:lnTo>
                    <a:pt x="22285" y="7970"/>
                  </a:lnTo>
                  <a:lnTo>
                    <a:pt x="28285" y="5977"/>
                  </a:lnTo>
                  <a:lnTo>
                    <a:pt x="34571" y="4206"/>
                  </a:lnTo>
                  <a:lnTo>
                    <a:pt x="40857" y="2878"/>
                  </a:lnTo>
                  <a:lnTo>
                    <a:pt x="47714" y="1771"/>
                  </a:lnTo>
                  <a:lnTo>
                    <a:pt x="54285" y="885"/>
                  </a:lnTo>
                  <a:lnTo>
                    <a:pt x="60857" y="442"/>
                  </a:lnTo>
                  <a:lnTo>
                    <a:pt x="67428" y="0"/>
                  </a:lnTo>
                  <a:lnTo>
                    <a:pt x="74000" y="442"/>
                  </a:lnTo>
                  <a:lnTo>
                    <a:pt x="80000" y="885"/>
                  </a:lnTo>
                  <a:lnTo>
                    <a:pt x="85428" y="1549"/>
                  </a:lnTo>
                  <a:lnTo>
                    <a:pt x="90857" y="2435"/>
                  </a:lnTo>
                  <a:lnTo>
                    <a:pt x="95714" y="3763"/>
                  </a:lnTo>
                  <a:lnTo>
                    <a:pt x="99714" y="5313"/>
                  </a:lnTo>
                  <a:lnTo>
                    <a:pt x="103428" y="7084"/>
                  </a:lnTo>
                  <a:lnTo>
                    <a:pt x="107142" y="9298"/>
                  </a:lnTo>
                  <a:lnTo>
                    <a:pt x="108571" y="10627"/>
                  </a:lnTo>
                  <a:lnTo>
                    <a:pt x="110000" y="11734"/>
                  </a:lnTo>
                  <a:lnTo>
                    <a:pt x="111428" y="13062"/>
                  </a:lnTo>
                  <a:lnTo>
                    <a:pt x="112857" y="14833"/>
                  </a:lnTo>
                  <a:lnTo>
                    <a:pt x="115142" y="17712"/>
                  </a:lnTo>
                  <a:lnTo>
                    <a:pt x="116857" y="21476"/>
                  </a:lnTo>
                  <a:lnTo>
                    <a:pt x="118285" y="25239"/>
                  </a:lnTo>
                  <a:lnTo>
                    <a:pt x="119142" y="29446"/>
                  </a:lnTo>
                  <a:lnTo>
                    <a:pt x="119714" y="33874"/>
                  </a:lnTo>
                  <a:lnTo>
                    <a:pt x="120000" y="38745"/>
                  </a:lnTo>
                  <a:lnTo>
                    <a:pt x="120000" y="117785"/>
                  </a:lnTo>
                  <a:lnTo>
                    <a:pt x="103142" y="117785"/>
                  </a:lnTo>
                  <a:close/>
                  <a:moveTo>
                    <a:pt x="52000" y="105608"/>
                  </a:moveTo>
                  <a:lnTo>
                    <a:pt x="57142" y="105387"/>
                  </a:lnTo>
                  <a:lnTo>
                    <a:pt x="62000" y="105166"/>
                  </a:lnTo>
                  <a:lnTo>
                    <a:pt x="66571" y="104280"/>
                  </a:lnTo>
                  <a:lnTo>
                    <a:pt x="70857" y="103173"/>
                  </a:lnTo>
                  <a:lnTo>
                    <a:pt x="74857" y="102066"/>
                  </a:lnTo>
                  <a:lnTo>
                    <a:pt x="78857" y="100516"/>
                  </a:lnTo>
                  <a:lnTo>
                    <a:pt x="82000" y="98745"/>
                  </a:lnTo>
                  <a:lnTo>
                    <a:pt x="85142" y="96531"/>
                  </a:lnTo>
                  <a:lnTo>
                    <a:pt x="88285" y="94095"/>
                  </a:lnTo>
                  <a:lnTo>
                    <a:pt x="90571" y="91660"/>
                  </a:lnTo>
                  <a:lnTo>
                    <a:pt x="92571" y="88782"/>
                  </a:lnTo>
                  <a:lnTo>
                    <a:pt x="94285" y="85904"/>
                  </a:lnTo>
                  <a:lnTo>
                    <a:pt x="95714" y="82361"/>
                  </a:lnTo>
                  <a:lnTo>
                    <a:pt x="96857" y="79040"/>
                  </a:lnTo>
                  <a:lnTo>
                    <a:pt x="97142" y="75276"/>
                  </a:lnTo>
                  <a:lnTo>
                    <a:pt x="97428" y="71512"/>
                  </a:lnTo>
                  <a:lnTo>
                    <a:pt x="97428" y="60885"/>
                  </a:lnTo>
                  <a:lnTo>
                    <a:pt x="74571" y="61549"/>
                  </a:lnTo>
                  <a:lnTo>
                    <a:pt x="68000" y="61992"/>
                  </a:lnTo>
                  <a:lnTo>
                    <a:pt x="62285" y="62214"/>
                  </a:lnTo>
                  <a:lnTo>
                    <a:pt x="56571" y="63099"/>
                  </a:lnTo>
                  <a:lnTo>
                    <a:pt x="51428" y="63763"/>
                  </a:lnTo>
                  <a:lnTo>
                    <a:pt x="46857" y="64649"/>
                  </a:lnTo>
                  <a:lnTo>
                    <a:pt x="42857" y="65756"/>
                  </a:lnTo>
                  <a:lnTo>
                    <a:pt x="38857" y="66863"/>
                  </a:lnTo>
                  <a:lnTo>
                    <a:pt x="35714" y="68191"/>
                  </a:lnTo>
                  <a:lnTo>
                    <a:pt x="32857" y="69741"/>
                  </a:lnTo>
                  <a:lnTo>
                    <a:pt x="30285" y="71512"/>
                  </a:lnTo>
                  <a:lnTo>
                    <a:pt x="28285" y="73505"/>
                  </a:lnTo>
                  <a:lnTo>
                    <a:pt x="26857" y="75498"/>
                  </a:lnTo>
                  <a:lnTo>
                    <a:pt x="25428" y="77933"/>
                  </a:lnTo>
                  <a:lnTo>
                    <a:pt x="24285" y="80369"/>
                  </a:lnTo>
                  <a:lnTo>
                    <a:pt x="23714" y="83025"/>
                  </a:lnTo>
                  <a:lnTo>
                    <a:pt x="23714" y="86125"/>
                  </a:lnTo>
                  <a:lnTo>
                    <a:pt x="23714" y="88339"/>
                  </a:lnTo>
                  <a:lnTo>
                    <a:pt x="24000" y="90774"/>
                  </a:lnTo>
                  <a:lnTo>
                    <a:pt x="24857" y="92546"/>
                  </a:lnTo>
                  <a:lnTo>
                    <a:pt x="25714" y="94538"/>
                  </a:lnTo>
                  <a:lnTo>
                    <a:pt x="26857" y="96088"/>
                  </a:lnTo>
                  <a:lnTo>
                    <a:pt x="28000" y="97859"/>
                  </a:lnTo>
                  <a:lnTo>
                    <a:pt x="29428" y="99409"/>
                  </a:lnTo>
                  <a:lnTo>
                    <a:pt x="31142" y="100516"/>
                  </a:lnTo>
                  <a:lnTo>
                    <a:pt x="33428" y="101623"/>
                  </a:lnTo>
                  <a:lnTo>
                    <a:pt x="35428" y="102730"/>
                  </a:lnTo>
                  <a:lnTo>
                    <a:pt x="37714" y="103394"/>
                  </a:lnTo>
                  <a:lnTo>
                    <a:pt x="40000" y="104501"/>
                  </a:lnTo>
                  <a:lnTo>
                    <a:pt x="42857" y="104944"/>
                  </a:lnTo>
                  <a:lnTo>
                    <a:pt x="45714" y="105387"/>
                  </a:lnTo>
                  <a:lnTo>
                    <a:pt x="48571" y="105608"/>
                  </a:lnTo>
                  <a:lnTo>
                    <a:pt x="52000" y="105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20" y="3168"/>
              <a:ext cx="19" cy="23"/>
            </a:xfrm>
            <a:custGeom>
              <a:pathLst>
                <a:path extrusionOk="0" h="120000" w="120000">
                  <a:moveTo>
                    <a:pt x="21643" y="0"/>
                  </a:moveTo>
                  <a:lnTo>
                    <a:pt x="21643" y="76466"/>
                  </a:lnTo>
                  <a:lnTo>
                    <a:pt x="21917" y="79849"/>
                  </a:lnTo>
                  <a:lnTo>
                    <a:pt x="22191" y="83233"/>
                  </a:lnTo>
                  <a:lnTo>
                    <a:pt x="22739" y="86165"/>
                  </a:lnTo>
                  <a:lnTo>
                    <a:pt x="23835" y="88872"/>
                  </a:lnTo>
                  <a:lnTo>
                    <a:pt x="24657" y="91578"/>
                  </a:lnTo>
                  <a:lnTo>
                    <a:pt x="26301" y="93834"/>
                  </a:lnTo>
                  <a:lnTo>
                    <a:pt x="27945" y="95864"/>
                  </a:lnTo>
                  <a:lnTo>
                    <a:pt x="29863" y="98120"/>
                  </a:lnTo>
                  <a:lnTo>
                    <a:pt x="31780" y="99699"/>
                  </a:lnTo>
                  <a:lnTo>
                    <a:pt x="34520" y="101052"/>
                  </a:lnTo>
                  <a:lnTo>
                    <a:pt x="36986" y="102180"/>
                  </a:lnTo>
                  <a:lnTo>
                    <a:pt x="40000" y="103082"/>
                  </a:lnTo>
                  <a:lnTo>
                    <a:pt x="43561" y="104210"/>
                  </a:lnTo>
                  <a:lnTo>
                    <a:pt x="46849" y="104661"/>
                  </a:lnTo>
                  <a:lnTo>
                    <a:pt x="50958" y="105112"/>
                  </a:lnTo>
                  <a:lnTo>
                    <a:pt x="54794" y="105112"/>
                  </a:lnTo>
                  <a:lnTo>
                    <a:pt x="60273" y="104887"/>
                  </a:lnTo>
                  <a:lnTo>
                    <a:pt x="65205" y="104436"/>
                  </a:lnTo>
                  <a:lnTo>
                    <a:pt x="70136" y="103533"/>
                  </a:lnTo>
                  <a:lnTo>
                    <a:pt x="74246" y="102406"/>
                  </a:lnTo>
                  <a:lnTo>
                    <a:pt x="78356" y="101052"/>
                  </a:lnTo>
                  <a:lnTo>
                    <a:pt x="81643" y="99473"/>
                  </a:lnTo>
                  <a:lnTo>
                    <a:pt x="85205" y="97443"/>
                  </a:lnTo>
                  <a:lnTo>
                    <a:pt x="87945" y="94962"/>
                  </a:lnTo>
                  <a:lnTo>
                    <a:pt x="90136" y="92255"/>
                  </a:lnTo>
                  <a:lnTo>
                    <a:pt x="92328" y="88872"/>
                  </a:lnTo>
                  <a:lnTo>
                    <a:pt x="94246" y="85488"/>
                  </a:lnTo>
                  <a:lnTo>
                    <a:pt x="95616" y="81428"/>
                  </a:lnTo>
                  <a:lnTo>
                    <a:pt x="96712" y="77368"/>
                  </a:lnTo>
                  <a:lnTo>
                    <a:pt x="97534" y="72631"/>
                  </a:lnTo>
                  <a:lnTo>
                    <a:pt x="98082" y="67443"/>
                  </a:lnTo>
                  <a:lnTo>
                    <a:pt x="98082" y="62030"/>
                  </a:lnTo>
                  <a:lnTo>
                    <a:pt x="98082" y="0"/>
                  </a:lnTo>
                  <a:lnTo>
                    <a:pt x="120000" y="0"/>
                  </a:lnTo>
                  <a:lnTo>
                    <a:pt x="120000" y="117744"/>
                  </a:lnTo>
                  <a:lnTo>
                    <a:pt x="102191" y="117744"/>
                  </a:lnTo>
                  <a:lnTo>
                    <a:pt x="98904" y="101954"/>
                  </a:lnTo>
                  <a:lnTo>
                    <a:pt x="97808" y="101954"/>
                  </a:lnTo>
                  <a:lnTo>
                    <a:pt x="95890" y="104210"/>
                  </a:lnTo>
                  <a:lnTo>
                    <a:pt x="94246" y="106240"/>
                  </a:lnTo>
                  <a:lnTo>
                    <a:pt x="91780" y="108045"/>
                  </a:lnTo>
                  <a:lnTo>
                    <a:pt x="89589" y="109624"/>
                  </a:lnTo>
                  <a:lnTo>
                    <a:pt x="87397" y="111428"/>
                  </a:lnTo>
                  <a:lnTo>
                    <a:pt x="84931" y="112781"/>
                  </a:lnTo>
                  <a:lnTo>
                    <a:pt x="81917" y="114135"/>
                  </a:lnTo>
                  <a:lnTo>
                    <a:pt x="79178" y="115488"/>
                  </a:lnTo>
                  <a:lnTo>
                    <a:pt x="76164" y="116390"/>
                  </a:lnTo>
                  <a:lnTo>
                    <a:pt x="72876" y="117293"/>
                  </a:lnTo>
                  <a:lnTo>
                    <a:pt x="69863" y="118421"/>
                  </a:lnTo>
                  <a:lnTo>
                    <a:pt x="66301" y="118872"/>
                  </a:lnTo>
                  <a:lnTo>
                    <a:pt x="63013" y="119548"/>
                  </a:lnTo>
                  <a:lnTo>
                    <a:pt x="59726" y="119774"/>
                  </a:lnTo>
                  <a:lnTo>
                    <a:pt x="55890" y="120000"/>
                  </a:lnTo>
                  <a:lnTo>
                    <a:pt x="52054" y="120000"/>
                  </a:lnTo>
                  <a:lnTo>
                    <a:pt x="45753" y="120000"/>
                  </a:lnTo>
                  <a:lnTo>
                    <a:pt x="39726" y="119548"/>
                  </a:lnTo>
                  <a:lnTo>
                    <a:pt x="34520" y="118646"/>
                  </a:lnTo>
                  <a:lnTo>
                    <a:pt x="29041" y="117293"/>
                  </a:lnTo>
                  <a:lnTo>
                    <a:pt x="24383" y="115939"/>
                  </a:lnTo>
                  <a:lnTo>
                    <a:pt x="20273" y="114360"/>
                  </a:lnTo>
                  <a:lnTo>
                    <a:pt x="16164" y="112330"/>
                  </a:lnTo>
                  <a:lnTo>
                    <a:pt x="12876" y="109849"/>
                  </a:lnTo>
                  <a:lnTo>
                    <a:pt x="11232" y="108496"/>
                  </a:lnTo>
                  <a:lnTo>
                    <a:pt x="9863" y="107142"/>
                  </a:lnTo>
                  <a:lnTo>
                    <a:pt x="8493" y="105563"/>
                  </a:lnTo>
                  <a:lnTo>
                    <a:pt x="7123" y="103984"/>
                  </a:lnTo>
                  <a:lnTo>
                    <a:pt x="4931" y="100375"/>
                  </a:lnTo>
                  <a:lnTo>
                    <a:pt x="3013" y="96315"/>
                  </a:lnTo>
                  <a:lnTo>
                    <a:pt x="1643" y="92255"/>
                  </a:lnTo>
                  <a:lnTo>
                    <a:pt x="821" y="87518"/>
                  </a:lnTo>
                  <a:lnTo>
                    <a:pt x="0" y="82330"/>
                  </a:lnTo>
                  <a:lnTo>
                    <a:pt x="0" y="77142"/>
                  </a:lnTo>
                  <a:lnTo>
                    <a:pt x="0" y="0"/>
                  </a:lnTo>
                  <a:lnTo>
                    <a:pt x="21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45" y="3168"/>
              <a:ext cx="16" cy="23"/>
            </a:xfrm>
            <a:custGeom>
              <a:pathLst>
                <a:path extrusionOk="0" h="120000" w="120000">
                  <a:moveTo>
                    <a:pt x="119999" y="86408"/>
                  </a:moveTo>
                  <a:lnTo>
                    <a:pt x="119676" y="90165"/>
                  </a:lnTo>
                  <a:lnTo>
                    <a:pt x="119029" y="93922"/>
                  </a:lnTo>
                  <a:lnTo>
                    <a:pt x="117735" y="97458"/>
                  </a:lnTo>
                  <a:lnTo>
                    <a:pt x="115795" y="100773"/>
                  </a:lnTo>
                  <a:lnTo>
                    <a:pt x="113530" y="103646"/>
                  </a:lnTo>
                  <a:lnTo>
                    <a:pt x="109973" y="106519"/>
                  </a:lnTo>
                  <a:lnTo>
                    <a:pt x="106738" y="108950"/>
                  </a:lnTo>
                  <a:lnTo>
                    <a:pt x="102210" y="111381"/>
                  </a:lnTo>
                  <a:lnTo>
                    <a:pt x="98005" y="113370"/>
                  </a:lnTo>
                  <a:lnTo>
                    <a:pt x="92506" y="115138"/>
                  </a:lnTo>
                  <a:lnTo>
                    <a:pt x="87331" y="116464"/>
                  </a:lnTo>
                  <a:lnTo>
                    <a:pt x="81185" y="117790"/>
                  </a:lnTo>
                  <a:lnTo>
                    <a:pt x="75040" y="118895"/>
                  </a:lnTo>
                  <a:lnTo>
                    <a:pt x="67924" y="119558"/>
                  </a:lnTo>
                  <a:lnTo>
                    <a:pt x="60485" y="120000"/>
                  </a:lnTo>
                  <a:lnTo>
                    <a:pt x="52722" y="120000"/>
                  </a:lnTo>
                  <a:lnTo>
                    <a:pt x="44959" y="120000"/>
                  </a:lnTo>
                  <a:lnTo>
                    <a:pt x="37196" y="119558"/>
                  </a:lnTo>
                  <a:lnTo>
                    <a:pt x="29757" y="119116"/>
                  </a:lnTo>
                  <a:lnTo>
                    <a:pt x="22964" y="118232"/>
                  </a:lnTo>
                  <a:lnTo>
                    <a:pt x="16819" y="117127"/>
                  </a:lnTo>
                  <a:lnTo>
                    <a:pt x="10673" y="115801"/>
                  </a:lnTo>
                  <a:lnTo>
                    <a:pt x="5498" y="114475"/>
                  </a:lnTo>
                  <a:lnTo>
                    <a:pt x="323" y="112928"/>
                  </a:lnTo>
                  <a:lnTo>
                    <a:pt x="323" y="96353"/>
                  </a:lnTo>
                  <a:lnTo>
                    <a:pt x="6792" y="98563"/>
                  </a:lnTo>
                  <a:lnTo>
                    <a:pt x="12938" y="100331"/>
                  </a:lnTo>
                  <a:lnTo>
                    <a:pt x="19730" y="101878"/>
                  </a:lnTo>
                  <a:lnTo>
                    <a:pt x="26522" y="102983"/>
                  </a:lnTo>
                  <a:lnTo>
                    <a:pt x="33315" y="104309"/>
                  </a:lnTo>
                  <a:lnTo>
                    <a:pt x="40431" y="104972"/>
                  </a:lnTo>
                  <a:lnTo>
                    <a:pt x="47223" y="105414"/>
                  </a:lnTo>
                  <a:lnTo>
                    <a:pt x="53692" y="105635"/>
                  </a:lnTo>
                  <a:lnTo>
                    <a:pt x="58544" y="105635"/>
                  </a:lnTo>
                  <a:lnTo>
                    <a:pt x="62749" y="105414"/>
                  </a:lnTo>
                  <a:lnTo>
                    <a:pt x="67277" y="104972"/>
                  </a:lnTo>
                  <a:lnTo>
                    <a:pt x="71159" y="104530"/>
                  </a:lnTo>
                  <a:lnTo>
                    <a:pt x="75040" y="103646"/>
                  </a:lnTo>
                  <a:lnTo>
                    <a:pt x="78598" y="102983"/>
                  </a:lnTo>
                  <a:lnTo>
                    <a:pt x="81509" y="102099"/>
                  </a:lnTo>
                  <a:lnTo>
                    <a:pt x="84743" y="101215"/>
                  </a:lnTo>
                  <a:lnTo>
                    <a:pt x="87008" y="100110"/>
                  </a:lnTo>
                  <a:lnTo>
                    <a:pt x="89272" y="98784"/>
                  </a:lnTo>
                  <a:lnTo>
                    <a:pt x="90889" y="97458"/>
                  </a:lnTo>
                  <a:lnTo>
                    <a:pt x="92506" y="95690"/>
                  </a:lnTo>
                  <a:lnTo>
                    <a:pt x="94123" y="93922"/>
                  </a:lnTo>
                  <a:lnTo>
                    <a:pt x="94770" y="92154"/>
                  </a:lnTo>
                  <a:lnTo>
                    <a:pt x="95417" y="89944"/>
                  </a:lnTo>
                  <a:lnTo>
                    <a:pt x="95417" y="87734"/>
                  </a:lnTo>
                  <a:lnTo>
                    <a:pt x="95417" y="86187"/>
                  </a:lnTo>
                  <a:lnTo>
                    <a:pt x="95094" y="84640"/>
                  </a:lnTo>
                  <a:lnTo>
                    <a:pt x="94123" y="82872"/>
                  </a:lnTo>
                  <a:lnTo>
                    <a:pt x="93153" y="81546"/>
                  </a:lnTo>
                  <a:lnTo>
                    <a:pt x="91859" y="80220"/>
                  </a:lnTo>
                  <a:lnTo>
                    <a:pt x="90566" y="78895"/>
                  </a:lnTo>
                  <a:lnTo>
                    <a:pt x="88625" y="77569"/>
                  </a:lnTo>
                  <a:lnTo>
                    <a:pt x="86684" y="76243"/>
                  </a:lnTo>
                  <a:lnTo>
                    <a:pt x="84420" y="74917"/>
                  </a:lnTo>
                  <a:lnTo>
                    <a:pt x="81509" y="73812"/>
                  </a:lnTo>
                  <a:lnTo>
                    <a:pt x="77951" y="72486"/>
                  </a:lnTo>
                  <a:lnTo>
                    <a:pt x="74393" y="71160"/>
                  </a:lnTo>
                  <a:lnTo>
                    <a:pt x="64690" y="68066"/>
                  </a:lnTo>
                  <a:lnTo>
                    <a:pt x="53045" y="64972"/>
                  </a:lnTo>
                  <a:lnTo>
                    <a:pt x="42048" y="61878"/>
                  </a:lnTo>
                  <a:lnTo>
                    <a:pt x="32991" y="59226"/>
                  </a:lnTo>
                  <a:lnTo>
                    <a:pt x="25552" y="56795"/>
                  </a:lnTo>
                  <a:lnTo>
                    <a:pt x="19730" y="54364"/>
                  </a:lnTo>
                  <a:lnTo>
                    <a:pt x="15202" y="52154"/>
                  </a:lnTo>
                  <a:lnTo>
                    <a:pt x="10997" y="49723"/>
                  </a:lnTo>
                  <a:lnTo>
                    <a:pt x="7439" y="47071"/>
                  </a:lnTo>
                  <a:lnTo>
                    <a:pt x="4851" y="44198"/>
                  </a:lnTo>
                  <a:lnTo>
                    <a:pt x="3881" y="42872"/>
                  </a:lnTo>
                  <a:lnTo>
                    <a:pt x="2587" y="41104"/>
                  </a:lnTo>
                  <a:lnTo>
                    <a:pt x="1617" y="39558"/>
                  </a:lnTo>
                  <a:lnTo>
                    <a:pt x="970" y="38011"/>
                  </a:lnTo>
                  <a:lnTo>
                    <a:pt x="323" y="34475"/>
                  </a:lnTo>
                  <a:lnTo>
                    <a:pt x="0" y="30718"/>
                  </a:lnTo>
                  <a:lnTo>
                    <a:pt x="0" y="27182"/>
                  </a:lnTo>
                  <a:lnTo>
                    <a:pt x="970" y="23867"/>
                  </a:lnTo>
                  <a:lnTo>
                    <a:pt x="2264" y="20773"/>
                  </a:lnTo>
                  <a:lnTo>
                    <a:pt x="4204" y="17900"/>
                  </a:lnTo>
                  <a:lnTo>
                    <a:pt x="6469" y="15469"/>
                  </a:lnTo>
                  <a:lnTo>
                    <a:pt x="9380" y="12817"/>
                  </a:lnTo>
                  <a:lnTo>
                    <a:pt x="12614" y="10386"/>
                  </a:lnTo>
                  <a:lnTo>
                    <a:pt x="16819" y="8397"/>
                  </a:lnTo>
                  <a:lnTo>
                    <a:pt x="21024" y="6408"/>
                  </a:lnTo>
                  <a:lnTo>
                    <a:pt x="26199" y="4640"/>
                  </a:lnTo>
                  <a:lnTo>
                    <a:pt x="31051" y="3314"/>
                  </a:lnTo>
                  <a:lnTo>
                    <a:pt x="36873" y="2209"/>
                  </a:lnTo>
                  <a:lnTo>
                    <a:pt x="42695" y="1325"/>
                  </a:lnTo>
                  <a:lnTo>
                    <a:pt x="49164" y="883"/>
                  </a:lnTo>
                  <a:lnTo>
                    <a:pt x="55956" y="220"/>
                  </a:lnTo>
                  <a:lnTo>
                    <a:pt x="62749" y="0"/>
                  </a:lnTo>
                  <a:lnTo>
                    <a:pt x="69865" y="220"/>
                  </a:lnTo>
                  <a:lnTo>
                    <a:pt x="76657" y="662"/>
                  </a:lnTo>
                  <a:lnTo>
                    <a:pt x="83126" y="1325"/>
                  </a:lnTo>
                  <a:lnTo>
                    <a:pt x="89919" y="2209"/>
                  </a:lnTo>
                  <a:lnTo>
                    <a:pt x="96711" y="3093"/>
                  </a:lnTo>
                  <a:lnTo>
                    <a:pt x="103504" y="4419"/>
                  </a:lnTo>
                  <a:lnTo>
                    <a:pt x="109973" y="5966"/>
                  </a:lnTo>
                  <a:lnTo>
                    <a:pt x="116442" y="7955"/>
                  </a:lnTo>
                  <a:lnTo>
                    <a:pt x="107385" y="22099"/>
                  </a:lnTo>
                  <a:lnTo>
                    <a:pt x="100916" y="20331"/>
                  </a:lnTo>
                  <a:lnTo>
                    <a:pt x="95094" y="18784"/>
                  </a:lnTo>
                  <a:lnTo>
                    <a:pt x="88948" y="17679"/>
                  </a:lnTo>
                  <a:lnTo>
                    <a:pt x="82803" y="16574"/>
                  </a:lnTo>
                  <a:lnTo>
                    <a:pt x="77304" y="15911"/>
                  </a:lnTo>
                  <a:lnTo>
                    <a:pt x="71805" y="15469"/>
                  </a:lnTo>
                  <a:lnTo>
                    <a:pt x="66630" y="15027"/>
                  </a:lnTo>
                  <a:lnTo>
                    <a:pt x="61132" y="15027"/>
                  </a:lnTo>
                  <a:lnTo>
                    <a:pt x="56927" y="15027"/>
                  </a:lnTo>
                  <a:lnTo>
                    <a:pt x="52398" y="15248"/>
                  </a:lnTo>
                  <a:lnTo>
                    <a:pt x="48840" y="15469"/>
                  </a:lnTo>
                  <a:lnTo>
                    <a:pt x="45283" y="15911"/>
                  </a:lnTo>
                  <a:lnTo>
                    <a:pt x="41725" y="16353"/>
                  </a:lnTo>
                  <a:lnTo>
                    <a:pt x="38814" y="17016"/>
                  </a:lnTo>
                  <a:lnTo>
                    <a:pt x="36226" y="17900"/>
                  </a:lnTo>
                  <a:lnTo>
                    <a:pt x="33315" y="18784"/>
                  </a:lnTo>
                  <a:lnTo>
                    <a:pt x="31374" y="19668"/>
                  </a:lnTo>
                  <a:lnTo>
                    <a:pt x="29433" y="20773"/>
                  </a:lnTo>
                  <a:lnTo>
                    <a:pt x="28140" y="22099"/>
                  </a:lnTo>
                  <a:lnTo>
                    <a:pt x="26846" y="23425"/>
                  </a:lnTo>
                  <a:lnTo>
                    <a:pt x="25876" y="24751"/>
                  </a:lnTo>
                  <a:lnTo>
                    <a:pt x="24905" y="26298"/>
                  </a:lnTo>
                  <a:lnTo>
                    <a:pt x="24582" y="27624"/>
                  </a:lnTo>
                  <a:lnTo>
                    <a:pt x="24582" y="29613"/>
                  </a:lnTo>
                  <a:lnTo>
                    <a:pt x="24582" y="31823"/>
                  </a:lnTo>
                  <a:lnTo>
                    <a:pt x="25229" y="33812"/>
                  </a:lnTo>
                  <a:lnTo>
                    <a:pt x="26522" y="35801"/>
                  </a:lnTo>
                  <a:lnTo>
                    <a:pt x="27816" y="37348"/>
                  </a:lnTo>
                  <a:lnTo>
                    <a:pt x="29757" y="39116"/>
                  </a:lnTo>
                  <a:lnTo>
                    <a:pt x="32345" y="40441"/>
                  </a:lnTo>
                  <a:lnTo>
                    <a:pt x="35579" y="42209"/>
                  </a:lnTo>
                  <a:lnTo>
                    <a:pt x="39137" y="43756"/>
                  </a:lnTo>
                  <a:lnTo>
                    <a:pt x="43989" y="45303"/>
                  </a:lnTo>
                  <a:lnTo>
                    <a:pt x="50134" y="47292"/>
                  </a:lnTo>
                  <a:lnTo>
                    <a:pt x="58544" y="49723"/>
                  </a:lnTo>
                  <a:lnTo>
                    <a:pt x="68571" y="52154"/>
                  </a:lnTo>
                  <a:lnTo>
                    <a:pt x="76010" y="53922"/>
                  </a:lnTo>
                  <a:lnTo>
                    <a:pt x="82479" y="56132"/>
                  </a:lnTo>
                  <a:lnTo>
                    <a:pt x="88625" y="57900"/>
                  </a:lnTo>
                  <a:lnTo>
                    <a:pt x="94123" y="59668"/>
                  </a:lnTo>
                  <a:lnTo>
                    <a:pt x="98652" y="61436"/>
                  </a:lnTo>
                  <a:lnTo>
                    <a:pt x="102857" y="63646"/>
                  </a:lnTo>
                  <a:lnTo>
                    <a:pt x="106738" y="65414"/>
                  </a:lnTo>
                  <a:lnTo>
                    <a:pt x="109326" y="67182"/>
                  </a:lnTo>
                  <a:lnTo>
                    <a:pt x="111913" y="69171"/>
                  </a:lnTo>
                  <a:lnTo>
                    <a:pt x="114177" y="71381"/>
                  </a:lnTo>
                  <a:lnTo>
                    <a:pt x="116118" y="73591"/>
                  </a:lnTo>
                  <a:lnTo>
                    <a:pt x="117412" y="75801"/>
                  </a:lnTo>
                  <a:lnTo>
                    <a:pt x="118706" y="78453"/>
                  </a:lnTo>
                  <a:lnTo>
                    <a:pt x="119353" y="80883"/>
                  </a:lnTo>
                  <a:lnTo>
                    <a:pt x="119999" y="83756"/>
                  </a:lnTo>
                  <a:lnTo>
                    <a:pt x="119999" y="86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77" y="3160"/>
              <a:ext cx="23" cy="31"/>
            </a:xfrm>
            <a:custGeom>
              <a:pathLst>
                <a:path extrusionOk="0" h="120000" w="120000">
                  <a:moveTo>
                    <a:pt x="76219" y="12050"/>
                  </a:moveTo>
                  <a:lnTo>
                    <a:pt x="72816" y="12050"/>
                  </a:lnTo>
                  <a:lnTo>
                    <a:pt x="69867" y="12217"/>
                  </a:lnTo>
                  <a:lnTo>
                    <a:pt x="66691" y="12552"/>
                  </a:lnTo>
                  <a:lnTo>
                    <a:pt x="63742" y="12887"/>
                  </a:lnTo>
                  <a:lnTo>
                    <a:pt x="61020" y="13221"/>
                  </a:lnTo>
                  <a:lnTo>
                    <a:pt x="58071" y="13723"/>
                  </a:lnTo>
                  <a:lnTo>
                    <a:pt x="55349" y="14560"/>
                  </a:lnTo>
                  <a:lnTo>
                    <a:pt x="52627" y="15230"/>
                  </a:lnTo>
                  <a:lnTo>
                    <a:pt x="50132" y="16066"/>
                  </a:lnTo>
                  <a:lnTo>
                    <a:pt x="47863" y="17071"/>
                  </a:lnTo>
                  <a:lnTo>
                    <a:pt x="45368" y="18075"/>
                  </a:lnTo>
                  <a:lnTo>
                    <a:pt x="43100" y="19414"/>
                  </a:lnTo>
                  <a:lnTo>
                    <a:pt x="40831" y="20585"/>
                  </a:lnTo>
                  <a:lnTo>
                    <a:pt x="38563" y="21924"/>
                  </a:lnTo>
                  <a:lnTo>
                    <a:pt x="36748" y="23263"/>
                  </a:lnTo>
                  <a:lnTo>
                    <a:pt x="34706" y="24937"/>
                  </a:lnTo>
                  <a:lnTo>
                    <a:pt x="33119" y="26610"/>
                  </a:lnTo>
                  <a:lnTo>
                    <a:pt x="31077" y="28117"/>
                  </a:lnTo>
                  <a:lnTo>
                    <a:pt x="29716" y="30125"/>
                  </a:lnTo>
                  <a:lnTo>
                    <a:pt x="28128" y="31966"/>
                  </a:lnTo>
                  <a:lnTo>
                    <a:pt x="26994" y="33807"/>
                  </a:lnTo>
                  <a:lnTo>
                    <a:pt x="25633" y="35815"/>
                  </a:lnTo>
                  <a:lnTo>
                    <a:pt x="24272" y="37824"/>
                  </a:lnTo>
                  <a:lnTo>
                    <a:pt x="23364" y="40167"/>
                  </a:lnTo>
                  <a:lnTo>
                    <a:pt x="22457" y="42343"/>
                  </a:lnTo>
                  <a:lnTo>
                    <a:pt x="21776" y="44518"/>
                  </a:lnTo>
                  <a:lnTo>
                    <a:pt x="21096" y="47029"/>
                  </a:lnTo>
                  <a:lnTo>
                    <a:pt x="20642" y="49372"/>
                  </a:lnTo>
                  <a:lnTo>
                    <a:pt x="20189" y="52050"/>
                  </a:lnTo>
                  <a:lnTo>
                    <a:pt x="19962" y="54560"/>
                  </a:lnTo>
                  <a:lnTo>
                    <a:pt x="19735" y="57238"/>
                  </a:lnTo>
                  <a:lnTo>
                    <a:pt x="19735" y="59916"/>
                  </a:lnTo>
                  <a:lnTo>
                    <a:pt x="19735" y="62761"/>
                  </a:lnTo>
                  <a:lnTo>
                    <a:pt x="19962" y="65439"/>
                  </a:lnTo>
                  <a:lnTo>
                    <a:pt x="20189" y="68284"/>
                  </a:lnTo>
                  <a:lnTo>
                    <a:pt x="20642" y="70794"/>
                  </a:lnTo>
                  <a:lnTo>
                    <a:pt x="21096" y="73305"/>
                  </a:lnTo>
                  <a:lnTo>
                    <a:pt x="21776" y="75648"/>
                  </a:lnTo>
                  <a:lnTo>
                    <a:pt x="22457" y="78158"/>
                  </a:lnTo>
                  <a:lnTo>
                    <a:pt x="23364" y="80334"/>
                  </a:lnTo>
                  <a:lnTo>
                    <a:pt x="24272" y="82510"/>
                  </a:lnTo>
                  <a:lnTo>
                    <a:pt x="25179" y="84518"/>
                  </a:lnTo>
                  <a:lnTo>
                    <a:pt x="26540" y="86527"/>
                  </a:lnTo>
                  <a:lnTo>
                    <a:pt x="27901" y="88535"/>
                  </a:lnTo>
                  <a:lnTo>
                    <a:pt x="29262" y="90376"/>
                  </a:lnTo>
                  <a:lnTo>
                    <a:pt x="30850" y="92050"/>
                  </a:lnTo>
                  <a:lnTo>
                    <a:pt x="32665" y="93891"/>
                  </a:lnTo>
                  <a:lnTo>
                    <a:pt x="34253" y="95397"/>
                  </a:lnTo>
                  <a:lnTo>
                    <a:pt x="36068" y="96903"/>
                  </a:lnTo>
                  <a:lnTo>
                    <a:pt x="38109" y="98410"/>
                  </a:lnTo>
                  <a:lnTo>
                    <a:pt x="40151" y="99748"/>
                  </a:lnTo>
                  <a:lnTo>
                    <a:pt x="42419" y="100920"/>
                  </a:lnTo>
                  <a:lnTo>
                    <a:pt x="44461" y="101924"/>
                  </a:lnTo>
                  <a:lnTo>
                    <a:pt x="46956" y="103096"/>
                  </a:lnTo>
                  <a:lnTo>
                    <a:pt x="49451" y="103933"/>
                  </a:lnTo>
                  <a:lnTo>
                    <a:pt x="51947" y="104769"/>
                  </a:lnTo>
                  <a:lnTo>
                    <a:pt x="54669" y="105606"/>
                  </a:lnTo>
                  <a:lnTo>
                    <a:pt x="57391" y="106108"/>
                  </a:lnTo>
                  <a:lnTo>
                    <a:pt x="60113" y="106610"/>
                  </a:lnTo>
                  <a:lnTo>
                    <a:pt x="63062" y="107112"/>
                  </a:lnTo>
                  <a:lnTo>
                    <a:pt x="66011" y="107447"/>
                  </a:lnTo>
                  <a:lnTo>
                    <a:pt x="69413" y="107615"/>
                  </a:lnTo>
                  <a:lnTo>
                    <a:pt x="72589" y="107782"/>
                  </a:lnTo>
                  <a:lnTo>
                    <a:pt x="75992" y="107782"/>
                  </a:lnTo>
                  <a:lnTo>
                    <a:pt x="80075" y="107782"/>
                  </a:lnTo>
                  <a:lnTo>
                    <a:pt x="84385" y="107615"/>
                  </a:lnTo>
                  <a:lnTo>
                    <a:pt x="89149" y="107280"/>
                  </a:lnTo>
                  <a:lnTo>
                    <a:pt x="93686" y="106778"/>
                  </a:lnTo>
                  <a:lnTo>
                    <a:pt x="98449" y="106108"/>
                  </a:lnTo>
                  <a:lnTo>
                    <a:pt x="103440" y="105439"/>
                  </a:lnTo>
                  <a:lnTo>
                    <a:pt x="108431" y="104602"/>
                  </a:lnTo>
                  <a:lnTo>
                    <a:pt x="113648" y="103598"/>
                  </a:lnTo>
                  <a:lnTo>
                    <a:pt x="113648" y="115481"/>
                  </a:lnTo>
                  <a:lnTo>
                    <a:pt x="109565" y="116485"/>
                  </a:lnTo>
                  <a:lnTo>
                    <a:pt x="105028" y="117322"/>
                  </a:lnTo>
                  <a:lnTo>
                    <a:pt x="100264" y="118158"/>
                  </a:lnTo>
                  <a:lnTo>
                    <a:pt x="95500" y="118995"/>
                  </a:lnTo>
                  <a:lnTo>
                    <a:pt x="90056" y="119497"/>
                  </a:lnTo>
                  <a:lnTo>
                    <a:pt x="84612" y="119832"/>
                  </a:lnTo>
                  <a:lnTo>
                    <a:pt x="78941" y="120000"/>
                  </a:lnTo>
                  <a:lnTo>
                    <a:pt x="73043" y="120000"/>
                  </a:lnTo>
                  <a:lnTo>
                    <a:pt x="68733" y="120000"/>
                  </a:lnTo>
                  <a:lnTo>
                    <a:pt x="64423" y="119832"/>
                  </a:lnTo>
                  <a:lnTo>
                    <a:pt x="60567" y="119497"/>
                  </a:lnTo>
                  <a:lnTo>
                    <a:pt x="56483" y="119163"/>
                  </a:lnTo>
                  <a:lnTo>
                    <a:pt x="52627" y="118661"/>
                  </a:lnTo>
                  <a:lnTo>
                    <a:pt x="48998" y="117824"/>
                  </a:lnTo>
                  <a:lnTo>
                    <a:pt x="45368" y="116987"/>
                  </a:lnTo>
                  <a:lnTo>
                    <a:pt x="41965" y="116150"/>
                  </a:lnTo>
                  <a:lnTo>
                    <a:pt x="38563" y="115146"/>
                  </a:lnTo>
                  <a:lnTo>
                    <a:pt x="35387" y="113974"/>
                  </a:lnTo>
                  <a:lnTo>
                    <a:pt x="32211" y="112635"/>
                  </a:lnTo>
                  <a:lnTo>
                    <a:pt x="29489" y="111129"/>
                  </a:lnTo>
                  <a:lnTo>
                    <a:pt x="26767" y="109790"/>
                  </a:lnTo>
                  <a:lnTo>
                    <a:pt x="23818" y="108117"/>
                  </a:lnTo>
                  <a:lnTo>
                    <a:pt x="21323" y="106276"/>
                  </a:lnTo>
                  <a:lnTo>
                    <a:pt x="19054" y="104435"/>
                  </a:lnTo>
                  <a:lnTo>
                    <a:pt x="16559" y="102259"/>
                  </a:lnTo>
                  <a:lnTo>
                    <a:pt x="14517" y="100251"/>
                  </a:lnTo>
                  <a:lnTo>
                    <a:pt x="12476" y="98075"/>
                  </a:lnTo>
                  <a:lnTo>
                    <a:pt x="10434" y="95732"/>
                  </a:lnTo>
                  <a:lnTo>
                    <a:pt x="8846" y="93389"/>
                  </a:lnTo>
                  <a:lnTo>
                    <a:pt x="7258" y="90711"/>
                  </a:lnTo>
                  <a:lnTo>
                    <a:pt x="5897" y="88200"/>
                  </a:lnTo>
                  <a:lnTo>
                    <a:pt x="4763" y="85355"/>
                  </a:lnTo>
                  <a:lnTo>
                    <a:pt x="3402" y="82677"/>
                  </a:lnTo>
                  <a:lnTo>
                    <a:pt x="2495" y="79665"/>
                  </a:lnTo>
                  <a:lnTo>
                    <a:pt x="1814" y="76485"/>
                  </a:lnTo>
                  <a:lnTo>
                    <a:pt x="1134" y="73472"/>
                  </a:lnTo>
                  <a:lnTo>
                    <a:pt x="680" y="70125"/>
                  </a:lnTo>
                  <a:lnTo>
                    <a:pt x="226" y="66945"/>
                  </a:lnTo>
                  <a:lnTo>
                    <a:pt x="0" y="63430"/>
                  </a:lnTo>
                  <a:lnTo>
                    <a:pt x="0" y="59916"/>
                  </a:lnTo>
                  <a:lnTo>
                    <a:pt x="0" y="55397"/>
                  </a:lnTo>
                  <a:lnTo>
                    <a:pt x="453" y="51213"/>
                  </a:lnTo>
                  <a:lnTo>
                    <a:pt x="1134" y="47029"/>
                  </a:lnTo>
                  <a:lnTo>
                    <a:pt x="2268" y="42845"/>
                  </a:lnTo>
                  <a:lnTo>
                    <a:pt x="3402" y="38995"/>
                  </a:lnTo>
                  <a:lnTo>
                    <a:pt x="5217" y="35313"/>
                  </a:lnTo>
                  <a:lnTo>
                    <a:pt x="7032" y="31631"/>
                  </a:lnTo>
                  <a:lnTo>
                    <a:pt x="9073" y="28117"/>
                  </a:lnTo>
                  <a:lnTo>
                    <a:pt x="11568" y="24937"/>
                  </a:lnTo>
                  <a:lnTo>
                    <a:pt x="14291" y="21757"/>
                  </a:lnTo>
                  <a:lnTo>
                    <a:pt x="17013" y="18912"/>
                  </a:lnTo>
                  <a:lnTo>
                    <a:pt x="20415" y="16234"/>
                  </a:lnTo>
                  <a:lnTo>
                    <a:pt x="23591" y="13556"/>
                  </a:lnTo>
                  <a:lnTo>
                    <a:pt x="27448" y="11380"/>
                  </a:lnTo>
                  <a:lnTo>
                    <a:pt x="31304" y="9372"/>
                  </a:lnTo>
                  <a:lnTo>
                    <a:pt x="35614" y="7196"/>
                  </a:lnTo>
                  <a:lnTo>
                    <a:pt x="40151" y="5523"/>
                  </a:lnTo>
                  <a:lnTo>
                    <a:pt x="44461" y="4184"/>
                  </a:lnTo>
                  <a:lnTo>
                    <a:pt x="49451" y="2845"/>
                  </a:lnTo>
                  <a:lnTo>
                    <a:pt x="54442" y="1841"/>
                  </a:lnTo>
                  <a:lnTo>
                    <a:pt x="59432" y="1004"/>
                  </a:lnTo>
                  <a:lnTo>
                    <a:pt x="64877" y="502"/>
                  </a:lnTo>
                  <a:lnTo>
                    <a:pt x="70548" y="167"/>
                  </a:lnTo>
                  <a:lnTo>
                    <a:pt x="76446" y="0"/>
                  </a:lnTo>
                  <a:lnTo>
                    <a:pt x="82570" y="167"/>
                  </a:lnTo>
                  <a:lnTo>
                    <a:pt x="88468" y="334"/>
                  </a:lnTo>
                  <a:lnTo>
                    <a:pt x="94139" y="836"/>
                  </a:lnTo>
                  <a:lnTo>
                    <a:pt x="99584" y="1673"/>
                  </a:lnTo>
                  <a:lnTo>
                    <a:pt x="105028" y="2510"/>
                  </a:lnTo>
                  <a:lnTo>
                    <a:pt x="110245" y="3849"/>
                  </a:lnTo>
                  <a:lnTo>
                    <a:pt x="115009" y="5020"/>
                  </a:lnTo>
                  <a:lnTo>
                    <a:pt x="120000" y="6694"/>
                  </a:lnTo>
                  <a:lnTo>
                    <a:pt x="112060" y="18242"/>
                  </a:lnTo>
                  <a:lnTo>
                    <a:pt x="107523" y="16903"/>
                  </a:lnTo>
                  <a:lnTo>
                    <a:pt x="103213" y="15564"/>
                  </a:lnTo>
                  <a:lnTo>
                    <a:pt x="98676" y="14560"/>
                  </a:lnTo>
                  <a:lnTo>
                    <a:pt x="94139" y="13556"/>
                  </a:lnTo>
                  <a:lnTo>
                    <a:pt x="89603" y="12887"/>
                  </a:lnTo>
                  <a:lnTo>
                    <a:pt x="85066" y="12384"/>
                  </a:lnTo>
                  <a:lnTo>
                    <a:pt x="80529" y="12050"/>
                  </a:lnTo>
                  <a:lnTo>
                    <a:pt x="76219" y="12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03" y="3168"/>
              <a:ext cx="20" cy="23"/>
            </a:xfrm>
            <a:custGeom>
              <a:pathLst>
                <a:path extrusionOk="0" h="120000" w="120000">
                  <a:moveTo>
                    <a:pt x="67720" y="120000"/>
                  </a:moveTo>
                  <a:lnTo>
                    <a:pt x="63927" y="120000"/>
                  </a:lnTo>
                  <a:lnTo>
                    <a:pt x="60135" y="119779"/>
                  </a:lnTo>
                  <a:lnTo>
                    <a:pt x="56613" y="119558"/>
                  </a:lnTo>
                  <a:lnTo>
                    <a:pt x="52821" y="119116"/>
                  </a:lnTo>
                  <a:lnTo>
                    <a:pt x="49571" y="118674"/>
                  </a:lnTo>
                  <a:lnTo>
                    <a:pt x="46049" y="117790"/>
                  </a:lnTo>
                  <a:lnTo>
                    <a:pt x="42799" y="116906"/>
                  </a:lnTo>
                  <a:lnTo>
                    <a:pt x="39819" y="116022"/>
                  </a:lnTo>
                  <a:lnTo>
                    <a:pt x="36568" y="115138"/>
                  </a:lnTo>
                  <a:lnTo>
                    <a:pt x="33589" y="114033"/>
                  </a:lnTo>
                  <a:lnTo>
                    <a:pt x="30609" y="112707"/>
                  </a:lnTo>
                  <a:lnTo>
                    <a:pt x="27900" y="111381"/>
                  </a:lnTo>
                  <a:lnTo>
                    <a:pt x="25462" y="109613"/>
                  </a:lnTo>
                  <a:lnTo>
                    <a:pt x="23024" y="108066"/>
                  </a:lnTo>
                  <a:lnTo>
                    <a:pt x="20316" y="106298"/>
                  </a:lnTo>
                  <a:lnTo>
                    <a:pt x="18148" y="104530"/>
                  </a:lnTo>
                  <a:lnTo>
                    <a:pt x="15981" y="102320"/>
                  </a:lnTo>
                  <a:lnTo>
                    <a:pt x="13814" y="100331"/>
                  </a:lnTo>
                  <a:lnTo>
                    <a:pt x="11918" y="98121"/>
                  </a:lnTo>
                  <a:lnTo>
                    <a:pt x="10293" y="95690"/>
                  </a:lnTo>
                  <a:lnTo>
                    <a:pt x="8668" y="93480"/>
                  </a:lnTo>
                  <a:lnTo>
                    <a:pt x="7042" y="91049"/>
                  </a:lnTo>
                  <a:lnTo>
                    <a:pt x="5688" y="88397"/>
                  </a:lnTo>
                  <a:lnTo>
                    <a:pt x="4334" y="85745"/>
                  </a:lnTo>
                  <a:lnTo>
                    <a:pt x="3250" y="82872"/>
                  </a:lnTo>
                  <a:lnTo>
                    <a:pt x="2437" y="80220"/>
                  </a:lnTo>
                  <a:lnTo>
                    <a:pt x="1625" y="77348"/>
                  </a:lnTo>
                  <a:lnTo>
                    <a:pt x="1083" y="74033"/>
                  </a:lnTo>
                  <a:lnTo>
                    <a:pt x="541" y="71160"/>
                  </a:lnTo>
                  <a:lnTo>
                    <a:pt x="270" y="67624"/>
                  </a:lnTo>
                  <a:lnTo>
                    <a:pt x="0" y="64530"/>
                  </a:lnTo>
                  <a:lnTo>
                    <a:pt x="0" y="60994"/>
                  </a:lnTo>
                  <a:lnTo>
                    <a:pt x="270" y="54143"/>
                  </a:lnTo>
                  <a:lnTo>
                    <a:pt x="1083" y="47734"/>
                  </a:lnTo>
                  <a:lnTo>
                    <a:pt x="1625" y="44640"/>
                  </a:lnTo>
                  <a:lnTo>
                    <a:pt x="2167" y="41546"/>
                  </a:lnTo>
                  <a:lnTo>
                    <a:pt x="3250" y="38674"/>
                  </a:lnTo>
                  <a:lnTo>
                    <a:pt x="4063" y="36022"/>
                  </a:lnTo>
                  <a:lnTo>
                    <a:pt x="5146" y="33149"/>
                  </a:lnTo>
                  <a:lnTo>
                    <a:pt x="6772" y="30497"/>
                  </a:lnTo>
                  <a:lnTo>
                    <a:pt x="7855" y="27845"/>
                  </a:lnTo>
                  <a:lnTo>
                    <a:pt x="9480" y="25635"/>
                  </a:lnTo>
                  <a:lnTo>
                    <a:pt x="11106" y="23204"/>
                  </a:lnTo>
                  <a:lnTo>
                    <a:pt x="12731" y="20773"/>
                  </a:lnTo>
                  <a:lnTo>
                    <a:pt x="14898" y="18784"/>
                  </a:lnTo>
                  <a:lnTo>
                    <a:pt x="16794" y="16574"/>
                  </a:lnTo>
                  <a:lnTo>
                    <a:pt x="18961" y="14806"/>
                  </a:lnTo>
                  <a:lnTo>
                    <a:pt x="21128" y="12596"/>
                  </a:lnTo>
                  <a:lnTo>
                    <a:pt x="23566" y="11049"/>
                  </a:lnTo>
                  <a:lnTo>
                    <a:pt x="26004" y="9502"/>
                  </a:lnTo>
                  <a:lnTo>
                    <a:pt x="28442" y="7955"/>
                  </a:lnTo>
                  <a:lnTo>
                    <a:pt x="30880" y="6408"/>
                  </a:lnTo>
                  <a:lnTo>
                    <a:pt x="33860" y="5303"/>
                  </a:lnTo>
                  <a:lnTo>
                    <a:pt x="36568" y="4198"/>
                  </a:lnTo>
                  <a:lnTo>
                    <a:pt x="39277" y="3314"/>
                  </a:lnTo>
                  <a:lnTo>
                    <a:pt x="42528" y="2430"/>
                  </a:lnTo>
                  <a:lnTo>
                    <a:pt x="45507" y="1767"/>
                  </a:lnTo>
                  <a:lnTo>
                    <a:pt x="48758" y="1325"/>
                  </a:lnTo>
                  <a:lnTo>
                    <a:pt x="52009" y="883"/>
                  </a:lnTo>
                  <a:lnTo>
                    <a:pt x="55259" y="220"/>
                  </a:lnTo>
                  <a:lnTo>
                    <a:pt x="58781" y="220"/>
                  </a:lnTo>
                  <a:lnTo>
                    <a:pt x="62302" y="0"/>
                  </a:lnTo>
                  <a:lnTo>
                    <a:pt x="65553" y="220"/>
                  </a:lnTo>
                  <a:lnTo>
                    <a:pt x="68803" y="220"/>
                  </a:lnTo>
                  <a:lnTo>
                    <a:pt x="71783" y="662"/>
                  </a:lnTo>
                  <a:lnTo>
                    <a:pt x="75033" y="1104"/>
                  </a:lnTo>
                  <a:lnTo>
                    <a:pt x="77742" y="1546"/>
                  </a:lnTo>
                  <a:lnTo>
                    <a:pt x="80451" y="2209"/>
                  </a:lnTo>
                  <a:lnTo>
                    <a:pt x="83431" y="2872"/>
                  </a:lnTo>
                  <a:lnTo>
                    <a:pt x="86139" y="3756"/>
                  </a:lnTo>
                  <a:lnTo>
                    <a:pt x="88577" y="4640"/>
                  </a:lnTo>
                  <a:lnTo>
                    <a:pt x="91286" y="5745"/>
                  </a:lnTo>
                  <a:lnTo>
                    <a:pt x="93724" y="6850"/>
                  </a:lnTo>
                  <a:lnTo>
                    <a:pt x="95891" y="8176"/>
                  </a:lnTo>
                  <a:lnTo>
                    <a:pt x="98329" y="9723"/>
                  </a:lnTo>
                  <a:lnTo>
                    <a:pt x="100496" y="11049"/>
                  </a:lnTo>
                  <a:lnTo>
                    <a:pt x="102392" y="12596"/>
                  </a:lnTo>
                  <a:lnTo>
                    <a:pt x="104288" y="14585"/>
                  </a:lnTo>
                  <a:lnTo>
                    <a:pt x="106455" y="16353"/>
                  </a:lnTo>
                  <a:lnTo>
                    <a:pt x="108081" y="18121"/>
                  </a:lnTo>
                  <a:lnTo>
                    <a:pt x="109706" y="20110"/>
                  </a:lnTo>
                  <a:lnTo>
                    <a:pt x="111331" y="22320"/>
                  </a:lnTo>
                  <a:lnTo>
                    <a:pt x="112686" y="24309"/>
                  </a:lnTo>
                  <a:lnTo>
                    <a:pt x="113769" y="26298"/>
                  </a:lnTo>
                  <a:lnTo>
                    <a:pt x="115124" y="28729"/>
                  </a:lnTo>
                  <a:lnTo>
                    <a:pt x="116207" y="30939"/>
                  </a:lnTo>
                  <a:lnTo>
                    <a:pt x="117832" y="36022"/>
                  </a:lnTo>
                  <a:lnTo>
                    <a:pt x="119187" y="40883"/>
                  </a:lnTo>
                  <a:lnTo>
                    <a:pt x="119729" y="46408"/>
                  </a:lnTo>
                  <a:lnTo>
                    <a:pt x="120000" y="52154"/>
                  </a:lnTo>
                  <a:lnTo>
                    <a:pt x="120000" y="63425"/>
                  </a:lnTo>
                  <a:lnTo>
                    <a:pt x="22212" y="63425"/>
                  </a:lnTo>
                  <a:lnTo>
                    <a:pt x="22483" y="68066"/>
                  </a:lnTo>
                  <a:lnTo>
                    <a:pt x="23295" y="72707"/>
                  </a:lnTo>
                  <a:lnTo>
                    <a:pt x="24379" y="77127"/>
                  </a:lnTo>
                  <a:lnTo>
                    <a:pt x="25733" y="81104"/>
                  </a:lnTo>
                  <a:lnTo>
                    <a:pt x="27358" y="84861"/>
                  </a:lnTo>
                  <a:lnTo>
                    <a:pt x="29525" y="88176"/>
                  </a:lnTo>
                  <a:lnTo>
                    <a:pt x="32234" y="91491"/>
                  </a:lnTo>
                  <a:lnTo>
                    <a:pt x="34943" y="94143"/>
                  </a:lnTo>
                  <a:lnTo>
                    <a:pt x="37923" y="96574"/>
                  </a:lnTo>
                  <a:lnTo>
                    <a:pt x="41444" y="98784"/>
                  </a:lnTo>
                  <a:lnTo>
                    <a:pt x="45237" y="100552"/>
                  </a:lnTo>
                  <a:lnTo>
                    <a:pt x="49300" y="102099"/>
                  </a:lnTo>
                  <a:lnTo>
                    <a:pt x="53634" y="103204"/>
                  </a:lnTo>
                  <a:lnTo>
                    <a:pt x="58510" y="103867"/>
                  </a:lnTo>
                  <a:lnTo>
                    <a:pt x="63115" y="104530"/>
                  </a:lnTo>
                  <a:lnTo>
                    <a:pt x="68532" y="104751"/>
                  </a:lnTo>
                  <a:lnTo>
                    <a:pt x="74492" y="104751"/>
                  </a:lnTo>
                  <a:lnTo>
                    <a:pt x="79909" y="104309"/>
                  </a:lnTo>
                  <a:lnTo>
                    <a:pt x="85598" y="103425"/>
                  </a:lnTo>
                  <a:lnTo>
                    <a:pt x="91557" y="102762"/>
                  </a:lnTo>
                  <a:lnTo>
                    <a:pt x="96975" y="101657"/>
                  </a:lnTo>
                  <a:lnTo>
                    <a:pt x="102663" y="100331"/>
                  </a:lnTo>
                  <a:lnTo>
                    <a:pt x="108352" y="98784"/>
                  </a:lnTo>
                  <a:lnTo>
                    <a:pt x="113769" y="96795"/>
                  </a:lnTo>
                  <a:lnTo>
                    <a:pt x="113769" y="112486"/>
                  </a:lnTo>
                  <a:lnTo>
                    <a:pt x="108352" y="114475"/>
                  </a:lnTo>
                  <a:lnTo>
                    <a:pt x="102934" y="116022"/>
                  </a:lnTo>
                  <a:lnTo>
                    <a:pt x="97516" y="117127"/>
                  </a:lnTo>
                  <a:lnTo>
                    <a:pt x="92370" y="118453"/>
                  </a:lnTo>
                  <a:lnTo>
                    <a:pt x="86952" y="119116"/>
                  </a:lnTo>
                  <a:lnTo>
                    <a:pt x="80993" y="119558"/>
                  </a:lnTo>
                  <a:lnTo>
                    <a:pt x="74762" y="120000"/>
                  </a:lnTo>
                  <a:lnTo>
                    <a:pt x="67720" y="120000"/>
                  </a:lnTo>
                  <a:close/>
                  <a:moveTo>
                    <a:pt x="62031" y="15027"/>
                  </a:moveTo>
                  <a:lnTo>
                    <a:pt x="57968" y="15027"/>
                  </a:lnTo>
                  <a:lnTo>
                    <a:pt x="53905" y="15469"/>
                  </a:lnTo>
                  <a:lnTo>
                    <a:pt x="50112" y="16132"/>
                  </a:lnTo>
                  <a:lnTo>
                    <a:pt x="46591" y="17237"/>
                  </a:lnTo>
                  <a:lnTo>
                    <a:pt x="43340" y="18342"/>
                  </a:lnTo>
                  <a:lnTo>
                    <a:pt x="40361" y="19889"/>
                  </a:lnTo>
                  <a:lnTo>
                    <a:pt x="37381" y="21878"/>
                  </a:lnTo>
                  <a:lnTo>
                    <a:pt x="34672" y="23867"/>
                  </a:lnTo>
                  <a:lnTo>
                    <a:pt x="32505" y="26298"/>
                  </a:lnTo>
                  <a:lnTo>
                    <a:pt x="30067" y="28950"/>
                  </a:lnTo>
                  <a:lnTo>
                    <a:pt x="28171" y="31602"/>
                  </a:lnTo>
                  <a:lnTo>
                    <a:pt x="26546" y="34696"/>
                  </a:lnTo>
                  <a:lnTo>
                    <a:pt x="25462" y="38011"/>
                  </a:lnTo>
                  <a:lnTo>
                    <a:pt x="24379" y="41325"/>
                  </a:lnTo>
                  <a:lnTo>
                    <a:pt x="23566" y="45082"/>
                  </a:lnTo>
                  <a:lnTo>
                    <a:pt x="22483" y="49060"/>
                  </a:lnTo>
                  <a:lnTo>
                    <a:pt x="96975" y="49060"/>
                  </a:lnTo>
                  <a:lnTo>
                    <a:pt x="96704" y="45082"/>
                  </a:lnTo>
                  <a:lnTo>
                    <a:pt x="96433" y="41104"/>
                  </a:lnTo>
                  <a:lnTo>
                    <a:pt x="95620" y="37790"/>
                  </a:lnTo>
                  <a:lnTo>
                    <a:pt x="94537" y="34254"/>
                  </a:lnTo>
                  <a:lnTo>
                    <a:pt x="93453" y="31381"/>
                  </a:lnTo>
                  <a:lnTo>
                    <a:pt x="91828" y="28508"/>
                  </a:lnTo>
                  <a:lnTo>
                    <a:pt x="90203" y="25856"/>
                  </a:lnTo>
                  <a:lnTo>
                    <a:pt x="87765" y="23646"/>
                  </a:lnTo>
                  <a:lnTo>
                    <a:pt x="85598" y="21657"/>
                  </a:lnTo>
                  <a:lnTo>
                    <a:pt x="82889" y="19668"/>
                  </a:lnTo>
                  <a:lnTo>
                    <a:pt x="79909" y="18342"/>
                  </a:lnTo>
                  <a:lnTo>
                    <a:pt x="76930" y="17016"/>
                  </a:lnTo>
                  <a:lnTo>
                    <a:pt x="73679" y="16132"/>
                  </a:lnTo>
                  <a:lnTo>
                    <a:pt x="69887" y="15469"/>
                  </a:lnTo>
                  <a:lnTo>
                    <a:pt x="66094" y="15027"/>
                  </a:lnTo>
                  <a:lnTo>
                    <a:pt x="62031" y="150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628" y="3168"/>
              <a:ext cx="19" cy="23"/>
            </a:xfrm>
            <a:custGeom>
              <a:pathLst>
                <a:path extrusionOk="0" h="120000" w="120000">
                  <a:moveTo>
                    <a:pt x="98082" y="120000"/>
                  </a:moveTo>
                  <a:lnTo>
                    <a:pt x="98082" y="43902"/>
                  </a:lnTo>
                  <a:lnTo>
                    <a:pt x="98082" y="40300"/>
                  </a:lnTo>
                  <a:lnTo>
                    <a:pt x="97534" y="37148"/>
                  </a:lnTo>
                  <a:lnTo>
                    <a:pt x="96986" y="33996"/>
                  </a:lnTo>
                  <a:lnTo>
                    <a:pt x="96164" y="31294"/>
                  </a:lnTo>
                  <a:lnTo>
                    <a:pt x="95068" y="28818"/>
                  </a:lnTo>
                  <a:lnTo>
                    <a:pt x="93698" y="26341"/>
                  </a:lnTo>
                  <a:lnTo>
                    <a:pt x="92054" y="24315"/>
                  </a:lnTo>
                  <a:lnTo>
                    <a:pt x="90136" y="22514"/>
                  </a:lnTo>
                  <a:lnTo>
                    <a:pt x="87945" y="20712"/>
                  </a:lnTo>
                  <a:lnTo>
                    <a:pt x="85753" y="19362"/>
                  </a:lnTo>
                  <a:lnTo>
                    <a:pt x="82739" y="18011"/>
                  </a:lnTo>
                  <a:lnTo>
                    <a:pt x="80000" y="17110"/>
                  </a:lnTo>
                  <a:lnTo>
                    <a:pt x="76712" y="16435"/>
                  </a:lnTo>
                  <a:lnTo>
                    <a:pt x="73150" y="15759"/>
                  </a:lnTo>
                  <a:lnTo>
                    <a:pt x="69315" y="15534"/>
                  </a:lnTo>
                  <a:lnTo>
                    <a:pt x="64931" y="15534"/>
                  </a:lnTo>
                  <a:lnTo>
                    <a:pt x="59726" y="15534"/>
                  </a:lnTo>
                  <a:lnTo>
                    <a:pt x="54520" y="15984"/>
                  </a:lnTo>
                  <a:lnTo>
                    <a:pt x="49863" y="16885"/>
                  </a:lnTo>
                  <a:lnTo>
                    <a:pt x="45479" y="17786"/>
                  </a:lnTo>
                  <a:lnTo>
                    <a:pt x="41917" y="19136"/>
                  </a:lnTo>
                  <a:lnTo>
                    <a:pt x="38082" y="20938"/>
                  </a:lnTo>
                  <a:lnTo>
                    <a:pt x="35068" y="22964"/>
                  </a:lnTo>
                  <a:lnTo>
                    <a:pt x="32054" y="25215"/>
                  </a:lnTo>
                  <a:lnTo>
                    <a:pt x="29589" y="27917"/>
                  </a:lnTo>
                  <a:lnTo>
                    <a:pt x="27671" y="31069"/>
                  </a:lnTo>
                  <a:lnTo>
                    <a:pt x="25753" y="34671"/>
                  </a:lnTo>
                  <a:lnTo>
                    <a:pt x="24109" y="38499"/>
                  </a:lnTo>
                  <a:lnTo>
                    <a:pt x="23013" y="43001"/>
                  </a:lnTo>
                  <a:lnTo>
                    <a:pt x="22191" y="47504"/>
                  </a:lnTo>
                  <a:lnTo>
                    <a:pt x="21643" y="52908"/>
                  </a:lnTo>
                  <a:lnTo>
                    <a:pt x="21643" y="58311"/>
                  </a:lnTo>
                  <a:lnTo>
                    <a:pt x="21643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17534" y="2476"/>
                  </a:lnTo>
                  <a:lnTo>
                    <a:pt x="21095" y="18461"/>
                  </a:lnTo>
                  <a:lnTo>
                    <a:pt x="22191" y="18461"/>
                  </a:lnTo>
                  <a:lnTo>
                    <a:pt x="23835" y="16435"/>
                  </a:lnTo>
                  <a:lnTo>
                    <a:pt x="26027" y="14183"/>
                  </a:lnTo>
                  <a:lnTo>
                    <a:pt x="27945" y="12382"/>
                  </a:lnTo>
                  <a:lnTo>
                    <a:pt x="30136" y="10806"/>
                  </a:lnTo>
                  <a:lnTo>
                    <a:pt x="32602" y="9230"/>
                  </a:lnTo>
                  <a:lnTo>
                    <a:pt x="35342" y="7429"/>
                  </a:lnTo>
                  <a:lnTo>
                    <a:pt x="37808" y="6078"/>
                  </a:lnTo>
                  <a:lnTo>
                    <a:pt x="40821" y="4953"/>
                  </a:lnTo>
                  <a:lnTo>
                    <a:pt x="44109" y="3827"/>
                  </a:lnTo>
                  <a:lnTo>
                    <a:pt x="47123" y="2926"/>
                  </a:lnTo>
                  <a:lnTo>
                    <a:pt x="50410" y="2026"/>
                  </a:lnTo>
                  <a:lnTo>
                    <a:pt x="53698" y="1350"/>
                  </a:lnTo>
                  <a:lnTo>
                    <a:pt x="56986" y="900"/>
                  </a:lnTo>
                  <a:lnTo>
                    <a:pt x="60547" y="675"/>
                  </a:lnTo>
                  <a:lnTo>
                    <a:pt x="64109" y="225"/>
                  </a:lnTo>
                  <a:lnTo>
                    <a:pt x="67945" y="0"/>
                  </a:lnTo>
                  <a:lnTo>
                    <a:pt x="73972" y="225"/>
                  </a:lnTo>
                  <a:lnTo>
                    <a:pt x="80000" y="900"/>
                  </a:lnTo>
                  <a:lnTo>
                    <a:pt x="85479" y="1575"/>
                  </a:lnTo>
                  <a:lnTo>
                    <a:pt x="90410" y="2701"/>
                  </a:lnTo>
                  <a:lnTo>
                    <a:pt x="95342" y="4052"/>
                  </a:lnTo>
                  <a:lnTo>
                    <a:pt x="99452" y="5853"/>
                  </a:lnTo>
                  <a:lnTo>
                    <a:pt x="103287" y="8105"/>
                  </a:lnTo>
                  <a:lnTo>
                    <a:pt x="106849" y="10356"/>
                  </a:lnTo>
                  <a:lnTo>
                    <a:pt x="108219" y="11707"/>
                  </a:lnTo>
                  <a:lnTo>
                    <a:pt x="110136" y="13058"/>
                  </a:lnTo>
                  <a:lnTo>
                    <a:pt x="111232" y="14859"/>
                  </a:lnTo>
                  <a:lnTo>
                    <a:pt x="112602" y="16435"/>
                  </a:lnTo>
                  <a:lnTo>
                    <a:pt x="113698" y="18011"/>
                  </a:lnTo>
                  <a:lnTo>
                    <a:pt x="114794" y="19812"/>
                  </a:lnTo>
                  <a:lnTo>
                    <a:pt x="115616" y="21838"/>
                  </a:lnTo>
                  <a:lnTo>
                    <a:pt x="116438" y="23864"/>
                  </a:lnTo>
                  <a:lnTo>
                    <a:pt x="118082" y="27917"/>
                  </a:lnTo>
                  <a:lnTo>
                    <a:pt x="119178" y="32645"/>
                  </a:lnTo>
                  <a:lnTo>
                    <a:pt x="119726" y="37823"/>
                  </a:lnTo>
                  <a:lnTo>
                    <a:pt x="120000" y="43452"/>
                  </a:lnTo>
                  <a:lnTo>
                    <a:pt x="120000" y="120000"/>
                  </a:lnTo>
                  <a:lnTo>
                    <a:pt x="98082" y="12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52" y="3163"/>
              <a:ext cx="13" cy="28"/>
            </a:xfrm>
            <a:custGeom>
              <a:pathLst>
                <a:path extrusionOk="0" h="120000" w="120000">
                  <a:moveTo>
                    <a:pt x="92516" y="108073"/>
                  </a:moveTo>
                  <a:lnTo>
                    <a:pt x="96387" y="108073"/>
                  </a:lnTo>
                  <a:lnTo>
                    <a:pt x="100258" y="107889"/>
                  </a:lnTo>
                  <a:lnTo>
                    <a:pt x="104129" y="107706"/>
                  </a:lnTo>
                  <a:lnTo>
                    <a:pt x="108000" y="107522"/>
                  </a:lnTo>
                  <a:lnTo>
                    <a:pt x="111483" y="107155"/>
                  </a:lnTo>
                  <a:lnTo>
                    <a:pt x="114580" y="106972"/>
                  </a:lnTo>
                  <a:lnTo>
                    <a:pt x="117677" y="106422"/>
                  </a:lnTo>
                  <a:lnTo>
                    <a:pt x="120000" y="106238"/>
                  </a:lnTo>
                  <a:lnTo>
                    <a:pt x="120000" y="117431"/>
                  </a:lnTo>
                  <a:lnTo>
                    <a:pt x="117290" y="117798"/>
                  </a:lnTo>
                  <a:lnTo>
                    <a:pt x="113419" y="118532"/>
                  </a:lnTo>
                  <a:lnTo>
                    <a:pt x="109935" y="118899"/>
                  </a:lnTo>
                  <a:lnTo>
                    <a:pt x="105290" y="119266"/>
                  </a:lnTo>
                  <a:lnTo>
                    <a:pt x="100258" y="119633"/>
                  </a:lnTo>
                  <a:lnTo>
                    <a:pt x="96000" y="119816"/>
                  </a:lnTo>
                  <a:lnTo>
                    <a:pt x="91741" y="120000"/>
                  </a:lnTo>
                  <a:lnTo>
                    <a:pt x="87483" y="120000"/>
                  </a:lnTo>
                  <a:lnTo>
                    <a:pt x="80903" y="120000"/>
                  </a:lnTo>
                  <a:lnTo>
                    <a:pt x="73935" y="119633"/>
                  </a:lnTo>
                  <a:lnTo>
                    <a:pt x="67741" y="119082"/>
                  </a:lnTo>
                  <a:lnTo>
                    <a:pt x="61935" y="118165"/>
                  </a:lnTo>
                  <a:lnTo>
                    <a:pt x="56903" y="117064"/>
                  </a:lnTo>
                  <a:lnTo>
                    <a:pt x="51870" y="115963"/>
                  </a:lnTo>
                  <a:lnTo>
                    <a:pt x="47612" y="114495"/>
                  </a:lnTo>
                  <a:lnTo>
                    <a:pt x="43741" y="112844"/>
                  </a:lnTo>
                  <a:lnTo>
                    <a:pt x="39870" y="110642"/>
                  </a:lnTo>
                  <a:lnTo>
                    <a:pt x="37161" y="108623"/>
                  </a:lnTo>
                  <a:lnTo>
                    <a:pt x="34838" y="106055"/>
                  </a:lnTo>
                  <a:lnTo>
                    <a:pt x="32516" y="103486"/>
                  </a:lnTo>
                  <a:lnTo>
                    <a:pt x="30580" y="100550"/>
                  </a:lnTo>
                  <a:lnTo>
                    <a:pt x="29806" y="97614"/>
                  </a:lnTo>
                  <a:lnTo>
                    <a:pt x="29032" y="94128"/>
                  </a:lnTo>
                  <a:lnTo>
                    <a:pt x="28645" y="90825"/>
                  </a:lnTo>
                  <a:lnTo>
                    <a:pt x="28645" y="33577"/>
                  </a:lnTo>
                  <a:lnTo>
                    <a:pt x="0" y="33577"/>
                  </a:lnTo>
                  <a:lnTo>
                    <a:pt x="0" y="26422"/>
                  </a:lnTo>
                  <a:lnTo>
                    <a:pt x="28645" y="20366"/>
                  </a:lnTo>
                  <a:lnTo>
                    <a:pt x="41806" y="0"/>
                  </a:lnTo>
                  <a:lnTo>
                    <a:pt x="59612" y="0"/>
                  </a:lnTo>
                  <a:lnTo>
                    <a:pt x="59612" y="22385"/>
                  </a:lnTo>
                  <a:lnTo>
                    <a:pt x="118451" y="22385"/>
                  </a:lnTo>
                  <a:lnTo>
                    <a:pt x="118451" y="33577"/>
                  </a:lnTo>
                  <a:lnTo>
                    <a:pt x="59612" y="33577"/>
                  </a:lnTo>
                  <a:lnTo>
                    <a:pt x="59612" y="90091"/>
                  </a:lnTo>
                  <a:lnTo>
                    <a:pt x="59612" y="92110"/>
                  </a:lnTo>
                  <a:lnTo>
                    <a:pt x="60000" y="94128"/>
                  </a:lnTo>
                  <a:lnTo>
                    <a:pt x="60774" y="96146"/>
                  </a:lnTo>
                  <a:lnTo>
                    <a:pt x="61548" y="97798"/>
                  </a:lnTo>
                  <a:lnTo>
                    <a:pt x="63096" y="99266"/>
                  </a:lnTo>
                  <a:lnTo>
                    <a:pt x="64258" y="100733"/>
                  </a:lnTo>
                  <a:lnTo>
                    <a:pt x="66193" y="102201"/>
                  </a:lnTo>
                  <a:lnTo>
                    <a:pt x="68516" y="103486"/>
                  </a:lnTo>
                  <a:lnTo>
                    <a:pt x="70838" y="104403"/>
                  </a:lnTo>
                  <a:lnTo>
                    <a:pt x="73161" y="105321"/>
                  </a:lnTo>
                  <a:lnTo>
                    <a:pt x="75483" y="106055"/>
                  </a:lnTo>
                  <a:lnTo>
                    <a:pt x="78580" y="106972"/>
                  </a:lnTo>
                  <a:lnTo>
                    <a:pt x="81677" y="107522"/>
                  </a:lnTo>
                  <a:lnTo>
                    <a:pt x="85161" y="107706"/>
                  </a:lnTo>
                  <a:lnTo>
                    <a:pt x="88258" y="108073"/>
                  </a:lnTo>
                  <a:lnTo>
                    <a:pt x="92516" y="108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670" y="3168"/>
              <a:ext cx="13" cy="23"/>
            </a:xfrm>
            <a:custGeom>
              <a:pathLst>
                <a:path extrusionOk="0" h="120000" w="120000">
                  <a:moveTo>
                    <a:pt x="95364" y="0"/>
                  </a:moveTo>
                  <a:lnTo>
                    <a:pt x="102119" y="225"/>
                  </a:lnTo>
                  <a:lnTo>
                    <a:pt x="108476" y="675"/>
                  </a:lnTo>
                  <a:lnTo>
                    <a:pt x="114437" y="900"/>
                  </a:lnTo>
                  <a:lnTo>
                    <a:pt x="120000" y="1575"/>
                  </a:lnTo>
                  <a:lnTo>
                    <a:pt x="115629" y="18011"/>
                  </a:lnTo>
                  <a:lnTo>
                    <a:pt x="109271" y="17335"/>
                  </a:lnTo>
                  <a:lnTo>
                    <a:pt x="103708" y="16885"/>
                  </a:lnTo>
                  <a:lnTo>
                    <a:pt x="97748" y="16660"/>
                  </a:lnTo>
                  <a:lnTo>
                    <a:pt x="92980" y="16435"/>
                  </a:lnTo>
                  <a:lnTo>
                    <a:pt x="86622" y="16660"/>
                  </a:lnTo>
                  <a:lnTo>
                    <a:pt x="80662" y="17110"/>
                  </a:lnTo>
                  <a:lnTo>
                    <a:pt x="74701" y="18011"/>
                  </a:lnTo>
                  <a:lnTo>
                    <a:pt x="69536" y="19362"/>
                  </a:lnTo>
                  <a:lnTo>
                    <a:pt x="64370" y="20938"/>
                  </a:lnTo>
                  <a:lnTo>
                    <a:pt x="59205" y="22964"/>
                  </a:lnTo>
                  <a:lnTo>
                    <a:pt x="54437" y="25215"/>
                  </a:lnTo>
                  <a:lnTo>
                    <a:pt x="49668" y="27917"/>
                  </a:lnTo>
                  <a:lnTo>
                    <a:pt x="45298" y="31069"/>
                  </a:lnTo>
                  <a:lnTo>
                    <a:pt x="42119" y="34221"/>
                  </a:lnTo>
                  <a:lnTo>
                    <a:pt x="38543" y="37598"/>
                  </a:lnTo>
                  <a:lnTo>
                    <a:pt x="36158" y="40975"/>
                  </a:lnTo>
                  <a:lnTo>
                    <a:pt x="34172" y="44803"/>
                  </a:lnTo>
                  <a:lnTo>
                    <a:pt x="32980" y="48630"/>
                  </a:lnTo>
                  <a:lnTo>
                    <a:pt x="32185" y="52682"/>
                  </a:lnTo>
                  <a:lnTo>
                    <a:pt x="31788" y="56960"/>
                  </a:lnTo>
                  <a:lnTo>
                    <a:pt x="31788" y="120000"/>
                  </a:lnTo>
                  <a:lnTo>
                    <a:pt x="0" y="120000"/>
                  </a:lnTo>
                  <a:lnTo>
                    <a:pt x="0" y="2476"/>
                  </a:lnTo>
                  <a:lnTo>
                    <a:pt x="26225" y="2476"/>
                  </a:lnTo>
                  <a:lnTo>
                    <a:pt x="29801" y="24090"/>
                  </a:lnTo>
                  <a:lnTo>
                    <a:pt x="31390" y="24090"/>
                  </a:lnTo>
                  <a:lnTo>
                    <a:pt x="34172" y="21163"/>
                  </a:lnTo>
                  <a:lnTo>
                    <a:pt x="37350" y="18686"/>
                  </a:lnTo>
                  <a:lnTo>
                    <a:pt x="40927" y="16210"/>
                  </a:lnTo>
                  <a:lnTo>
                    <a:pt x="44105" y="13733"/>
                  </a:lnTo>
                  <a:lnTo>
                    <a:pt x="47682" y="11707"/>
                  </a:lnTo>
                  <a:lnTo>
                    <a:pt x="51258" y="9906"/>
                  </a:lnTo>
                  <a:lnTo>
                    <a:pt x="55231" y="8105"/>
                  </a:lnTo>
                  <a:lnTo>
                    <a:pt x="59205" y="6303"/>
                  </a:lnTo>
                  <a:lnTo>
                    <a:pt x="63178" y="4953"/>
                  </a:lnTo>
                  <a:lnTo>
                    <a:pt x="67549" y="3602"/>
                  </a:lnTo>
                  <a:lnTo>
                    <a:pt x="71920" y="2701"/>
                  </a:lnTo>
                  <a:lnTo>
                    <a:pt x="76688" y="1801"/>
                  </a:lnTo>
                  <a:lnTo>
                    <a:pt x="81059" y="1125"/>
                  </a:lnTo>
                  <a:lnTo>
                    <a:pt x="85430" y="675"/>
                  </a:lnTo>
                  <a:lnTo>
                    <a:pt x="90596" y="225"/>
                  </a:lnTo>
                  <a:lnTo>
                    <a:pt x="95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685" y="3168"/>
              <a:ext cx="21" cy="23"/>
            </a:xfrm>
            <a:custGeom>
              <a:pathLst>
                <a:path extrusionOk="0" h="120000" w="120000">
                  <a:moveTo>
                    <a:pt x="120000" y="59889"/>
                  </a:moveTo>
                  <a:lnTo>
                    <a:pt x="120000" y="63646"/>
                  </a:lnTo>
                  <a:lnTo>
                    <a:pt x="119750" y="66740"/>
                  </a:lnTo>
                  <a:lnTo>
                    <a:pt x="119501" y="70276"/>
                  </a:lnTo>
                  <a:lnTo>
                    <a:pt x="119002" y="73370"/>
                  </a:lnTo>
                  <a:lnTo>
                    <a:pt x="118503" y="76685"/>
                  </a:lnTo>
                  <a:lnTo>
                    <a:pt x="117754" y="79558"/>
                  </a:lnTo>
                  <a:lnTo>
                    <a:pt x="117006" y="82209"/>
                  </a:lnTo>
                  <a:lnTo>
                    <a:pt x="116008" y="85303"/>
                  </a:lnTo>
                  <a:lnTo>
                    <a:pt x="115010" y="87955"/>
                  </a:lnTo>
                  <a:lnTo>
                    <a:pt x="114012" y="90607"/>
                  </a:lnTo>
                  <a:lnTo>
                    <a:pt x="112266" y="93038"/>
                  </a:lnTo>
                  <a:lnTo>
                    <a:pt x="111018" y="95469"/>
                  </a:lnTo>
                  <a:lnTo>
                    <a:pt x="109521" y="97900"/>
                  </a:lnTo>
                  <a:lnTo>
                    <a:pt x="107775" y="100110"/>
                  </a:lnTo>
                  <a:lnTo>
                    <a:pt x="106029" y="102099"/>
                  </a:lnTo>
                  <a:lnTo>
                    <a:pt x="104033" y="104309"/>
                  </a:lnTo>
                  <a:lnTo>
                    <a:pt x="102037" y="106077"/>
                  </a:lnTo>
                  <a:lnTo>
                    <a:pt x="99792" y="107845"/>
                  </a:lnTo>
                  <a:lnTo>
                    <a:pt x="97297" y="109392"/>
                  </a:lnTo>
                  <a:lnTo>
                    <a:pt x="95051" y="111160"/>
                  </a:lnTo>
                  <a:lnTo>
                    <a:pt x="92806" y="112707"/>
                  </a:lnTo>
                  <a:lnTo>
                    <a:pt x="90062" y="113812"/>
                  </a:lnTo>
                  <a:lnTo>
                    <a:pt x="87567" y="114917"/>
                  </a:lnTo>
                  <a:lnTo>
                    <a:pt x="84823" y="116022"/>
                  </a:lnTo>
                  <a:lnTo>
                    <a:pt x="81829" y="116906"/>
                  </a:lnTo>
                  <a:lnTo>
                    <a:pt x="79085" y="117790"/>
                  </a:lnTo>
                  <a:lnTo>
                    <a:pt x="76091" y="118674"/>
                  </a:lnTo>
                  <a:lnTo>
                    <a:pt x="72848" y="119116"/>
                  </a:lnTo>
                  <a:lnTo>
                    <a:pt x="69604" y="119558"/>
                  </a:lnTo>
                  <a:lnTo>
                    <a:pt x="66361" y="119779"/>
                  </a:lnTo>
                  <a:lnTo>
                    <a:pt x="62869" y="120000"/>
                  </a:lnTo>
                  <a:lnTo>
                    <a:pt x="59376" y="120000"/>
                  </a:lnTo>
                  <a:lnTo>
                    <a:pt x="55135" y="120000"/>
                  </a:lnTo>
                  <a:lnTo>
                    <a:pt x="50893" y="119558"/>
                  </a:lnTo>
                  <a:lnTo>
                    <a:pt x="46902" y="119116"/>
                  </a:lnTo>
                  <a:lnTo>
                    <a:pt x="42910" y="118232"/>
                  </a:lnTo>
                  <a:lnTo>
                    <a:pt x="39168" y="117127"/>
                  </a:lnTo>
                  <a:lnTo>
                    <a:pt x="35176" y="115801"/>
                  </a:lnTo>
                  <a:lnTo>
                    <a:pt x="31683" y="114475"/>
                  </a:lnTo>
                  <a:lnTo>
                    <a:pt x="28191" y="112928"/>
                  </a:lnTo>
                  <a:lnTo>
                    <a:pt x="24948" y="110718"/>
                  </a:lnTo>
                  <a:lnTo>
                    <a:pt x="21954" y="108729"/>
                  </a:lnTo>
                  <a:lnTo>
                    <a:pt x="18960" y="106519"/>
                  </a:lnTo>
                  <a:lnTo>
                    <a:pt x="16216" y="103867"/>
                  </a:lnTo>
                  <a:lnTo>
                    <a:pt x="13970" y="101215"/>
                  </a:lnTo>
                  <a:lnTo>
                    <a:pt x="11476" y="98342"/>
                  </a:lnTo>
                  <a:lnTo>
                    <a:pt x="9230" y="95027"/>
                  </a:lnTo>
                  <a:lnTo>
                    <a:pt x="7484" y="91933"/>
                  </a:lnTo>
                  <a:lnTo>
                    <a:pt x="5488" y="88397"/>
                  </a:lnTo>
                  <a:lnTo>
                    <a:pt x="3991" y="84861"/>
                  </a:lnTo>
                  <a:lnTo>
                    <a:pt x="2744" y="80883"/>
                  </a:lnTo>
                  <a:lnTo>
                    <a:pt x="1746" y="77127"/>
                  </a:lnTo>
                  <a:lnTo>
                    <a:pt x="997" y="72928"/>
                  </a:lnTo>
                  <a:lnTo>
                    <a:pt x="498" y="68729"/>
                  </a:lnTo>
                  <a:lnTo>
                    <a:pt x="0" y="64530"/>
                  </a:lnTo>
                  <a:lnTo>
                    <a:pt x="0" y="59889"/>
                  </a:lnTo>
                  <a:lnTo>
                    <a:pt x="0" y="56574"/>
                  </a:lnTo>
                  <a:lnTo>
                    <a:pt x="249" y="53038"/>
                  </a:lnTo>
                  <a:lnTo>
                    <a:pt x="498" y="49944"/>
                  </a:lnTo>
                  <a:lnTo>
                    <a:pt x="997" y="46629"/>
                  </a:lnTo>
                  <a:lnTo>
                    <a:pt x="1496" y="43535"/>
                  </a:lnTo>
                  <a:lnTo>
                    <a:pt x="2245" y="40441"/>
                  </a:lnTo>
                  <a:lnTo>
                    <a:pt x="2993" y="37569"/>
                  </a:lnTo>
                  <a:lnTo>
                    <a:pt x="3742" y="34696"/>
                  </a:lnTo>
                  <a:lnTo>
                    <a:pt x="4989" y="32044"/>
                  </a:lnTo>
                  <a:lnTo>
                    <a:pt x="6237" y="29613"/>
                  </a:lnTo>
                  <a:lnTo>
                    <a:pt x="7484" y="26961"/>
                  </a:lnTo>
                  <a:lnTo>
                    <a:pt x="8981" y="24530"/>
                  </a:lnTo>
                  <a:lnTo>
                    <a:pt x="10478" y="22320"/>
                  </a:lnTo>
                  <a:lnTo>
                    <a:pt x="11975" y="19889"/>
                  </a:lnTo>
                  <a:lnTo>
                    <a:pt x="13970" y="17900"/>
                  </a:lnTo>
                  <a:lnTo>
                    <a:pt x="15966" y="15911"/>
                  </a:lnTo>
                  <a:lnTo>
                    <a:pt x="17962" y="13922"/>
                  </a:lnTo>
                  <a:lnTo>
                    <a:pt x="19958" y="12154"/>
                  </a:lnTo>
                  <a:lnTo>
                    <a:pt x="22453" y="10607"/>
                  </a:lnTo>
                  <a:lnTo>
                    <a:pt x="24698" y="9060"/>
                  </a:lnTo>
                  <a:lnTo>
                    <a:pt x="26943" y="7734"/>
                  </a:lnTo>
                  <a:lnTo>
                    <a:pt x="29688" y="6187"/>
                  </a:lnTo>
                  <a:lnTo>
                    <a:pt x="32182" y="5082"/>
                  </a:lnTo>
                  <a:lnTo>
                    <a:pt x="34927" y="4198"/>
                  </a:lnTo>
                  <a:lnTo>
                    <a:pt x="37920" y="3093"/>
                  </a:lnTo>
                  <a:lnTo>
                    <a:pt x="40665" y="2430"/>
                  </a:lnTo>
                  <a:lnTo>
                    <a:pt x="43659" y="1767"/>
                  </a:lnTo>
                  <a:lnTo>
                    <a:pt x="46902" y="1325"/>
                  </a:lnTo>
                  <a:lnTo>
                    <a:pt x="49896" y="883"/>
                  </a:lnTo>
                  <a:lnTo>
                    <a:pt x="53388" y="220"/>
                  </a:lnTo>
                  <a:lnTo>
                    <a:pt x="56632" y="220"/>
                  </a:lnTo>
                  <a:lnTo>
                    <a:pt x="60374" y="0"/>
                  </a:lnTo>
                  <a:lnTo>
                    <a:pt x="63617" y="220"/>
                  </a:lnTo>
                  <a:lnTo>
                    <a:pt x="66860" y="220"/>
                  </a:lnTo>
                  <a:lnTo>
                    <a:pt x="70103" y="883"/>
                  </a:lnTo>
                  <a:lnTo>
                    <a:pt x="73347" y="1325"/>
                  </a:lnTo>
                  <a:lnTo>
                    <a:pt x="76340" y="1767"/>
                  </a:lnTo>
                  <a:lnTo>
                    <a:pt x="79334" y="2430"/>
                  </a:lnTo>
                  <a:lnTo>
                    <a:pt x="82079" y="3314"/>
                  </a:lnTo>
                  <a:lnTo>
                    <a:pt x="85072" y="4198"/>
                  </a:lnTo>
                  <a:lnTo>
                    <a:pt x="87567" y="5303"/>
                  </a:lnTo>
                  <a:lnTo>
                    <a:pt x="90062" y="6408"/>
                  </a:lnTo>
                  <a:lnTo>
                    <a:pt x="92806" y="7955"/>
                  </a:lnTo>
                  <a:lnTo>
                    <a:pt x="95051" y="9281"/>
                  </a:lnTo>
                  <a:lnTo>
                    <a:pt x="97297" y="10828"/>
                  </a:lnTo>
                  <a:lnTo>
                    <a:pt x="99792" y="12375"/>
                  </a:lnTo>
                  <a:lnTo>
                    <a:pt x="101787" y="14143"/>
                  </a:lnTo>
                  <a:lnTo>
                    <a:pt x="103783" y="16353"/>
                  </a:lnTo>
                  <a:lnTo>
                    <a:pt x="106029" y="18342"/>
                  </a:lnTo>
                  <a:lnTo>
                    <a:pt x="107775" y="20331"/>
                  </a:lnTo>
                  <a:lnTo>
                    <a:pt x="109521" y="22762"/>
                  </a:lnTo>
                  <a:lnTo>
                    <a:pt x="111018" y="24972"/>
                  </a:lnTo>
                  <a:lnTo>
                    <a:pt x="112266" y="27403"/>
                  </a:lnTo>
                  <a:lnTo>
                    <a:pt x="113762" y="30055"/>
                  </a:lnTo>
                  <a:lnTo>
                    <a:pt x="115010" y="32486"/>
                  </a:lnTo>
                  <a:lnTo>
                    <a:pt x="116008" y="35359"/>
                  </a:lnTo>
                  <a:lnTo>
                    <a:pt x="117006" y="38011"/>
                  </a:lnTo>
                  <a:lnTo>
                    <a:pt x="117754" y="40883"/>
                  </a:lnTo>
                  <a:lnTo>
                    <a:pt x="118503" y="43977"/>
                  </a:lnTo>
                  <a:lnTo>
                    <a:pt x="119002" y="46850"/>
                  </a:lnTo>
                  <a:lnTo>
                    <a:pt x="119501" y="50165"/>
                  </a:lnTo>
                  <a:lnTo>
                    <a:pt x="119750" y="53259"/>
                  </a:lnTo>
                  <a:lnTo>
                    <a:pt x="120000" y="56574"/>
                  </a:lnTo>
                  <a:lnTo>
                    <a:pt x="120000" y="59889"/>
                  </a:lnTo>
                  <a:close/>
                  <a:moveTo>
                    <a:pt x="20457" y="59889"/>
                  </a:moveTo>
                  <a:lnTo>
                    <a:pt x="20457" y="65414"/>
                  </a:lnTo>
                  <a:lnTo>
                    <a:pt x="20956" y="70497"/>
                  </a:lnTo>
                  <a:lnTo>
                    <a:pt x="21954" y="75138"/>
                  </a:lnTo>
                  <a:lnTo>
                    <a:pt x="22952" y="79558"/>
                  </a:lnTo>
                  <a:lnTo>
                    <a:pt x="24449" y="83756"/>
                  </a:lnTo>
                  <a:lnTo>
                    <a:pt x="25945" y="87292"/>
                  </a:lnTo>
                  <a:lnTo>
                    <a:pt x="27941" y="90828"/>
                  </a:lnTo>
                  <a:lnTo>
                    <a:pt x="30436" y="93701"/>
                  </a:lnTo>
                  <a:lnTo>
                    <a:pt x="33180" y="96353"/>
                  </a:lnTo>
                  <a:lnTo>
                    <a:pt x="35925" y="99005"/>
                  </a:lnTo>
                  <a:lnTo>
                    <a:pt x="39417" y="100773"/>
                  </a:lnTo>
                  <a:lnTo>
                    <a:pt x="42661" y="102320"/>
                  </a:lnTo>
                  <a:lnTo>
                    <a:pt x="46652" y="103646"/>
                  </a:lnTo>
                  <a:lnTo>
                    <a:pt x="50644" y="104751"/>
                  </a:lnTo>
                  <a:lnTo>
                    <a:pt x="55135" y="105193"/>
                  </a:lnTo>
                  <a:lnTo>
                    <a:pt x="60124" y="105414"/>
                  </a:lnTo>
                  <a:lnTo>
                    <a:pt x="64615" y="105193"/>
                  </a:lnTo>
                  <a:lnTo>
                    <a:pt x="69106" y="104751"/>
                  </a:lnTo>
                  <a:lnTo>
                    <a:pt x="73097" y="103646"/>
                  </a:lnTo>
                  <a:lnTo>
                    <a:pt x="77089" y="102320"/>
                  </a:lnTo>
                  <a:lnTo>
                    <a:pt x="80582" y="100773"/>
                  </a:lnTo>
                  <a:lnTo>
                    <a:pt x="83825" y="99005"/>
                  </a:lnTo>
                  <a:lnTo>
                    <a:pt x="86819" y="96353"/>
                  </a:lnTo>
                  <a:lnTo>
                    <a:pt x="89313" y="93701"/>
                  </a:lnTo>
                  <a:lnTo>
                    <a:pt x="91808" y="90828"/>
                  </a:lnTo>
                  <a:lnTo>
                    <a:pt x="93804" y="87292"/>
                  </a:lnTo>
                  <a:lnTo>
                    <a:pt x="95550" y="83756"/>
                  </a:lnTo>
                  <a:lnTo>
                    <a:pt x="97047" y="79558"/>
                  </a:lnTo>
                  <a:lnTo>
                    <a:pt x="98045" y="75138"/>
                  </a:lnTo>
                  <a:lnTo>
                    <a:pt x="99043" y="70497"/>
                  </a:lnTo>
                  <a:lnTo>
                    <a:pt x="99542" y="65414"/>
                  </a:lnTo>
                  <a:lnTo>
                    <a:pt x="99542" y="59889"/>
                  </a:lnTo>
                  <a:lnTo>
                    <a:pt x="99542" y="54585"/>
                  </a:lnTo>
                  <a:lnTo>
                    <a:pt x="99043" y="49723"/>
                  </a:lnTo>
                  <a:lnTo>
                    <a:pt x="98045" y="44861"/>
                  </a:lnTo>
                  <a:lnTo>
                    <a:pt x="97047" y="40441"/>
                  </a:lnTo>
                  <a:lnTo>
                    <a:pt x="95550" y="36685"/>
                  </a:lnTo>
                  <a:lnTo>
                    <a:pt x="93804" y="32928"/>
                  </a:lnTo>
                  <a:lnTo>
                    <a:pt x="91808" y="29613"/>
                  </a:lnTo>
                  <a:lnTo>
                    <a:pt x="89313" y="26519"/>
                  </a:lnTo>
                  <a:lnTo>
                    <a:pt x="86819" y="23867"/>
                  </a:lnTo>
                  <a:lnTo>
                    <a:pt x="83825" y="21657"/>
                  </a:lnTo>
                  <a:lnTo>
                    <a:pt x="80582" y="19447"/>
                  </a:lnTo>
                  <a:lnTo>
                    <a:pt x="77089" y="17900"/>
                  </a:lnTo>
                  <a:lnTo>
                    <a:pt x="73097" y="16795"/>
                  </a:lnTo>
                  <a:lnTo>
                    <a:pt x="69106" y="15911"/>
                  </a:lnTo>
                  <a:lnTo>
                    <a:pt x="64365" y="15248"/>
                  </a:lnTo>
                  <a:lnTo>
                    <a:pt x="59625" y="15248"/>
                  </a:lnTo>
                  <a:lnTo>
                    <a:pt x="54885" y="15248"/>
                  </a:lnTo>
                  <a:lnTo>
                    <a:pt x="50395" y="15911"/>
                  </a:lnTo>
                  <a:lnTo>
                    <a:pt x="46403" y="16574"/>
                  </a:lnTo>
                  <a:lnTo>
                    <a:pt x="42661" y="17900"/>
                  </a:lnTo>
                  <a:lnTo>
                    <a:pt x="39168" y="19447"/>
                  </a:lnTo>
                  <a:lnTo>
                    <a:pt x="35675" y="21436"/>
                  </a:lnTo>
                  <a:lnTo>
                    <a:pt x="32931" y="23646"/>
                  </a:lnTo>
                  <a:lnTo>
                    <a:pt x="30436" y="26298"/>
                  </a:lnTo>
                  <a:lnTo>
                    <a:pt x="27941" y="29392"/>
                  </a:lnTo>
                  <a:lnTo>
                    <a:pt x="25945" y="32707"/>
                  </a:lnTo>
                  <a:lnTo>
                    <a:pt x="24449" y="36464"/>
                  </a:lnTo>
                  <a:lnTo>
                    <a:pt x="22952" y="40441"/>
                  </a:lnTo>
                  <a:lnTo>
                    <a:pt x="21954" y="44861"/>
                  </a:lnTo>
                  <a:lnTo>
                    <a:pt x="20956" y="49502"/>
                  </a:lnTo>
                  <a:lnTo>
                    <a:pt x="20457" y="54585"/>
                  </a:lnTo>
                  <a:lnTo>
                    <a:pt x="20457" y="598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68" y="3004"/>
              <a:ext cx="140" cy="187"/>
            </a:xfrm>
            <a:custGeom>
              <a:pathLst>
                <a:path extrusionOk="0" h="120000" w="120000">
                  <a:moveTo>
                    <a:pt x="114387" y="61392"/>
                  </a:moveTo>
                  <a:lnTo>
                    <a:pt x="114948" y="61420"/>
                  </a:lnTo>
                  <a:lnTo>
                    <a:pt x="115509" y="61476"/>
                  </a:lnTo>
                  <a:lnTo>
                    <a:pt x="116071" y="61587"/>
                  </a:lnTo>
                  <a:lnTo>
                    <a:pt x="116557" y="61727"/>
                  </a:lnTo>
                  <a:lnTo>
                    <a:pt x="117081" y="61894"/>
                  </a:lnTo>
                  <a:lnTo>
                    <a:pt x="117530" y="62089"/>
                  </a:lnTo>
                  <a:lnTo>
                    <a:pt x="117942" y="62367"/>
                  </a:lnTo>
                  <a:lnTo>
                    <a:pt x="118353" y="62618"/>
                  </a:lnTo>
                  <a:lnTo>
                    <a:pt x="118727" y="62896"/>
                  </a:lnTo>
                  <a:lnTo>
                    <a:pt x="119027" y="63259"/>
                  </a:lnTo>
                  <a:lnTo>
                    <a:pt x="119326" y="63593"/>
                  </a:lnTo>
                  <a:lnTo>
                    <a:pt x="119588" y="63955"/>
                  </a:lnTo>
                  <a:lnTo>
                    <a:pt x="119738" y="64345"/>
                  </a:lnTo>
                  <a:lnTo>
                    <a:pt x="119887" y="64763"/>
                  </a:lnTo>
                  <a:lnTo>
                    <a:pt x="119962" y="65153"/>
                  </a:lnTo>
                  <a:lnTo>
                    <a:pt x="120000" y="65571"/>
                  </a:lnTo>
                  <a:lnTo>
                    <a:pt x="120000" y="85125"/>
                  </a:lnTo>
                  <a:lnTo>
                    <a:pt x="119962" y="85543"/>
                  </a:lnTo>
                  <a:lnTo>
                    <a:pt x="119887" y="85961"/>
                  </a:lnTo>
                  <a:lnTo>
                    <a:pt x="119738" y="86350"/>
                  </a:lnTo>
                  <a:lnTo>
                    <a:pt x="119588" y="86740"/>
                  </a:lnTo>
                  <a:lnTo>
                    <a:pt x="119326" y="87103"/>
                  </a:lnTo>
                  <a:lnTo>
                    <a:pt x="119027" y="87465"/>
                  </a:lnTo>
                  <a:lnTo>
                    <a:pt x="118727" y="87771"/>
                  </a:lnTo>
                  <a:lnTo>
                    <a:pt x="118353" y="88077"/>
                  </a:lnTo>
                  <a:lnTo>
                    <a:pt x="117942" y="88356"/>
                  </a:lnTo>
                  <a:lnTo>
                    <a:pt x="117530" y="88579"/>
                  </a:lnTo>
                  <a:lnTo>
                    <a:pt x="117081" y="88802"/>
                  </a:lnTo>
                  <a:lnTo>
                    <a:pt x="116557" y="88969"/>
                  </a:lnTo>
                  <a:lnTo>
                    <a:pt x="116071" y="89136"/>
                  </a:lnTo>
                  <a:lnTo>
                    <a:pt x="115509" y="89220"/>
                  </a:lnTo>
                  <a:lnTo>
                    <a:pt x="114948" y="89275"/>
                  </a:lnTo>
                  <a:lnTo>
                    <a:pt x="114387" y="89303"/>
                  </a:lnTo>
                  <a:lnTo>
                    <a:pt x="88157" y="89303"/>
                  </a:lnTo>
                  <a:lnTo>
                    <a:pt x="87558" y="89275"/>
                  </a:lnTo>
                  <a:lnTo>
                    <a:pt x="86997" y="89220"/>
                  </a:lnTo>
                  <a:lnTo>
                    <a:pt x="86473" y="89136"/>
                  </a:lnTo>
                  <a:lnTo>
                    <a:pt x="85949" y="88969"/>
                  </a:lnTo>
                  <a:lnTo>
                    <a:pt x="85425" y="88802"/>
                  </a:lnTo>
                  <a:lnTo>
                    <a:pt x="84976" y="88579"/>
                  </a:lnTo>
                  <a:lnTo>
                    <a:pt x="84565" y="88356"/>
                  </a:lnTo>
                  <a:lnTo>
                    <a:pt x="84153" y="88077"/>
                  </a:lnTo>
                  <a:lnTo>
                    <a:pt x="83816" y="87771"/>
                  </a:lnTo>
                  <a:lnTo>
                    <a:pt x="83479" y="87465"/>
                  </a:lnTo>
                  <a:lnTo>
                    <a:pt x="83180" y="87103"/>
                  </a:lnTo>
                  <a:lnTo>
                    <a:pt x="82956" y="86740"/>
                  </a:lnTo>
                  <a:lnTo>
                    <a:pt x="82768" y="86350"/>
                  </a:lnTo>
                  <a:lnTo>
                    <a:pt x="82619" y="85961"/>
                  </a:lnTo>
                  <a:lnTo>
                    <a:pt x="82544" y="85543"/>
                  </a:lnTo>
                  <a:lnTo>
                    <a:pt x="82507" y="85125"/>
                  </a:lnTo>
                  <a:lnTo>
                    <a:pt x="82507" y="65571"/>
                  </a:lnTo>
                  <a:lnTo>
                    <a:pt x="82544" y="65153"/>
                  </a:lnTo>
                  <a:lnTo>
                    <a:pt x="82619" y="64763"/>
                  </a:lnTo>
                  <a:lnTo>
                    <a:pt x="82768" y="64345"/>
                  </a:lnTo>
                  <a:lnTo>
                    <a:pt x="82956" y="63955"/>
                  </a:lnTo>
                  <a:lnTo>
                    <a:pt x="83180" y="63593"/>
                  </a:lnTo>
                  <a:lnTo>
                    <a:pt x="83479" y="63259"/>
                  </a:lnTo>
                  <a:lnTo>
                    <a:pt x="83816" y="62896"/>
                  </a:lnTo>
                  <a:lnTo>
                    <a:pt x="84153" y="62618"/>
                  </a:lnTo>
                  <a:lnTo>
                    <a:pt x="84565" y="62367"/>
                  </a:lnTo>
                  <a:lnTo>
                    <a:pt x="84976" y="62089"/>
                  </a:lnTo>
                  <a:lnTo>
                    <a:pt x="85425" y="61894"/>
                  </a:lnTo>
                  <a:lnTo>
                    <a:pt x="85949" y="61727"/>
                  </a:lnTo>
                  <a:lnTo>
                    <a:pt x="86473" y="61587"/>
                  </a:lnTo>
                  <a:lnTo>
                    <a:pt x="86997" y="61476"/>
                  </a:lnTo>
                  <a:lnTo>
                    <a:pt x="87558" y="61420"/>
                  </a:lnTo>
                  <a:lnTo>
                    <a:pt x="88157" y="61392"/>
                  </a:lnTo>
                  <a:lnTo>
                    <a:pt x="114387" y="61392"/>
                  </a:lnTo>
                  <a:close/>
                  <a:moveTo>
                    <a:pt x="31880" y="92089"/>
                  </a:moveTo>
                  <a:lnTo>
                    <a:pt x="32441" y="92116"/>
                  </a:lnTo>
                  <a:lnTo>
                    <a:pt x="33040" y="92172"/>
                  </a:lnTo>
                  <a:lnTo>
                    <a:pt x="33564" y="92284"/>
                  </a:lnTo>
                  <a:lnTo>
                    <a:pt x="34087" y="92395"/>
                  </a:lnTo>
                  <a:lnTo>
                    <a:pt x="34574" y="92618"/>
                  </a:lnTo>
                  <a:lnTo>
                    <a:pt x="35060" y="92813"/>
                  </a:lnTo>
                  <a:lnTo>
                    <a:pt x="35472" y="93036"/>
                  </a:lnTo>
                  <a:lnTo>
                    <a:pt x="35846" y="93314"/>
                  </a:lnTo>
                  <a:lnTo>
                    <a:pt x="36258" y="93621"/>
                  </a:lnTo>
                  <a:lnTo>
                    <a:pt x="36557" y="93927"/>
                  </a:lnTo>
                  <a:lnTo>
                    <a:pt x="36819" y="94261"/>
                  </a:lnTo>
                  <a:lnTo>
                    <a:pt x="37043" y="94651"/>
                  </a:lnTo>
                  <a:lnTo>
                    <a:pt x="37231" y="95013"/>
                  </a:lnTo>
                  <a:lnTo>
                    <a:pt x="37418" y="95431"/>
                  </a:lnTo>
                  <a:lnTo>
                    <a:pt x="37492" y="95849"/>
                  </a:lnTo>
                  <a:lnTo>
                    <a:pt x="37530" y="96295"/>
                  </a:lnTo>
                  <a:lnTo>
                    <a:pt x="37530" y="115793"/>
                  </a:lnTo>
                  <a:lnTo>
                    <a:pt x="37492" y="116239"/>
                  </a:lnTo>
                  <a:lnTo>
                    <a:pt x="37418" y="116657"/>
                  </a:lnTo>
                  <a:lnTo>
                    <a:pt x="37231" y="117075"/>
                  </a:lnTo>
                  <a:lnTo>
                    <a:pt x="37043" y="117437"/>
                  </a:lnTo>
                  <a:lnTo>
                    <a:pt x="36819" y="117799"/>
                  </a:lnTo>
                  <a:lnTo>
                    <a:pt x="36557" y="118161"/>
                  </a:lnTo>
                  <a:lnTo>
                    <a:pt x="36258" y="118467"/>
                  </a:lnTo>
                  <a:lnTo>
                    <a:pt x="35846" y="118774"/>
                  </a:lnTo>
                  <a:lnTo>
                    <a:pt x="35472" y="119052"/>
                  </a:lnTo>
                  <a:lnTo>
                    <a:pt x="35060" y="119275"/>
                  </a:lnTo>
                  <a:lnTo>
                    <a:pt x="34574" y="119470"/>
                  </a:lnTo>
                  <a:lnTo>
                    <a:pt x="34087" y="119665"/>
                  </a:lnTo>
                  <a:lnTo>
                    <a:pt x="33564" y="119805"/>
                  </a:lnTo>
                  <a:lnTo>
                    <a:pt x="33040" y="119916"/>
                  </a:lnTo>
                  <a:lnTo>
                    <a:pt x="32441" y="119972"/>
                  </a:lnTo>
                  <a:lnTo>
                    <a:pt x="31880" y="120000"/>
                  </a:lnTo>
                  <a:lnTo>
                    <a:pt x="5650" y="120000"/>
                  </a:lnTo>
                  <a:lnTo>
                    <a:pt x="5088" y="119972"/>
                  </a:lnTo>
                  <a:lnTo>
                    <a:pt x="4490" y="119916"/>
                  </a:lnTo>
                  <a:lnTo>
                    <a:pt x="3966" y="119805"/>
                  </a:lnTo>
                  <a:lnTo>
                    <a:pt x="3442" y="119665"/>
                  </a:lnTo>
                  <a:lnTo>
                    <a:pt x="2956" y="119470"/>
                  </a:lnTo>
                  <a:lnTo>
                    <a:pt x="2469" y="119275"/>
                  </a:lnTo>
                  <a:lnTo>
                    <a:pt x="2057" y="119052"/>
                  </a:lnTo>
                  <a:lnTo>
                    <a:pt x="1683" y="118774"/>
                  </a:lnTo>
                  <a:lnTo>
                    <a:pt x="1272" y="118467"/>
                  </a:lnTo>
                  <a:lnTo>
                    <a:pt x="972" y="118161"/>
                  </a:lnTo>
                  <a:lnTo>
                    <a:pt x="710" y="117799"/>
                  </a:lnTo>
                  <a:lnTo>
                    <a:pt x="486" y="117437"/>
                  </a:lnTo>
                  <a:lnTo>
                    <a:pt x="261" y="117075"/>
                  </a:lnTo>
                  <a:lnTo>
                    <a:pt x="112" y="116657"/>
                  </a:lnTo>
                  <a:lnTo>
                    <a:pt x="37" y="116239"/>
                  </a:lnTo>
                  <a:lnTo>
                    <a:pt x="0" y="115793"/>
                  </a:lnTo>
                  <a:lnTo>
                    <a:pt x="0" y="96295"/>
                  </a:lnTo>
                  <a:lnTo>
                    <a:pt x="37" y="95849"/>
                  </a:lnTo>
                  <a:lnTo>
                    <a:pt x="112" y="95431"/>
                  </a:lnTo>
                  <a:lnTo>
                    <a:pt x="261" y="95013"/>
                  </a:lnTo>
                  <a:lnTo>
                    <a:pt x="486" y="94651"/>
                  </a:lnTo>
                  <a:lnTo>
                    <a:pt x="710" y="94261"/>
                  </a:lnTo>
                  <a:lnTo>
                    <a:pt x="972" y="93927"/>
                  </a:lnTo>
                  <a:lnTo>
                    <a:pt x="1272" y="93621"/>
                  </a:lnTo>
                  <a:lnTo>
                    <a:pt x="1683" y="93314"/>
                  </a:lnTo>
                  <a:lnTo>
                    <a:pt x="2057" y="93036"/>
                  </a:lnTo>
                  <a:lnTo>
                    <a:pt x="2469" y="92813"/>
                  </a:lnTo>
                  <a:lnTo>
                    <a:pt x="2956" y="92618"/>
                  </a:lnTo>
                  <a:lnTo>
                    <a:pt x="3442" y="92395"/>
                  </a:lnTo>
                  <a:lnTo>
                    <a:pt x="3966" y="92284"/>
                  </a:lnTo>
                  <a:lnTo>
                    <a:pt x="4490" y="92172"/>
                  </a:lnTo>
                  <a:lnTo>
                    <a:pt x="5088" y="92116"/>
                  </a:lnTo>
                  <a:lnTo>
                    <a:pt x="5612" y="92089"/>
                  </a:lnTo>
                  <a:lnTo>
                    <a:pt x="31880" y="92089"/>
                  </a:lnTo>
                  <a:close/>
                  <a:moveTo>
                    <a:pt x="31880" y="30696"/>
                  </a:moveTo>
                  <a:lnTo>
                    <a:pt x="32441" y="30696"/>
                  </a:lnTo>
                  <a:lnTo>
                    <a:pt x="33040" y="30807"/>
                  </a:lnTo>
                  <a:lnTo>
                    <a:pt x="33564" y="30891"/>
                  </a:lnTo>
                  <a:lnTo>
                    <a:pt x="34087" y="31030"/>
                  </a:lnTo>
                  <a:lnTo>
                    <a:pt x="34574" y="31197"/>
                  </a:lnTo>
                  <a:lnTo>
                    <a:pt x="35060" y="31420"/>
                  </a:lnTo>
                  <a:lnTo>
                    <a:pt x="35472" y="31643"/>
                  </a:lnTo>
                  <a:lnTo>
                    <a:pt x="35846" y="31922"/>
                  </a:lnTo>
                  <a:lnTo>
                    <a:pt x="36258" y="32228"/>
                  </a:lnTo>
                  <a:lnTo>
                    <a:pt x="36557" y="32562"/>
                  </a:lnTo>
                  <a:lnTo>
                    <a:pt x="36819" y="32896"/>
                  </a:lnTo>
                  <a:lnTo>
                    <a:pt x="37043" y="33259"/>
                  </a:lnTo>
                  <a:lnTo>
                    <a:pt x="37231" y="33649"/>
                  </a:lnTo>
                  <a:lnTo>
                    <a:pt x="37418" y="34038"/>
                  </a:lnTo>
                  <a:lnTo>
                    <a:pt x="37492" y="34456"/>
                  </a:lnTo>
                  <a:lnTo>
                    <a:pt x="37530" y="34874"/>
                  </a:lnTo>
                  <a:lnTo>
                    <a:pt x="37530" y="54428"/>
                  </a:lnTo>
                  <a:lnTo>
                    <a:pt x="37492" y="54846"/>
                  </a:lnTo>
                  <a:lnTo>
                    <a:pt x="37418" y="55264"/>
                  </a:lnTo>
                  <a:lnTo>
                    <a:pt x="37231" y="55654"/>
                  </a:lnTo>
                  <a:lnTo>
                    <a:pt x="37043" y="56072"/>
                  </a:lnTo>
                  <a:lnTo>
                    <a:pt x="36819" y="56406"/>
                  </a:lnTo>
                  <a:lnTo>
                    <a:pt x="36557" y="56740"/>
                  </a:lnTo>
                  <a:lnTo>
                    <a:pt x="36258" y="57103"/>
                  </a:lnTo>
                  <a:lnTo>
                    <a:pt x="35846" y="57381"/>
                  </a:lnTo>
                  <a:lnTo>
                    <a:pt x="35472" y="57632"/>
                  </a:lnTo>
                  <a:lnTo>
                    <a:pt x="35060" y="57910"/>
                  </a:lnTo>
                  <a:lnTo>
                    <a:pt x="34574" y="58105"/>
                  </a:lnTo>
                  <a:lnTo>
                    <a:pt x="34087" y="58272"/>
                  </a:lnTo>
                  <a:lnTo>
                    <a:pt x="33564" y="58412"/>
                  </a:lnTo>
                  <a:lnTo>
                    <a:pt x="33040" y="58523"/>
                  </a:lnTo>
                  <a:lnTo>
                    <a:pt x="32441" y="58579"/>
                  </a:lnTo>
                  <a:lnTo>
                    <a:pt x="31880" y="58607"/>
                  </a:lnTo>
                  <a:lnTo>
                    <a:pt x="5650" y="58579"/>
                  </a:lnTo>
                  <a:lnTo>
                    <a:pt x="5088" y="58579"/>
                  </a:lnTo>
                  <a:lnTo>
                    <a:pt x="4490" y="58523"/>
                  </a:lnTo>
                  <a:lnTo>
                    <a:pt x="3966" y="58412"/>
                  </a:lnTo>
                  <a:lnTo>
                    <a:pt x="3442" y="58272"/>
                  </a:lnTo>
                  <a:lnTo>
                    <a:pt x="2956" y="58105"/>
                  </a:lnTo>
                  <a:lnTo>
                    <a:pt x="2469" y="57910"/>
                  </a:lnTo>
                  <a:lnTo>
                    <a:pt x="2057" y="57632"/>
                  </a:lnTo>
                  <a:lnTo>
                    <a:pt x="1683" y="57381"/>
                  </a:lnTo>
                  <a:lnTo>
                    <a:pt x="1272" y="57103"/>
                  </a:lnTo>
                  <a:lnTo>
                    <a:pt x="972" y="56740"/>
                  </a:lnTo>
                  <a:lnTo>
                    <a:pt x="710" y="56406"/>
                  </a:lnTo>
                  <a:lnTo>
                    <a:pt x="486" y="56072"/>
                  </a:lnTo>
                  <a:lnTo>
                    <a:pt x="261" y="55654"/>
                  </a:lnTo>
                  <a:lnTo>
                    <a:pt x="112" y="55264"/>
                  </a:lnTo>
                  <a:lnTo>
                    <a:pt x="37" y="54846"/>
                  </a:lnTo>
                  <a:lnTo>
                    <a:pt x="0" y="54428"/>
                  </a:lnTo>
                  <a:lnTo>
                    <a:pt x="0" y="34874"/>
                  </a:lnTo>
                  <a:lnTo>
                    <a:pt x="37" y="34456"/>
                  </a:lnTo>
                  <a:lnTo>
                    <a:pt x="112" y="34038"/>
                  </a:lnTo>
                  <a:lnTo>
                    <a:pt x="261" y="33649"/>
                  </a:lnTo>
                  <a:lnTo>
                    <a:pt x="486" y="33259"/>
                  </a:lnTo>
                  <a:lnTo>
                    <a:pt x="710" y="32896"/>
                  </a:lnTo>
                  <a:lnTo>
                    <a:pt x="972" y="32562"/>
                  </a:lnTo>
                  <a:lnTo>
                    <a:pt x="1272" y="32228"/>
                  </a:lnTo>
                  <a:lnTo>
                    <a:pt x="1683" y="31922"/>
                  </a:lnTo>
                  <a:lnTo>
                    <a:pt x="2057" y="31643"/>
                  </a:lnTo>
                  <a:lnTo>
                    <a:pt x="2469" y="31420"/>
                  </a:lnTo>
                  <a:lnTo>
                    <a:pt x="2956" y="31197"/>
                  </a:lnTo>
                  <a:lnTo>
                    <a:pt x="3442" y="31030"/>
                  </a:lnTo>
                  <a:lnTo>
                    <a:pt x="3966" y="30891"/>
                  </a:lnTo>
                  <a:lnTo>
                    <a:pt x="4490" y="30807"/>
                  </a:lnTo>
                  <a:lnTo>
                    <a:pt x="5088" y="30696"/>
                  </a:lnTo>
                  <a:lnTo>
                    <a:pt x="5612" y="30696"/>
                  </a:lnTo>
                  <a:lnTo>
                    <a:pt x="31880" y="30696"/>
                  </a:lnTo>
                  <a:close/>
                  <a:moveTo>
                    <a:pt x="31880" y="61392"/>
                  </a:moveTo>
                  <a:lnTo>
                    <a:pt x="32441" y="61420"/>
                  </a:lnTo>
                  <a:lnTo>
                    <a:pt x="33040" y="61476"/>
                  </a:lnTo>
                  <a:lnTo>
                    <a:pt x="33564" y="61587"/>
                  </a:lnTo>
                  <a:lnTo>
                    <a:pt x="34087" y="61727"/>
                  </a:lnTo>
                  <a:lnTo>
                    <a:pt x="34574" y="61894"/>
                  </a:lnTo>
                  <a:lnTo>
                    <a:pt x="35060" y="62089"/>
                  </a:lnTo>
                  <a:lnTo>
                    <a:pt x="35472" y="62367"/>
                  </a:lnTo>
                  <a:lnTo>
                    <a:pt x="35846" y="62618"/>
                  </a:lnTo>
                  <a:lnTo>
                    <a:pt x="36258" y="62896"/>
                  </a:lnTo>
                  <a:lnTo>
                    <a:pt x="36557" y="63259"/>
                  </a:lnTo>
                  <a:lnTo>
                    <a:pt x="36819" y="63593"/>
                  </a:lnTo>
                  <a:lnTo>
                    <a:pt x="37043" y="63955"/>
                  </a:lnTo>
                  <a:lnTo>
                    <a:pt x="37231" y="64345"/>
                  </a:lnTo>
                  <a:lnTo>
                    <a:pt x="37418" y="64763"/>
                  </a:lnTo>
                  <a:lnTo>
                    <a:pt x="37492" y="65153"/>
                  </a:lnTo>
                  <a:lnTo>
                    <a:pt x="37530" y="65571"/>
                  </a:lnTo>
                  <a:lnTo>
                    <a:pt x="37530" y="85125"/>
                  </a:lnTo>
                  <a:lnTo>
                    <a:pt x="37492" y="85543"/>
                  </a:lnTo>
                  <a:lnTo>
                    <a:pt x="37418" y="85961"/>
                  </a:lnTo>
                  <a:lnTo>
                    <a:pt x="37231" y="86350"/>
                  </a:lnTo>
                  <a:lnTo>
                    <a:pt x="37043" y="86740"/>
                  </a:lnTo>
                  <a:lnTo>
                    <a:pt x="36819" y="87103"/>
                  </a:lnTo>
                  <a:lnTo>
                    <a:pt x="36557" y="87465"/>
                  </a:lnTo>
                  <a:lnTo>
                    <a:pt x="36258" y="87771"/>
                  </a:lnTo>
                  <a:lnTo>
                    <a:pt x="35846" y="88077"/>
                  </a:lnTo>
                  <a:lnTo>
                    <a:pt x="35472" y="88356"/>
                  </a:lnTo>
                  <a:lnTo>
                    <a:pt x="35060" y="88579"/>
                  </a:lnTo>
                  <a:lnTo>
                    <a:pt x="34574" y="88802"/>
                  </a:lnTo>
                  <a:lnTo>
                    <a:pt x="34087" y="88969"/>
                  </a:lnTo>
                  <a:lnTo>
                    <a:pt x="33564" y="89136"/>
                  </a:lnTo>
                  <a:lnTo>
                    <a:pt x="33040" y="89220"/>
                  </a:lnTo>
                  <a:lnTo>
                    <a:pt x="32441" y="89275"/>
                  </a:lnTo>
                  <a:lnTo>
                    <a:pt x="31880" y="89303"/>
                  </a:lnTo>
                  <a:lnTo>
                    <a:pt x="5650" y="89303"/>
                  </a:lnTo>
                  <a:lnTo>
                    <a:pt x="5088" y="89275"/>
                  </a:lnTo>
                  <a:lnTo>
                    <a:pt x="4490" y="89220"/>
                  </a:lnTo>
                  <a:lnTo>
                    <a:pt x="3966" y="89136"/>
                  </a:lnTo>
                  <a:lnTo>
                    <a:pt x="3442" y="88969"/>
                  </a:lnTo>
                  <a:lnTo>
                    <a:pt x="2956" y="88802"/>
                  </a:lnTo>
                  <a:lnTo>
                    <a:pt x="2469" y="88579"/>
                  </a:lnTo>
                  <a:lnTo>
                    <a:pt x="2057" y="88356"/>
                  </a:lnTo>
                  <a:lnTo>
                    <a:pt x="1683" y="88077"/>
                  </a:lnTo>
                  <a:lnTo>
                    <a:pt x="1272" y="87771"/>
                  </a:lnTo>
                  <a:lnTo>
                    <a:pt x="972" y="87465"/>
                  </a:lnTo>
                  <a:lnTo>
                    <a:pt x="710" y="87103"/>
                  </a:lnTo>
                  <a:lnTo>
                    <a:pt x="486" y="86740"/>
                  </a:lnTo>
                  <a:lnTo>
                    <a:pt x="261" y="86350"/>
                  </a:lnTo>
                  <a:lnTo>
                    <a:pt x="112" y="85961"/>
                  </a:lnTo>
                  <a:lnTo>
                    <a:pt x="37" y="85543"/>
                  </a:lnTo>
                  <a:lnTo>
                    <a:pt x="0" y="85125"/>
                  </a:lnTo>
                  <a:lnTo>
                    <a:pt x="0" y="65571"/>
                  </a:lnTo>
                  <a:lnTo>
                    <a:pt x="37" y="65153"/>
                  </a:lnTo>
                  <a:lnTo>
                    <a:pt x="112" y="64763"/>
                  </a:lnTo>
                  <a:lnTo>
                    <a:pt x="261" y="64345"/>
                  </a:lnTo>
                  <a:lnTo>
                    <a:pt x="486" y="63955"/>
                  </a:lnTo>
                  <a:lnTo>
                    <a:pt x="710" y="63593"/>
                  </a:lnTo>
                  <a:lnTo>
                    <a:pt x="972" y="63259"/>
                  </a:lnTo>
                  <a:lnTo>
                    <a:pt x="1272" y="62896"/>
                  </a:lnTo>
                  <a:lnTo>
                    <a:pt x="1683" y="62618"/>
                  </a:lnTo>
                  <a:lnTo>
                    <a:pt x="2057" y="62367"/>
                  </a:lnTo>
                  <a:lnTo>
                    <a:pt x="2469" y="62089"/>
                  </a:lnTo>
                  <a:lnTo>
                    <a:pt x="2956" y="61894"/>
                  </a:lnTo>
                  <a:lnTo>
                    <a:pt x="3442" y="61727"/>
                  </a:lnTo>
                  <a:lnTo>
                    <a:pt x="3966" y="61587"/>
                  </a:lnTo>
                  <a:lnTo>
                    <a:pt x="4490" y="61476"/>
                  </a:lnTo>
                  <a:lnTo>
                    <a:pt x="5088" y="61420"/>
                  </a:lnTo>
                  <a:lnTo>
                    <a:pt x="5612" y="61392"/>
                  </a:lnTo>
                  <a:lnTo>
                    <a:pt x="31880" y="61392"/>
                  </a:lnTo>
                  <a:close/>
                  <a:moveTo>
                    <a:pt x="73152" y="92089"/>
                  </a:moveTo>
                  <a:lnTo>
                    <a:pt x="73713" y="92116"/>
                  </a:lnTo>
                  <a:lnTo>
                    <a:pt x="74275" y="92172"/>
                  </a:lnTo>
                  <a:lnTo>
                    <a:pt x="74798" y="92284"/>
                  </a:lnTo>
                  <a:lnTo>
                    <a:pt x="75360" y="92395"/>
                  </a:lnTo>
                  <a:lnTo>
                    <a:pt x="75809" y="92618"/>
                  </a:lnTo>
                  <a:lnTo>
                    <a:pt x="76258" y="92813"/>
                  </a:lnTo>
                  <a:lnTo>
                    <a:pt x="76707" y="93036"/>
                  </a:lnTo>
                  <a:lnTo>
                    <a:pt x="77118" y="93314"/>
                  </a:lnTo>
                  <a:lnTo>
                    <a:pt x="77455" y="93621"/>
                  </a:lnTo>
                  <a:lnTo>
                    <a:pt x="77829" y="93927"/>
                  </a:lnTo>
                  <a:lnTo>
                    <a:pt x="78091" y="94261"/>
                  </a:lnTo>
                  <a:lnTo>
                    <a:pt x="78316" y="94651"/>
                  </a:lnTo>
                  <a:lnTo>
                    <a:pt x="78503" y="95013"/>
                  </a:lnTo>
                  <a:lnTo>
                    <a:pt x="78615" y="95431"/>
                  </a:lnTo>
                  <a:lnTo>
                    <a:pt x="78727" y="95849"/>
                  </a:lnTo>
                  <a:lnTo>
                    <a:pt x="78727" y="96295"/>
                  </a:lnTo>
                  <a:lnTo>
                    <a:pt x="78727" y="115793"/>
                  </a:lnTo>
                  <a:lnTo>
                    <a:pt x="78727" y="116239"/>
                  </a:lnTo>
                  <a:lnTo>
                    <a:pt x="78615" y="116657"/>
                  </a:lnTo>
                  <a:lnTo>
                    <a:pt x="78503" y="117075"/>
                  </a:lnTo>
                  <a:lnTo>
                    <a:pt x="78316" y="117437"/>
                  </a:lnTo>
                  <a:lnTo>
                    <a:pt x="78091" y="117799"/>
                  </a:lnTo>
                  <a:lnTo>
                    <a:pt x="77829" y="118161"/>
                  </a:lnTo>
                  <a:lnTo>
                    <a:pt x="77455" y="118467"/>
                  </a:lnTo>
                  <a:lnTo>
                    <a:pt x="77118" y="118774"/>
                  </a:lnTo>
                  <a:lnTo>
                    <a:pt x="76707" y="119052"/>
                  </a:lnTo>
                  <a:lnTo>
                    <a:pt x="76258" y="119275"/>
                  </a:lnTo>
                  <a:lnTo>
                    <a:pt x="75809" y="119470"/>
                  </a:lnTo>
                  <a:lnTo>
                    <a:pt x="75360" y="119665"/>
                  </a:lnTo>
                  <a:lnTo>
                    <a:pt x="74798" y="119805"/>
                  </a:lnTo>
                  <a:lnTo>
                    <a:pt x="74275" y="119916"/>
                  </a:lnTo>
                  <a:lnTo>
                    <a:pt x="73713" y="119972"/>
                  </a:lnTo>
                  <a:lnTo>
                    <a:pt x="73152" y="120000"/>
                  </a:lnTo>
                  <a:lnTo>
                    <a:pt x="46884" y="120000"/>
                  </a:lnTo>
                  <a:lnTo>
                    <a:pt x="46286" y="119972"/>
                  </a:lnTo>
                  <a:lnTo>
                    <a:pt x="45762" y="119916"/>
                  </a:lnTo>
                  <a:lnTo>
                    <a:pt x="45201" y="119805"/>
                  </a:lnTo>
                  <a:lnTo>
                    <a:pt x="44714" y="119665"/>
                  </a:lnTo>
                  <a:lnTo>
                    <a:pt x="44190" y="119470"/>
                  </a:lnTo>
                  <a:lnTo>
                    <a:pt x="43741" y="119275"/>
                  </a:lnTo>
                  <a:lnTo>
                    <a:pt x="43330" y="119052"/>
                  </a:lnTo>
                  <a:lnTo>
                    <a:pt x="42881" y="118774"/>
                  </a:lnTo>
                  <a:lnTo>
                    <a:pt x="42544" y="118467"/>
                  </a:lnTo>
                  <a:lnTo>
                    <a:pt x="42245" y="118161"/>
                  </a:lnTo>
                  <a:lnTo>
                    <a:pt x="41945" y="117799"/>
                  </a:lnTo>
                  <a:lnTo>
                    <a:pt x="41683" y="117437"/>
                  </a:lnTo>
                  <a:lnTo>
                    <a:pt x="41496" y="117075"/>
                  </a:lnTo>
                  <a:lnTo>
                    <a:pt x="41384" y="116657"/>
                  </a:lnTo>
                  <a:lnTo>
                    <a:pt x="41272" y="116239"/>
                  </a:lnTo>
                  <a:lnTo>
                    <a:pt x="41272" y="115793"/>
                  </a:lnTo>
                  <a:lnTo>
                    <a:pt x="41272" y="96295"/>
                  </a:lnTo>
                  <a:lnTo>
                    <a:pt x="41272" y="95849"/>
                  </a:lnTo>
                  <a:lnTo>
                    <a:pt x="41384" y="95431"/>
                  </a:lnTo>
                  <a:lnTo>
                    <a:pt x="41496" y="95013"/>
                  </a:lnTo>
                  <a:lnTo>
                    <a:pt x="41683" y="94651"/>
                  </a:lnTo>
                  <a:lnTo>
                    <a:pt x="41945" y="94261"/>
                  </a:lnTo>
                  <a:lnTo>
                    <a:pt x="42245" y="93927"/>
                  </a:lnTo>
                  <a:lnTo>
                    <a:pt x="42544" y="93621"/>
                  </a:lnTo>
                  <a:lnTo>
                    <a:pt x="42881" y="93314"/>
                  </a:lnTo>
                  <a:lnTo>
                    <a:pt x="43330" y="93036"/>
                  </a:lnTo>
                  <a:lnTo>
                    <a:pt x="43741" y="92813"/>
                  </a:lnTo>
                  <a:lnTo>
                    <a:pt x="44190" y="92618"/>
                  </a:lnTo>
                  <a:lnTo>
                    <a:pt x="44714" y="92395"/>
                  </a:lnTo>
                  <a:lnTo>
                    <a:pt x="45201" y="92284"/>
                  </a:lnTo>
                  <a:lnTo>
                    <a:pt x="45762" y="92172"/>
                  </a:lnTo>
                  <a:lnTo>
                    <a:pt x="46286" y="92116"/>
                  </a:lnTo>
                  <a:lnTo>
                    <a:pt x="46884" y="92089"/>
                  </a:lnTo>
                  <a:lnTo>
                    <a:pt x="73152" y="92089"/>
                  </a:lnTo>
                  <a:close/>
                  <a:moveTo>
                    <a:pt x="73152" y="0"/>
                  </a:moveTo>
                  <a:lnTo>
                    <a:pt x="73713" y="27"/>
                  </a:lnTo>
                  <a:lnTo>
                    <a:pt x="74275" y="83"/>
                  </a:lnTo>
                  <a:lnTo>
                    <a:pt x="74798" y="194"/>
                  </a:lnTo>
                  <a:lnTo>
                    <a:pt x="75360" y="306"/>
                  </a:lnTo>
                  <a:lnTo>
                    <a:pt x="75809" y="529"/>
                  </a:lnTo>
                  <a:lnTo>
                    <a:pt x="76258" y="724"/>
                  </a:lnTo>
                  <a:lnTo>
                    <a:pt x="76707" y="947"/>
                  </a:lnTo>
                  <a:lnTo>
                    <a:pt x="77118" y="1253"/>
                  </a:lnTo>
                  <a:lnTo>
                    <a:pt x="77455" y="1532"/>
                  </a:lnTo>
                  <a:lnTo>
                    <a:pt x="77829" y="1838"/>
                  </a:lnTo>
                  <a:lnTo>
                    <a:pt x="78091" y="2200"/>
                  </a:lnTo>
                  <a:lnTo>
                    <a:pt x="78316" y="2562"/>
                  </a:lnTo>
                  <a:lnTo>
                    <a:pt x="78503" y="2952"/>
                  </a:lnTo>
                  <a:lnTo>
                    <a:pt x="78615" y="3342"/>
                  </a:lnTo>
                  <a:lnTo>
                    <a:pt x="78727" y="3760"/>
                  </a:lnTo>
                  <a:lnTo>
                    <a:pt x="78727" y="4178"/>
                  </a:lnTo>
                  <a:lnTo>
                    <a:pt x="78727" y="23704"/>
                  </a:lnTo>
                  <a:lnTo>
                    <a:pt x="78727" y="24150"/>
                  </a:lnTo>
                  <a:lnTo>
                    <a:pt x="78615" y="24568"/>
                  </a:lnTo>
                  <a:lnTo>
                    <a:pt x="78503" y="24986"/>
                  </a:lnTo>
                  <a:lnTo>
                    <a:pt x="78316" y="25348"/>
                  </a:lnTo>
                  <a:lnTo>
                    <a:pt x="78091" y="25738"/>
                  </a:lnTo>
                  <a:lnTo>
                    <a:pt x="77829" y="26072"/>
                  </a:lnTo>
                  <a:lnTo>
                    <a:pt x="77455" y="26378"/>
                  </a:lnTo>
                  <a:lnTo>
                    <a:pt x="77118" y="26685"/>
                  </a:lnTo>
                  <a:lnTo>
                    <a:pt x="76707" y="26963"/>
                  </a:lnTo>
                  <a:lnTo>
                    <a:pt x="76258" y="27186"/>
                  </a:lnTo>
                  <a:lnTo>
                    <a:pt x="75809" y="27409"/>
                  </a:lnTo>
                  <a:lnTo>
                    <a:pt x="75360" y="27576"/>
                  </a:lnTo>
                  <a:lnTo>
                    <a:pt x="74798" y="27715"/>
                  </a:lnTo>
                  <a:lnTo>
                    <a:pt x="74275" y="27827"/>
                  </a:lnTo>
                  <a:lnTo>
                    <a:pt x="73713" y="27883"/>
                  </a:lnTo>
                  <a:lnTo>
                    <a:pt x="73152" y="27910"/>
                  </a:lnTo>
                  <a:lnTo>
                    <a:pt x="46884" y="27910"/>
                  </a:lnTo>
                  <a:lnTo>
                    <a:pt x="46286" y="27883"/>
                  </a:lnTo>
                  <a:lnTo>
                    <a:pt x="45762" y="27827"/>
                  </a:lnTo>
                  <a:lnTo>
                    <a:pt x="45201" y="27715"/>
                  </a:lnTo>
                  <a:lnTo>
                    <a:pt x="44714" y="27576"/>
                  </a:lnTo>
                  <a:lnTo>
                    <a:pt x="44190" y="27409"/>
                  </a:lnTo>
                  <a:lnTo>
                    <a:pt x="43741" y="27186"/>
                  </a:lnTo>
                  <a:lnTo>
                    <a:pt x="43330" y="26963"/>
                  </a:lnTo>
                  <a:lnTo>
                    <a:pt x="42881" y="26685"/>
                  </a:lnTo>
                  <a:lnTo>
                    <a:pt x="42544" y="26378"/>
                  </a:lnTo>
                  <a:lnTo>
                    <a:pt x="42245" y="26072"/>
                  </a:lnTo>
                  <a:lnTo>
                    <a:pt x="41945" y="25738"/>
                  </a:lnTo>
                  <a:lnTo>
                    <a:pt x="41683" y="25348"/>
                  </a:lnTo>
                  <a:lnTo>
                    <a:pt x="41496" y="24986"/>
                  </a:lnTo>
                  <a:lnTo>
                    <a:pt x="41384" y="24568"/>
                  </a:lnTo>
                  <a:lnTo>
                    <a:pt x="41272" y="24150"/>
                  </a:lnTo>
                  <a:lnTo>
                    <a:pt x="41272" y="23704"/>
                  </a:lnTo>
                  <a:lnTo>
                    <a:pt x="41272" y="4178"/>
                  </a:lnTo>
                  <a:lnTo>
                    <a:pt x="41272" y="3760"/>
                  </a:lnTo>
                  <a:lnTo>
                    <a:pt x="41384" y="3342"/>
                  </a:lnTo>
                  <a:lnTo>
                    <a:pt x="41496" y="2952"/>
                  </a:lnTo>
                  <a:lnTo>
                    <a:pt x="41683" y="2562"/>
                  </a:lnTo>
                  <a:lnTo>
                    <a:pt x="41945" y="2200"/>
                  </a:lnTo>
                  <a:lnTo>
                    <a:pt x="42245" y="1838"/>
                  </a:lnTo>
                  <a:lnTo>
                    <a:pt x="42544" y="1532"/>
                  </a:lnTo>
                  <a:lnTo>
                    <a:pt x="42881" y="1253"/>
                  </a:lnTo>
                  <a:lnTo>
                    <a:pt x="43330" y="947"/>
                  </a:lnTo>
                  <a:lnTo>
                    <a:pt x="43741" y="724"/>
                  </a:lnTo>
                  <a:lnTo>
                    <a:pt x="44190" y="529"/>
                  </a:lnTo>
                  <a:lnTo>
                    <a:pt x="44714" y="306"/>
                  </a:lnTo>
                  <a:lnTo>
                    <a:pt x="45201" y="194"/>
                  </a:lnTo>
                  <a:lnTo>
                    <a:pt x="45762" y="83"/>
                  </a:lnTo>
                  <a:lnTo>
                    <a:pt x="46286" y="27"/>
                  </a:lnTo>
                  <a:lnTo>
                    <a:pt x="46884" y="0"/>
                  </a:lnTo>
                  <a:lnTo>
                    <a:pt x="73152" y="0"/>
                  </a:lnTo>
                  <a:close/>
                  <a:moveTo>
                    <a:pt x="73152" y="30696"/>
                  </a:moveTo>
                  <a:lnTo>
                    <a:pt x="73713" y="30696"/>
                  </a:lnTo>
                  <a:lnTo>
                    <a:pt x="74275" y="30807"/>
                  </a:lnTo>
                  <a:lnTo>
                    <a:pt x="74798" y="30891"/>
                  </a:lnTo>
                  <a:lnTo>
                    <a:pt x="75360" y="31030"/>
                  </a:lnTo>
                  <a:lnTo>
                    <a:pt x="75809" y="31197"/>
                  </a:lnTo>
                  <a:lnTo>
                    <a:pt x="76258" y="31420"/>
                  </a:lnTo>
                  <a:lnTo>
                    <a:pt x="76707" y="31643"/>
                  </a:lnTo>
                  <a:lnTo>
                    <a:pt x="77118" y="31922"/>
                  </a:lnTo>
                  <a:lnTo>
                    <a:pt x="77455" y="32228"/>
                  </a:lnTo>
                  <a:lnTo>
                    <a:pt x="77829" y="32562"/>
                  </a:lnTo>
                  <a:lnTo>
                    <a:pt x="78091" y="32896"/>
                  </a:lnTo>
                  <a:lnTo>
                    <a:pt x="78316" y="33259"/>
                  </a:lnTo>
                  <a:lnTo>
                    <a:pt x="78503" y="33649"/>
                  </a:lnTo>
                  <a:lnTo>
                    <a:pt x="78615" y="34038"/>
                  </a:lnTo>
                  <a:lnTo>
                    <a:pt x="78727" y="34456"/>
                  </a:lnTo>
                  <a:lnTo>
                    <a:pt x="78727" y="34874"/>
                  </a:lnTo>
                  <a:lnTo>
                    <a:pt x="78727" y="54428"/>
                  </a:lnTo>
                  <a:lnTo>
                    <a:pt x="78727" y="54846"/>
                  </a:lnTo>
                  <a:lnTo>
                    <a:pt x="78615" y="55264"/>
                  </a:lnTo>
                  <a:lnTo>
                    <a:pt x="78503" y="55654"/>
                  </a:lnTo>
                  <a:lnTo>
                    <a:pt x="78316" y="56072"/>
                  </a:lnTo>
                  <a:lnTo>
                    <a:pt x="78091" y="56406"/>
                  </a:lnTo>
                  <a:lnTo>
                    <a:pt x="77829" y="56740"/>
                  </a:lnTo>
                  <a:lnTo>
                    <a:pt x="77455" y="57103"/>
                  </a:lnTo>
                  <a:lnTo>
                    <a:pt x="77118" y="57381"/>
                  </a:lnTo>
                  <a:lnTo>
                    <a:pt x="76707" y="57632"/>
                  </a:lnTo>
                  <a:lnTo>
                    <a:pt x="76258" y="57910"/>
                  </a:lnTo>
                  <a:lnTo>
                    <a:pt x="75809" y="58105"/>
                  </a:lnTo>
                  <a:lnTo>
                    <a:pt x="75360" y="58272"/>
                  </a:lnTo>
                  <a:lnTo>
                    <a:pt x="74798" y="58412"/>
                  </a:lnTo>
                  <a:lnTo>
                    <a:pt x="74275" y="58523"/>
                  </a:lnTo>
                  <a:lnTo>
                    <a:pt x="73713" y="58579"/>
                  </a:lnTo>
                  <a:lnTo>
                    <a:pt x="73152" y="58607"/>
                  </a:lnTo>
                  <a:lnTo>
                    <a:pt x="46884" y="58579"/>
                  </a:lnTo>
                  <a:lnTo>
                    <a:pt x="46286" y="58579"/>
                  </a:lnTo>
                  <a:lnTo>
                    <a:pt x="45762" y="58523"/>
                  </a:lnTo>
                  <a:lnTo>
                    <a:pt x="45201" y="58412"/>
                  </a:lnTo>
                  <a:lnTo>
                    <a:pt x="44714" y="58272"/>
                  </a:lnTo>
                  <a:lnTo>
                    <a:pt x="44190" y="58105"/>
                  </a:lnTo>
                  <a:lnTo>
                    <a:pt x="43741" y="57910"/>
                  </a:lnTo>
                  <a:lnTo>
                    <a:pt x="43330" y="57632"/>
                  </a:lnTo>
                  <a:lnTo>
                    <a:pt x="42881" y="57381"/>
                  </a:lnTo>
                  <a:lnTo>
                    <a:pt x="42544" y="57103"/>
                  </a:lnTo>
                  <a:lnTo>
                    <a:pt x="42245" y="56740"/>
                  </a:lnTo>
                  <a:lnTo>
                    <a:pt x="41945" y="56406"/>
                  </a:lnTo>
                  <a:lnTo>
                    <a:pt x="41683" y="56072"/>
                  </a:lnTo>
                  <a:lnTo>
                    <a:pt x="41496" y="55654"/>
                  </a:lnTo>
                  <a:lnTo>
                    <a:pt x="41384" y="55264"/>
                  </a:lnTo>
                  <a:lnTo>
                    <a:pt x="41272" y="54846"/>
                  </a:lnTo>
                  <a:lnTo>
                    <a:pt x="41272" y="54428"/>
                  </a:lnTo>
                  <a:lnTo>
                    <a:pt x="41272" y="34874"/>
                  </a:lnTo>
                  <a:lnTo>
                    <a:pt x="41272" y="34456"/>
                  </a:lnTo>
                  <a:lnTo>
                    <a:pt x="41384" y="34038"/>
                  </a:lnTo>
                  <a:lnTo>
                    <a:pt x="41496" y="33649"/>
                  </a:lnTo>
                  <a:lnTo>
                    <a:pt x="41683" y="33259"/>
                  </a:lnTo>
                  <a:lnTo>
                    <a:pt x="41945" y="32896"/>
                  </a:lnTo>
                  <a:lnTo>
                    <a:pt x="42245" y="32562"/>
                  </a:lnTo>
                  <a:lnTo>
                    <a:pt x="42544" y="32228"/>
                  </a:lnTo>
                  <a:lnTo>
                    <a:pt x="42881" y="31922"/>
                  </a:lnTo>
                  <a:lnTo>
                    <a:pt x="43330" y="31643"/>
                  </a:lnTo>
                  <a:lnTo>
                    <a:pt x="43741" y="31420"/>
                  </a:lnTo>
                  <a:lnTo>
                    <a:pt x="44190" y="31197"/>
                  </a:lnTo>
                  <a:lnTo>
                    <a:pt x="44714" y="31030"/>
                  </a:lnTo>
                  <a:lnTo>
                    <a:pt x="45201" y="30891"/>
                  </a:lnTo>
                  <a:lnTo>
                    <a:pt x="45762" y="30807"/>
                  </a:lnTo>
                  <a:lnTo>
                    <a:pt x="46286" y="30696"/>
                  </a:lnTo>
                  <a:lnTo>
                    <a:pt x="46884" y="30696"/>
                  </a:lnTo>
                  <a:lnTo>
                    <a:pt x="73152" y="30696"/>
                  </a:lnTo>
                  <a:close/>
                  <a:moveTo>
                    <a:pt x="73152" y="61392"/>
                  </a:moveTo>
                  <a:lnTo>
                    <a:pt x="73713" y="61420"/>
                  </a:lnTo>
                  <a:lnTo>
                    <a:pt x="74275" y="61476"/>
                  </a:lnTo>
                  <a:lnTo>
                    <a:pt x="74798" y="61587"/>
                  </a:lnTo>
                  <a:lnTo>
                    <a:pt x="75360" y="61727"/>
                  </a:lnTo>
                  <a:lnTo>
                    <a:pt x="75809" y="61894"/>
                  </a:lnTo>
                  <a:lnTo>
                    <a:pt x="76258" y="62089"/>
                  </a:lnTo>
                  <a:lnTo>
                    <a:pt x="76707" y="62367"/>
                  </a:lnTo>
                  <a:lnTo>
                    <a:pt x="77118" y="62618"/>
                  </a:lnTo>
                  <a:lnTo>
                    <a:pt x="77455" y="62896"/>
                  </a:lnTo>
                  <a:lnTo>
                    <a:pt x="77829" y="63259"/>
                  </a:lnTo>
                  <a:lnTo>
                    <a:pt x="78091" y="63593"/>
                  </a:lnTo>
                  <a:lnTo>
                    <a:pt x="78316" y="63955"/>
                  </a:lnTo>
                  <a:lnTo>
                    <a:pt x="78503" y="64345"/>
                  </a:lnTo>
                  <a:lnTo>
                    <a:pt x="78615" y="64763"/>
                  </a:lnTo>
                  <a:lnTo>
                    <a:pt x="78727" y="65153"/>
                  </a:lnTo>
                  <a:lnTo>
                    <a:pt x="78727" y="65571"/>
                  </a:lnTo>
                  <a:lnTo>
                    <a:pt x="78727" y="85125"/>
                  </a:lnTo>
                  <a:lnTo>
                    <a:pt x="78727" y="85543"/>
                  </a:lnTo>
                  <a:lnTo>
                    <a:pt x="78615" y="85961"/>
                  </a:lnTo>
                  <a:lnTo>
                    <a:pt x="78503" y="86350"/>
                  </a:lnTo>
                  <a:lnTo>
                    <a:pt x="78316" y="86740"/>
                  </a:lnTo>
                  <a:lnTo>
                    <a:pt x="78091" y="87103"/>
                  </a:lnTo>
                  <a:lnTo>
                    <a:pt x="77829" y="87465"/>
                  </a:lnTo>
                  <a:lnTo>
                    <a:pt x="77455" y="87771"/>
                  </a:lnTo>
                  <a:lnTo>
                    <a:pt x="77118" y="88077"/>
                  </a:lnTo>
                  <a:lnTo>
                    <a:pt x="76707" y="88356"/>
                  </a:lnTo>
                  <a:lnTo>
                    <a:pt x="76258" y="88579"/>
                  </a:lnTo>
                  <a:lnTo>
                    <a:pt x="75809" y="88802"/>
                  </a:lnTo>
                  <a:lnTo>
                    <a:pt x="75360" y="88969"/>
                  </a:lnTo>
                  <a:lnTo>
                    <a:pt x="74798" y="89136"/>
                  </a:lnTo>
                  <a:lnTo>
                    <a:pt x="74275" y="89220"/>
                  </a:lnTo>
                  <a:lnTo>
                    <a:pt x="73713" y="89275"/>
                  </a:lnTo>
                  <a:lnTo>
                    <a:pt x="73152" y="89303"/>
                  </a:lnTo>
                  <a:lnTo>
                    <a:pt x="46884" y="89303"/>
                  </a:lnTo>
                  <a:lnTo>
                    <a:pt x="46286" y="89275"/>
                  </a:lnTo>
                  <a:lnTo>
                    <a:pt x="45762" y="89220"/>
                  </a:lnTo>
                  <a:lnTo>
                    <a:pt x="45201" y="89136"/>
                  </a:lnTo>
                  <a:lnTo>
                    <a:pt x="44714" y="88969"/>
                  </a:lnTo>
                  <a:lnTo>
                    <a:pt x="44190" y="88802"/>
                  </a:lnTo>
                  <a:lnTo>
                    <a:pt x="43741" y="88579"/>
                  </a:lnTo>
                  <a:lnTo>
                    <a:pt x="43330" y="88356"/>
                  </a:lnTo>
                  <a:lnTo>
                    <a:pt x="42881" y="88077"/>
                  </a:lnTo>
                  <a:lnTo>
                    <a:pt x="42544" y="87771"/>
                  </a:lnTo>
                  <a:lnTo>
                    <a:pt x="42245" y="87465"/>
                  </a:lnTo>
                  <a:lnTo>
                    <a:pt x="41945" y="87103"/>
                  </a:lnTo>
                  <a:lnTo>
                    <a:pt x="41683" y="86740"/>
                  </a:lnTo>
                  <a:lnTo>
                    <a:pt x="41496" y="86350"/>
                  </a:lnTo>
                  <a:lnTo>
                    <a:pt x="41384" y="85961"/>
                  </a:lnTo>
                  <a:lnTo>
                    <a:pt x="41272" y="85543"/>
                  </a:lnTo>
                  <a:lnTo>
                    <a:pt x="41272" y="85125"/>
                  </a:lnTo>
                  <a:lnTo>
                    <a:pt x="41272" y="65571"/>
                  </a:lnTo>
                  <a:lnTo>
                    <a:pt x="41272" y="65153"/>
                  </a:lnTo>
                  <a:lnTo>
                    <a:pt x="41384" y="64763"/>
                  </a:lnTo>
                  <a:lnTo>
                    <a:pt x="41496" y="64345"/>
                  </a:lnTo>
                  <a:lnTo>
                    <a:pt x="41683" y="63955"/>
                  </a:lnTo>
                  <a:lnTo>
                    <a:pt x="41945" y="63593"/>
                  </a:lnTo>
                  <a:lnTo>
                    <a:pt x="42245" y="63259"/>
                  </a:lnTo>
                  <a:lnTo>
                    <a:pt x="42544" y="62896"/>
                  </a:lnTo>
                  <a:lnTo>
                    <a:pt x="42881" y="62618"/>
                  </a:lnTo>
                  <a:lnTo>
                    <a:pt x="43330" y="62367"/>
                  </a:lnTo>
                  <a:lnTo>
                    <a:pt x="43741" y="62089"/>
                  </a:lnTo>
                  <a:lnTo>
                    <a:pt x="44190" y="61894"/>
                  </a:lnTo>
                  <a:lnTo>
                    <a:pt x="44714" y="61727"/>
                  </a:lnTo>
                  <a:lnTo>
                    <a:pt x="45201" y="61587"/>
                  </a:lnTo>
                  <a:lnTo>
                    <a:pt x="45762" y="61476"/>
                  </a:lnTo>
                  <a:lnTo>
                    <a:pt x="46286" y="61420"/>
                  </a:lnTo>
                  <a:lnTo>
                    <a:pt x="46884" y="61392"/>
                  </a:lnTo>
                  <a:lnTo>
                    <a:pt x="73152" y="61392"/>
                  </a:lnTo>
                  <a:close/>
                  <a:moveTo>
                    <a:pt x="114387" y="0"/>
                  </a:moveTo>
                  <a:lnTo>
                    <a:pt x="114948" y="27"/>
                  </a:lnTo>
                  <a:lnTo>
                    <a:pt x="115509" y="83"/>
                  </a:lnTo>
                  <a:lnTo>
                    <a:pt x="116071" y="194"/>
                  </a:lnTo>
                  <a:lnTo>
                    <a:pt x="116557" y="306"/>
                  </a:lnTo>
                  <a:lnTo>
                    <a:pt x="117081" y="529"/>
                  </a:lnTo>
                  <a:lnTo>
                    <a:pt x="117530" y="724"/>
                  </a:lnTo>
                  <a:lnTo>
                    <a:pt x="117942" y="947"/>
                  </a:lnTo>
                  <a:lnTo>
                    <a:pt x="118353" y="1253"/>
                  </a:lnTo>
                  <a:lnTo>
                    <a:pt x="118727" y="1532"/>
                  </a:lnTo>
                  <a:lnTo>
                    <a:pt x="119027" y="1838"/>
                  </a:lnTo>
                  <a:lnTo>
                    <a:pt x="119326" y="2200"/>
                  </a:lnTo>
                  <a:lnTo>
                    <a:pt x="119588" y="2562"/>
                  </a:lnTo>
                  <a:lnTo>
                    <a:pt x="119738" y="2952"/>
                  </a:lnTo>
                  <a:lnTo>
                    <a:pt x="119887" y="3342"/>
                  </a:lnTo>
                  <a:lnTo>
                    <a:pt x="119962" y="3760"/>
                  </a:lnTo>
                  <a:lnTo>
                    <a:pt x="120000" y="4178"/>
                  </a:lnTo>
                  <a:lnTo>
                    <a:pt x="120000" y="23704"/>
                  </a:lnTo>
                  <a:lnTo>
                    <a:pt x="119962" y="24150"/>
                  </a:lnTo>
                  <a:lnTo>
                    <a:pt x="119887" y="24568"/>
                  </a:lnTo>
                  <a:lnTo>
                    <a:pt x="119738" y="24986"/>
                  </a:lnTo>
                  <a:lnTo>
                    <a:pt x="119588" y="25348"/>
                  </a:lnTo>
                  <a:lnTo>
                    <a:pt x="119326" y="25738"/>
                  </a:lnTo>
                  <a:lnTo>
                    <a:pt x="119027" y="26072"/>
                  </a:lnTo>
                  <a:lnTo>
                    <a:pt x="118727" y="26378"/>
                  </a:lnTo>
                  <a:lnTo>
                    <a:pt x="118353" y="26685"/>
                  </a:lnTo>
                  <a:lnTo>
                    <a:pt x="117942" y="26963"/>
                  </a:lnTo>
                  <a:lnTo>
                    <a:pt x="117530" y="27186"/>
                  </a:lnTo>
                  <a:lnTo>
                    <a:pt x="117081" y="27409"/>
                  </a:lnTo>
                  <a:lnTo>
                    <a:pt x="116557" y="27576"/>
                  </a:lnTo>
                  <a:lnTo>
                    <a:pt x="116071" y="27715"/>
                  </a:lnTo>
                  <a:lnTo>
                    <a:pt x="115509" y="27827"/>
                  </a:lnTo>
                  <a:lnTo>
                    <a:pt x="114948" y="27883"/>
                  </a:lnTo>
                  <a:lnTo>
                    <a:pt x="114387" y="27910"/>
                  </a:lnTo>
                  <a:lnTo>
                    <a:pt x="88157" y="27910"/>
                  </a:lnTo>
                  <a:lnTo>
                    <a:pt x="87558" y="27883"/>
                  </a:lnTo>
                  <a:lnTo>
                    <a:pt x="86997" y="27827"/>
                  </a:lnTo>
                  <a:lnTo>
                    <a:pt x="86435" y="27715"/>
                  </a:lnTo>
                  <a:lnTo>
                    <a:pt x="85949" y="27576"/>
                  </a:lnTo>
                  <a:lnTo>
                    <a:pt x="85425" y="27409"/>
                  </a:lnTo>
                  <a:lnTo>
                    <a:pt x="84976" y="27186"/>
                  </a:lnTo>
                  <a:lnTo>
                    <a:pt x="84565" y="26963"/>
                  </a:lnTo>
                  <a:lnTo>
                    <a:pt x="84153" y="26685"/>
                  </a:lnTo>
                  <a:lnTo>
                    <a:pt x="83816" y="26378"/>
                  </a:lnTo>
                  <a:lnTo>
                    <a:pt x="83479" y="26072"/>
                  </a:lnTo>
                  <a:lnTo>
                    <a:pt x="83180" y="25738"/>
                  </a:lnTo>
                  <a:lnTo>
                    <a:pt x="82956" y="25348"/>
                  </a:lnTo>
                  <a:lnTo>
                    <a:pt x="82768" y="24986"/>
                  </a:lnTo>
                  <a:lnTo>
                    <a:pt x="82619" y="24568"/>
                  </a:lnTo>
                  <a:lnTo>
                    <a:pt x="82544" y="24150"/>
                  </a:lnTo>
                  <a:lnTo>
                    <a:pt x="82507" y="23704"/>
                  </a:lnTo>
                  <a:lnTo>
                    <a:pt x="82507" y="4178"/>
                  </a:lnTo>
                  <a:lnTo>
                    <a:pt x="82544" y="3760"/>
                  </a:lnTo>
                  <a:lnTo>
                    <a:pt x="82619" y="3342"/>
                  </a:lnTo>
                  <a:lnTo>
                    <a:pt x="82768" y="2952"/>
                  </a:lnTo>
                  <a:lnTo>
                    <a:pt x="82956" y="2562"/>
                  </a:lnTo>
                  <a:lnTo>
                    <a:pt x="83180" y="2200"/>
                  </a:lnTo>
                  <a:lnTo>
                    <a:pt x="83479" y="1838"/>
                  </a:lnTo>
                  <a:lnTo>
                    <a:pt x="83816" y="1532"/>
                  </a:lnTo>
                  <a:lnTo>
                    <a:pt x="84153" y="1253"/>
                  </a:lnTo>
                  <a:lnTo>
                    <a:pt x="84565" y="947"/>
                  </a:lnTo>
                  <a:lnTo>
                    <a:pt x="84976" y="724"/>
                  </a:lnTo>
                  <a:lnTo>
                    <a:pt x="85425" y="529"/>
                  </a:lnTo>
                  <a:lnTo>
                    <a:pt x="85949" y="306"/>
                  </a:lnTo>
                  <a:lnTo>
                    <a:pt x="86435" y="194"/>
                  </a:lnTo>
                  <a:lnTo>
                    <a:pt x="86997" y="83"/>
                  </a:lnTo>
                  <a:lnTo>
                    <a:pt x="87558" y="27"/>
                  </a:lnTo>
                  <a:lnTo>
                    <a:pt x="88157" y="0"/>
                  </a:lnTo>
                  <a:lnTo>
                    <a:pt x="11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68" y="3004"/>
              <a:ext cx="46" cy="46"/>
            </a:xfrm>
            <a:custGeom>
              <a:pathLst>
                <a:path extrusionOk="0" h="120000" w="120000">
                  <a:moveTo>
                    <a:pt x="120000" y="60000"/>
                  </a:moveTo>
                  <a:lnTo>
                    <a:pt x="120000" y="63050"/>
                  </a:lnTo>
                  <a:lnTo>
                    <a:pt x="119661" y="66214"/>
                  </a:lnTo>
                  <a:lnTo>
                    <a:pt x="119209" y="69152"/>
                  </a:lnTo>
                  <a:lnTo>
                    <a:pt x="118758" y="72090"/>
                  </a:lnTo>
                  <a:lnTo>
                    <a:pt x="118080" y="75028"/>
                  </a:lnTo>
                  <a:lnTo>
                    <a:pt x="117290" y="77853"/>
                  </a:lnTo>
                  <a:lnTo>
                    <a:pt x="116274" y="80677"/>
                  </a:lnTo>
                  <a:lnTo>
                    <a:pt x="115258" y="83389"/>
                  </a:lnTo>
                  <a:lnTo>
                    <a:pt x="114016" y="85988"/>
                  </a:lnTo>
                  <a:lnTo>
                    <a:pt x="112662" y="88587"/>
                  </a:lnTo>
                  <a:lnTo>
                    <a:pt x="111307" y="91186"/>
                  </a:lnTo>
                  <a:lnTo>
                    <a:pt x="109727" y="93672"/>
                  </a:lnTo>
                  <a:lnTo>
                    <a:pt x="108033" y="95932"/>
                  </a:lnTo>
                  <a:lnTo>
                    <a:pt x="106340" y="98192"/>
                  </a:lnTo>
                  <a:lnTo>
                    <a:pt x="104421" y="100338"/>
                  </a:lnTo>
                  <a:lnTo>
                    <a:pt x="102389" y="102485"/>
                  </a:lnTo>
                  <a:lnTo>
                    <a:pt x="100357" y="104519"/>
                  </a:lnTo>
                  <a:lnTo>
                    <a:pt x="98099" y="106327"/>
                  </a:lnTo>
                  <a:lnTo>
                    <a:pt x="95954" y="108135"/>
                  </a:lnTo>
                  <a:lnTo>
                    <a:pt x="93471" y="109717"/>
                  </a:lnTo>
                  <a:lnTo>
                    <a:pt x="91100" y="111412"/>
                  </a:lnTo>
                  <a:lnTo>
                    <a:pt x="88504" y="112768"/>
                  </a:lnTo>
                  <a:lnTo>
                    <a:pt x="86020" y="114124"/>
                  </a:lnTo>
                  <a:lnTo>
                    <a:pt x="83311" y="115367"/>
                  </a:lnTo>
                  <a:lnTo>
                    <a:pt x="80602" y="116384"/>
                  </a:lnTo>
                  <a:lnTo>
                    <a:pt x="77779" y="117288"/>
                  </a:lnTo>
                  <a:lnTo>
                    <a:pt x="74957" y="118079"/>
                  </a:lnTo>
                  <a:lnTo>
                    <a:pt x="72135" y="118870"/>
                  </a:lnTo>
                  <a:lnTo>
                    <a:pt x="69087" y="119322"/>
                  </a:lnTo>
                  <a:lnTo>
                    <a:pt x="66152" y="119774"/>
                  </a:lnTo>
                  <a:lnTo>
                    <a:pt x="62991" y="120000"/>
                  </a:lnTo>
                  <a:lnTo>
                    <a:pt x="59943" y="120000"/>
                  </a:lnTo>
                  <a:lnTo>
                    <a:pt x="56895" y="120000"/>
                  </a:lnTo>
                  <a:lnTo>
                    <a:pt x="53734" y="119774"/>
                  </a:lnTo>
                  <a:lnTo>
                    <a:pt x="50912" y="119322"/>
                  </a:lnTo>
                  <a:lnTo>
                    <a:pt x="47864" y="118870"/>
                  </a:lnTo>
                  <a:lnTo>
                    <a:pt x="45042" y="118079"/>
                  </a:lnTo>
                  <a:lnTo>
                    <a:pt x="42107" y="117288"/>
                  </a:lnTo>
                  <a:lnTo>
                    <a:pt x="39285" y="116384"/>
                  </a:lnTo>
                  <a:lnTo>
                    <a:pt x="36688" y="115367"/>
                  </a:lnTo>
                  <a:lnTo>
                    <a:pt x="33979" y="114124"/>
                  </a:lnTo>
                  <a:lnTo>
                    <a:pt x="31382" y="112768"/>
                  </a:lnTo>
                  <a:lnTo>
                    <a:pt x="28786" y="111412"/>
                  </a:lnTo>
                  <a:lnTo>
                    <a:pt x="26528" y="109717"/>
                  </a:lnTo>
                  <a:lnTo>
                    <a:pt x="24045" y="108135"/>
                  </a:lnTo>
                  <a:lnTo>
                    <a:pt x="21787" y="106327"/>
                  </a:lnTo>
                  <a:lnTo>
                    <a:pt x="19642" y="104519"/>
                  </a:lnTo>
                  <a:lnTo>
                    <a:pt x="17610" y="102485"/>
                  </a:lnTo>
                  <a:lnTo>
                    <a:pt x="15578" y="100338"/>
                  </a:lnTo>
                  <a:lnTo>
                    <a:pt x="13659" y="98192"/>
                  </a:lnTo>
                  <a:lnTo>
                    <a:pt x="11853" y="95932"/>
                  </a:lnTo>
                  <a:lnTo>
                    <a:pt x="10272" y="93672"/>
                  </a:lnTo>
                  <a:lnTo>
                    <a:pt x="8579" y="91186"/>
                  </a:lnTo>
                  <a:lnTo>
                    <a:pt x="7224" y="88587"/>
                  </a:lnTo>
                  <a:lnTo>
                    <a:pt x="5983" y="85988"/>
                  </a:lnTo>
                  <a:lnTo>
                    <a:pt x="4628" y="83389"/>
                  </a:lnTo>
                  <a:lnTo>
                    <a:pt x="3612" y="80677"/>
                  </a:lnTo>
                  <a:lnTo>
                    <a:pt x="2709" y="77853"/>
                  </a:lnTo>
                  <a:lnTo>
                    <a:pt x="1919" y="75028"/>
                  </a:lnTo>
                  <a:lnTo>
                    <a:pt x="1128" y="72090"/>
                  </a:lnTo>
                  <a:lnTo>
                    <a:pt x="677" y="69152"/>
                  </a:lnTo>
                  <a:lnTo>
                    <a:pt x="338" y="66214"/>
                  </a:lnTo>
                  <a:lnTo>
                    <a:pt x="112" y="63050"/>
                  </a:lnTo>
                  <a:lnTo>
                    <a:pt x="0" y="60000"/>
                  </a:lnTo>
                  <a:lnTo>
                    <a:pt x="112" y="56949"/>
                  </a:lnTo>
                  <a:lnTo>
                    <a:pt x="338" y="53785"/>
                  </a:lnTo>
                  <a:lnTo>
                    <a:pt x="677" y="50847"/>
                  </a:lnTo>
                  <a:lnTo>
                    <a:pt x="1128" y="47909"/>
                  </a:lnTo>
                  <a:lnTo>
                    <a:pt x="1919" y="45084"/>
                  </a:lnTo>
                  <a:lnTo>
                    <a:pt x="2709" y="42146"/>
                  </a:lnTo>
                  <a:lnTo>
                    <a:pt x="3612" y="39322"/>
                  </a:lnTo>
                  <a:lnTo>
                    <a:pt x="4628" y="36610"/>
                  </a:lnTo>
                  <a:lnTo>
                    <a:pt x="5983" y="34011"/>
                  </a:lnTo>
                  <a:lnTo>
                    <a:pt x="7224" y="31412"/>
                  </a:lnTo>
                  <a:lnTo>
                    <a:pt x="8579" y="28813"/>
                  </a:lnTo>
                  <a:lnTo>
                    <a:pt x="10272" y="26553"/>
                  </a:lnTo>
                  <a:lnTo>
                    <a:pt x="11853" y="24067"/>
                  </a:lnTo>
                  <a:lnTo>
                    <a:pt x="13659" y="21807"/>
                  </a:lnTo>
                  <a:lnTo>
                    <a:pt x="15578" y="19661"/>
                  </a:lnTo>
                  <a:lnTo>
                    <a:pt x="17610" y="17627"/>
                  </a:lnTo>
                  <a:lnTo>
                    <a:pt x="19642" y="15593"/>
                  </a:lnTo>
                  <a:lnTo>
                    <a:pt x="21787" y="13672"/>
                  </a:lnTo>
                  <a:lnTo>
                    <a:pt x="24045" y="11864"/>
                  </a:lnTo>
                  <a:lnTo>
                    <a:pt x="26528" y="10282"/>
                  </a:lnTo>
                  <a:lnTo>
                    <a:pt x="28786" y="8587"/>
                  </a:lnTo>
                  <a:lnTo>
                    <a:pt x="31382" y="7231"/>
                  </a:lnTo>
                  <a:lnTo>
                    <a:pt x="33979" y="5988"/>
                  </a:lnTo>
                  <a:lnTo>
                    <a:pt x="36688" y="4632"/>
                  </a:lnTo>
                  <a:lnTo>
                    <a:pt x="39285" y="3615"/>
                  </a:lnTo>
                  <a:lnTo>
                    <a:pt x="42107" y="2711"/>
                  </a:lnTo>
                  <a:lnTo>
                    <a:pt x="45042" y="1920"/>
                  </a:lnTo>
                  <a:lnTo>
                    <a:pt x="47864" y="1129"/>
                  </a:lnTo>
                  <a:lnTo>
                    <a:pt x="50912" y="677"/>
                  </a:lnTo>
                  <a:lnTo>
                    <a:pt x="53734" y="338"/>
                  </a:lnTo>
                  <a:lnTo>
                    <a:pt x="56895" y="112"/>
                  </a:lnTo>
                  <a:lnTo>
                    <a:pt x="59943" y="0"/>
                  </a:lnTo>
                  <a:lnTo>
                    <a:pt x="62991" y="112"/>
                  </a:lnTo>
                  <a:lnTo>
                    <a:pt x="66152" y="338"/>
                  </a:lnTo>
                  <a:lnTo>
                    <a:pt x="69087" y="677"/>
                  </a:lnTo>
                  <a:lnTo>
                    <a:pt x="72135" y="1129"/>
                  </a:lnTo>
                  <a:lnTo>
                    <a:pt x="74957" y="1920"/>
                  </a:lnTo>
                  <a:lnTo>
                    <a:pt x="77779" y="2711"/>
                  </a:lnTo>
                  <a:lnTo>
                    <a:pt x="80602" y="3615"/>
                  </a:lnTo>
                  <a:lnTo>
                    <a:pt x="83311" y="4632"/>
                  </a:lnTo>
                  <a:lnTo>
                    <a:pt x="86020" y="5988"/>
                  </a:lnTo>
                  <a:lnTo>
                    <a:pt x="88504" y="7231"/>
                  </a:lnTo>
                  <a:lnTo>
                    <a:pt x="91100" y="8587"/>
                  </a:lnTo>
                  <a:lnTo>
                    <a:pt x="93471" y="10282"/>
                  </a:lnTo>
                  <a:lnTo>
                    <a:pt x="95954" y="11864"/>
                  </a:lnTo>
                  <a:lnTo>
                    <a:pt x="98099" y="13672"/>
                  </a:lnTo>
                  <a:lnTo>
                    <a:pt x="100357" y="15593"/>
                  </a:lnTo>
                  <a:lnTo>
                    <a:pt x="102389" y="17627"/>
                  </a:lnTo>
                  <a:lnTo>
                    <a:pt x="104421" y="19661"/>
                  </a:lnTo>
                  <a:lnTo>
                    <a:pt x="106340" y="21807"/>
                  </a:lnTo>
                  <a:lnTo>
                    <a:pt x="108033" y="24067"/>
                  </a:lnTo>
                  <a:lnTo>
                    <a:pt x="109727" y="26553"/>
                  </a:lnTo>
                  <a:lnTo>
                    <a:pt x="111307" y="28813"/>
                  </a:lnTo>
                  <a:lnTo>
                    <a:pt x="112662" y="31412"/>
                  </a:lnTo>
                  <a:lnTo>
                    <a:pt x="114016" y="34011"/>
                  </a:lnTo>
                  <a:lnTo>
                    <a:pt x="115258" y="36610"/>
                  </a:lnTo>
                  <a:lnTo>
                    <a:pt x="116274" y="39322"/>
                  </a:lnTo>
                  <a:lnTo>
                    <a:pt x="117290" y="42146"/>
                  </a:lnTo>
                  <a:lnTo>
                    <a:pt x="118080" y="45084"/>
                  </a:lnTo>
                  <a:lnTo>
                    <a:pt x="118758" y="47909"/>
                  </a:lnTo>
                  <a:lnTo>
                    <a:pt x="119209" y="50847"/>
                  </a:lnTo>
                  <a:lnTo>
                    <a:pt x="119661" y="53785"/>
                  </a:lnTo>
                  <a:lnTo>
                    <a:pt x="120000" y="56949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