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yago" initials="T" lastIdx="1" clrIdx="0">
    <p:extLst>
      <p:ext uri="{19B8F6BF-5375-455C-9EA6-DF929625EA0E}">
        <p15:presenceInfo xmlns:p15="http://schemas.microsoft.com/office/powerpoint/2012/main" userId="af972d1f63f27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BEA9D-39C2-48BA-ABEC-2E4644943357}" v="169" dt="2022-03-08T20:11:07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ago Conchado Quintas" userId="S::thyago.cquintas@sp.senac.br::4042c31f-84bc-4a28-8676-dcb18c23389a" providerId="AD" clId="Web-{1EFBEA9D-39C2-48BA-ABEC-2E4644943357}"/>
    <pc:docChg chg="modSld">
      <pc:chgData name="Thyago Conchado Quintas" userId="S::thyago.cquintas@sp.senac.br::4042c31f-84bc-4a28-8676-dcb18c23389a" providerId="AD" clId="Web-{1EFBEA9D-39C2-48BA-ABEC-2E4644943357}" dt="2022-03-08T20:11:06.817" v="90" actId="20577"/>
      <pc:docMkLst>
        <pc:docMk/>
      </pc:docMkLst>
      <pc:sldChg chg="addSp delSp modSp">
        <pc:chgData name="Thyago Conchado Quintas" userId="S::thyago.cquintas@sp.senac.br::4042c31f-84bc-4a28-8676-dcb18c23389a" providerId="AD" clId="Web-{1EFBEA9D-39C2-48BA-ABEC-2E4644943357}" dt="2022-03-08T20:11:06.817" v="90" actId="20577"/>
        <pc:sldMkLst>
          <pc:docMk/>
          <pc:sldMk cId="3043062850" sldId="259"/>
        </pc:sldMkLst>
        <pc:spChg chg="mod">
          <ac:chgData name="Thyago Conchado Quintas" userId="S::thyago.cquintas@sp.senac.br::4042c31f-84bc-4a28-8676-dcb18c23389a" providerId="AD" clId="Web-{1EFBEA9D-39C2-48BA-ABEC-2E4644943357}" dt="2022-03-08T20:11:06.817" v="90" actId="20577"/>
          <ac:spMkLst>
            <pc:docMk/>
            <pc:sldMk cId="3043062850" sldId="259"/>
            <ac:spMk id="2" creationId="{CFB92CE4-7913-4C13-8771-C47FAA9FDDDE}"/>
          </ac:spMkLst>
        </pc:spChg>
        <pc:picChg chg="add del mod">
          <ac:chgData name="Thyago Conchado Quintas" userId="S::thyago.cquintas@sp.senac.br::4042c31f-84bc-4a28-8676-dcb18c23389a" providerId="AD" clId="Web-{1EFBEA9D-39C2-48BA-ABEC-2E4644943357}" dt="2022-03-08T20:09:47.565" v="46"/>
          <ac:picMkLst>
            <pc:docMk/>
            <pc:sldMk cId="3043062850" sldId="259"/>
            <ac:picMk id="3" creationId="{30FF7BE3-E48D-4B85-B220-3C15F2ED7F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F630-B219-4A44-8B78-284703F78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CD9A5-B566-45FC-A41C-36B891E33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8F42F-FABE-49B4-BA0A-A8391BC7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AB971-2A19-4861-8306-EB63ECC8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6C3D8-657D-471D-A7A2-041B2944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38285-D977-43E0-A740-1054F40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C80370-84DF-43E3-9BF6-9B597A69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A7439-7BAD-4140-B7DA-A6FF5B42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B76E8-5567-4DEC-A244-F112E7B3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0BEF-941F-4604-A5F7-B2DA95B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36772E-6BE2-43DA-892D-155C1720A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66F6F-9D28-4A2E-B3FB-A185523A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6F42C-1F3F-4D2C-8BDD-F388F73E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B55D7-D980-4380-AFF9-187C4A8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405E5-9250-4833-8817-440F71E6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CEC0-E8DE-479D-B07D-F6346FBB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AFA5A-1144-4154-BA91-F92F941A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AE6BA4-9D4E-455E-B6B7-1F2356EF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076BC-F750-4356-96F9-34AE80A7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52411-EC24-40D0-A47C-B4B9C3C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8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C950A-6817-489A-AEEF-BD823A98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B96A2-951F-46BE-A53A-3EA6852E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438C2-D1EA-4499-9238-ECEB025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79019-71AE-44BC-8565-1B00446C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815EF-A04B-47F2-ADC0-02BFA4C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4E2B2-0026-4A08-B44F-43195ADB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5556C-1159-4497-B546-4509DB1D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45468-25D6-4C1B-986F-0E61F45F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751F3-B150-4C69-A814-F26B323A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796F2B-7004-4B58-997A-C0555954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05E3C-B7BD-4A04-9092-A664EB98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3808-6032-46C9-8DB6-CB1F5E6F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E65F1-5726-4F6F-95E2-51A3C60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49E61C-A783-43A9-9CC4-15AA1893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D25C45-970C-4D87-B79C-FB63BFFC1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E8D1F-277D-41FD-B8B1-DA8F3F00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D44212-8337-4A02-B9D5-7D582786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2A2A3A-CDDF-46DC-83E5-2B17F2A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F878F8-4333-4FF2-91DB-BE4CF564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D0C8-BC0F-47DA-8990-BFD6BD18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C7805-CCCA-4D8D-A2E7-139D45C3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EC4ACA-95F3-431B-B867-54F7E068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314323-7B20-47AD-BE28-4CEE141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23F682-FE60-4227-90E4-654B9EEE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D95AFA-7B55-4D41-8DE1-A2342C0E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20908-1E13-4215-A26E-132279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7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01C8F-A689-456D-83DB-AFDF5058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C8CAB-EE40-40BD-A4BC-54C149B4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2E3455-0D1F-4E81-BD7A-41516BD8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3AB6C-A0BE-4AA8-A6CB-2521689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F6A12-DE78-405B-B9B3-CCBA7939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90ECD-02BB-4B92-9569-D1A495AC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9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E534F-8A45-47E3-8AA6-FADE79AB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67807D-B7CB-4A63-BF3B-61620723B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C01CCF-F97F-471A-829F-7EF32F3C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0A32A-DC47-45A4-8FD7-6B0ACB02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79AFF0-2415-464F-A813-573B69B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523A7-EC21-4BC2-B1C0-FB03B8E8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DE82D0-7CD7-470C-A2E2-5910D0D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3C46AC-8EA9-4587-B4ED-D0C60F2E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EC609-BEFE-4117-85AF-B360F5A10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E96E-9F7E-4E5F-81FB-8F8DA0B9D7F3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125EF-5B05-4516-9EF2-8F8784B79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50995-5DE6-454E-9B90-F57266B22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E9C5-D07C-473B-9C08-1BD9948A78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O da Hasbro acredita que D&amp;D tem futuro nos E-Sports">
            <a:extLst>
              <a:ext uri="{FF2B5EF4-FFF2-40B4-BE49-F238E27FC236}">
                <a16:creationId xmlns:a16="http://schemas.microsoft.com/office/drawing/2014/main" id="{9DB57527-4946-4026-B986-5E802DDC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890550C-3946-42A5-B2B4-E68E5C22A786}"/>
              </a:ext>
            </a:extLst>
          </p:cNvPr>
          <p:cNvSpPr/>
          <p:nvPr/>
        </p:nvSpPr>
        <p:spPr>
          <a:xfrm>
            <a:off x="-402673" y="46138"/>
            <a:ext cx="276837" cy="276837"/>
          </a:xfrm>
          <a:prstGeom prst="rect">
            <a:avLst/>
          </a:prstGeom>
          <a:solidFill>
            <a:srgbClr val="F11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02D2505-37C2-45B6-AE00-ED0BC75E1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0100"/>
              </p:ext>
            </p:extLst>
          </p:nvPr>
        </p:nvGraphicFramePr>
        <p:xfrm>
          <a:off x="361426" y="402329"/>
          <a:ext cx="3783436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274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2746162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23482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Herói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5240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herói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1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 do herói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3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Level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Level</a:t>
                      </a:r>
                      <a:r>
                        <a:rPr lang="pt-BR" dirty="0"/>
                        <a:t> atual do herói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18162">
                <a:tc>
                  <a:txBody>
                    <a:bodyPr/>
                    <a:lstStyle/>
                    <a:p>
                      <a:r>
                        <a:rPr lang="pt-B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 para a classe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6295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29A284F-929D-43A5-BB9F-278432BF3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60221"/>
              </p:ext>
            </p:extLst>
          </p:nvPr>
        </p:nvGraphicFramePr>
        <p:xfrm>
          <a:off x="337656" y="4501005"/>
          <a:ext cx="367437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65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Guerreiro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4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9689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E0502EE-586C-4844-9797-5CACD745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61531"/>
              </p:ext>
            </p:extLst>
          </p:nvPr>
        </p:nvGraphicFramePr>
        <p:xfrm>
          <a:off x="6103691" y="685800"/>
          <a:ext cx="5486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01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4414900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força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defesa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agilidade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sorte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68476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D247A08-E379-44EB-B4DE-E87DCAAA939A}"/>
              </a:ext>
            </a:extLst>
          </p:cNvPr>
          <p:cNvSpPr/>
          <p:nvPr/>
        </p:nvSpPr>
        <p:spPr>
          <a:xfrm>
            <a:off x="4255315" y="2008850"/>
            <a:ext cx="1714153" cy="335560"/>
          </a:xfrm>
          <a:prstGeom prst="rightArrow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F4E28CA-4429-4F54-8041-5FBB5D0C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16310"/>
              </p:ext>
            </p:extLst>
          </p:nvPr>
        </p:nvGraphicFramePr>
        <p:xfrm>
          <a:off x="4200787" y="4501005"/>
          <a:ext cx="3674379" cy="2219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1325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2093054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7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2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59239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768E297-ED68-4F64-A13C-BF65AD38A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73491"/>
              </p:ext>
            </p:extLst>
          </p:nvPr>
        </p:nvGraphicFramePr>
        <p:xfrm>
          <a:off x="8179965" y="4501005"/>
          <a:ext cx="367437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84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2062295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Arqueiro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2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27424"/>
                  </a:ext>
                </a:extLst>
              </a:tr>
            </a:tbl>
          </a:graphicData>
        </a:graphic>
      </p:graphicFrame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B6FA642D-303E-4E03-9B55-D01926F77DF1}"/>
              </a:ext>
            </a:extLst>
          </p:cNvPr>
          <p:cNvSpPr/>
          <p:nvPr/>
        </p:nvSpPr>
        <p:spPr>
          <a:xfrm>
            <a:off x="1697721" y="2625894"/>
            <a:ext cx="954248" cy="975873"/>
          </a:xfrm>
          <a:prstGeom prst="downArrow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4F4054-C80D-4685-A9F7-E238CFC846FA}"/>
              </a:ext>
            </a:extLst>
          </p:cNvPr>
          <p:cNvSpPr/>
          <p:nvPr/>
        </p:nvSpPr>
        <p:spPr>
          <a:xfrm>
            <a:off x="337656" y="3883251"/>
            <a:ext cx="11516688" cy="486561"/>
          </a:xfrm>
          <a:prstGeom prst="rect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HERDADO</a:t>
            </a:r>
          </a:p>
        </p:txBody>
      </p:sp>
    </p:spTree>
    <p:extLst>
      <p:ext uri="{BB962C8B-B14F-4D97-AF65-F5344CB8AC3E}">
        <p14:creationId xmlns:p14="http://schemas.microsoft.com/office/powerpoint/2010/main" val="348936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A1694BC2-2256-4EDC-8D80-AE636950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58657"/>
              </p:ext>
            </p:extLst>
          </p:nvPr>
        </p:nvGraphicFramePr>
        <p:xfrm>
          <a:off x="390087" y="675828"/>
          <a:ext cx="378343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274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2746162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23482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Monstros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Level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Level</a:t>
                      </a:r>
                      <a:r>
                        <a:rPr lang="pt-BR" dirty="0"/>
                        <a:t> atual do herói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 para a classe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6295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E86E32-0AC0-4655-9357-6E1C793E3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03406"/>
              </p:ext>
            </p:extLst>
          </p:nvPr>
        </p:nvGraphicFramePr>
        <p:xfrm>
          <a:off x="310392" y="4258576"/>
          <a:ext cx="367437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44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Goblin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0266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B4896F3-7821-4E1C-B741-86EE4624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12080"/>
              </p:ext>
            </p:extLst>
          </p:nvPr>
        </p:nvGraphicFramePr>
        <p:xfrm>
          <a:off x="6179887" y="461395"/>
          <a:ext cx="5486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01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4414900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força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defesa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Agilidade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agilidade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sorte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 de pontos de 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55903"/>
                  </a:ext>
                </a:extLst>
              </a:tr>
            </a:tbl>
          </a:graphicData>
        </a:graphic>
      </p:graphicFrame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3F8AB15-0992-4921-B9F7-877721FA1B5F}"/>
              </a:ext>
            </a:extLst>
          </p:cNvPr>
          <p:cNvSpPr/>
          <p:nvPr/>
        </p:nvSpPr>
        <p:spPr>
          <a:xfrm>
            <a:off x="4319628" y="1600108"/>
            <a:ext cx="1714153" cy="335560"/>
          </a:xfrm>
          <a:prstGeom prst="rightArrow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9DEE8B4-7D13-48F6-8498-9EED3CCD2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65838"/>
              </p:ext>
            </p:extLst>
          </p:nvPr>
        </p:nvGraphicFramePr>
        <p:xfrm>
          <a:off x="4173523" y="4258576"/>
          <a:ext cx="367437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83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1908496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Aranha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6765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1F18BEA-353C-4755-980A-6A24BFE3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35555"/>
              </p:ext>
            </p:extLst>
          </p:nvPr>
        </p:nvGraphicFramePr>
        <p:xfrm>
          <a:off x="8152701" y="4258576"/>
          <a:ext cx="367437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198">
                  <a:extLst>
                    <a:ext uri="{9D8B030D-6E8A-4147-A177-3AD203B41FA5}">
                      <a16:colId xmlns:a16="http://schemas.microsoft.com/office/drawing/2014/main" val="2408378045"/>
                    </a:ext>
                  </a:extLst>
                </a:gridCol>
                <a:gridCol w="1844181">
                  <a:extLst>
                    <a:ext uri="{9D8B030D-6E8A-4147-A177-3AD203B41FA5}">
                      <a16:colId xmlns:a16="http://schemas.microsoft.com/office/drawing/2014/main" val="40571178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Dragão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2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Defesa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RecebeAtaque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Recebe Dano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5066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F93C7065-0BA4-4050-A92D-A269B66489E6}"/>
              </a:ext>
            </a:extLst>
          </p:cNvPr>
          <p:cNvSpPr/>
          <p:nvPr/>
        </p:nvSpPr>
        <p:spPr>
          <a:xfrm>
            <a:off x="310392" y="3640822"/>
            <a:ext cx="11516688" cy="486561"/>
          </a:xfrm>
          <a:prstGeom prst="rect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HERDADO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39C1F70D-80A4-4DEF-9C67-7D4B43FAED41}"/>
              </a:ext>
            </a:extLst>
          </p:cNvPr>
          <p:cNvSpPr/>
          <p:nvPr/>
        </p:nvSpPr>
        <p:spPr>
          <a:xfrm>
            <a:off x="1670457" y="2321094"/>
            <a:ext cx="954248" cy="975873"/>
          </a:xfrm>
          <a:prstGeom prst="downArrow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7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631F5F-AB6B-4341-9AFA-0E31CDDD449D}"/>
              </a:ext>
            </a:extLst>
          </p:cNvPr>
          <p:cNvSpPr txBox="1"/>
          <p:nvPr/>
        </p:nvSpPr>
        <p:spPr>
          <a:xfrm>
            <a:off x="511817" y="1108734"/>
            <a:ext cx="8305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Implemente a função de Defesa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Retorno: (Defesa + Agilidade) * (1+(Número randômico entre 0 e Sorte)/100)</a:t>
            </a:r>
          </a:p>
          <a:p>
            <a:r>
              <a:rPr lang="pt-BR" sz="1800" b="1" dirty="0"/>
              <a:t>Implemente a função de Ataque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Retorno: (Ataque + Agilidade) * (1+(Número randômico entre 0 e Sorte)/100)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r>
              <a:rPr lang="pt-BR" b="1" dirty="0" err="1"/>
              <a:t>RecebeAtaque</a:t>
            </a:r>
            <a:r>
              <a:rPr lang="pt-BR" b="1" dirty="0"/>
              <a:t>(</a:t>
            </a:r>
            <a:r>
              <a:rPr lang="pt-BR" b="1" dirty="0" err="1"/>
              <a:t>ForçaDoAtaqueInimigo</a:t>
            </a:r>
            <a:r>
              <a:rPr lang="pt-B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Vida = Defesa – </a:t>
            </a:r>
            <a:r>
              <a:rPr lang="pt-BR" dirty="0" err="1"/>
              <a:t>ForçaDoAtaqueInimigo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/>
              <a:t>SE valor &gt; 0 (Não perde Vida)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00A8D4-167B-469D-B757-4012A4A7E6DA}"/>
              </a:ext>
            </a:extLst>
          </p:cNvPr>
          <p:cNvSpPr/>
          <p:nvPr/>
        </p:nvSpPr>
        <p:spPr>
          <a:xfrm>
            <a:off x="337656" y="295763"/>
            <a:ext cx="11516688" cy="486561"/>
          </a:xfrm>
          <a:prstGeom prst="rect">
            <a:avLst/>
          </a:prstGeom>
          <a:solidFill>
            <a:srgbClr val="F1111E"/>
          </a:solidFill>
          <a:ln>
            <a:noFill/>
          </a:ln>
          <a:effectLst>
            <a:outerShdw dist="254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O que temos que implementar?</a:t>
            </a:r>
          </a:p>
        </p:txBody>
      </p:sp>
      <p:pic>
        <p:nvPicPr>
          <p:cNvPr id="2050" name="Picture 2" descr="D&amp;D 5E – Using Shields as Weapons (House Rule) | Dungeon Master Assistance">
            <a:extLst>
              <a:ext uri="{FF2B5EF4-FFF2-40B4-BE49-F238E27FC236}">
                <a16:creationId xmlns:a16="http://schemas.microsoft.com/office/drawing/2014/main" id="{998030CF-5320-48CC-8F60-AFAB8E26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6" y="1187162"/>
            <a:ext cx="2597727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B92CE4-7913-4C13-8771-C47FAA9FDDDE}"/>
              </a:ext>
            </a:extLst>
          </p:cNvPr>
          <p:cNvSpPr txBox="1"/>
          <p:nvPr/>
        </p:nvSpPr>
        <p:spPr>
          <a:xfrm>
            <a:off x="5004251" y="3934280"/>
            <a:ext cx="647953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/>
              <a:t>OBS: </a:t>
            </a:r>
            <a:r>
              <a:rPr lang="pt-BR" sz="2000" dirty="0"/>
              <a:t>Caso a vida for menor ou igual a 0, o inimigo fica impossibilitado de jogar (Não ataca)</a:t>
            </a:r>
          </a:p>
          <a:p>
            <a:endParaRPr lang="pt-BR" sz="2000" dirty="0"/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Como tirar 10? </a:t>
            </a:r>
            <a:endParaRPr lang="pt-BR" sz="2800" b="1">
              <a:solidFill>
                <a:srgbClr val="FF0000"/>
              </a:solidFill>
              <a:cs typeface="Calibri"/>
            </a:endParaRPr>
          </a:p>
          <a:p>
            <a:pPr algn="ctr"/>
            <a:r>
              <a:rPr lang="pt-BR" sz="2000" b="1" dirty="0"/>
              <a:t>Implemente a lógica da cura do Mago</a:t>
            </a:r>
            <a:endParaRPr lang="pt-BR" sz="2000" dirty="0">
              <a:cs typeface="Calibri"/>
            </a:endParaRPr>
          </a:p>
          <a:p>
            <a:pPr algn="ctr"/>
            <a:r>
              <a:rPr lang="pt-BR" sz="2000" b="1" dirty="0">
                <a:cs typeface="Calibri"/>
              </a:rPr>
              <a:t>Implemente uma estrutura de armas para o Personagem</a:t>
            </a:r>
          </a:p>
          <a:p>
            <a:pPr algn="ctr"/>
            <a:r>
              <a:rPr lang="pt-BR" sz="2000" dirty="0">
                <a:cs typeface="Calibri"/>
              </a:rPr>
              <a:t>(escudo, ganha defesa extra / armas ganha força extra)</a:t>
            </a:r>
          </a:p>
          <a:p>
            <a:pPr algn="ctr"/>
            <a:r>
              <a:rPr lang="pt-BR" sz="2000" b="1" dirty="0">
                <a:ea typeface="+mn-lt"/>
                <a:cs typeface="+mn-lt"/>
              </a:rPr>
              <a:t>Implemente vários tipos de armas</a:t>
            </a:r>
            <a:endParaRPr lang="pt-BR" b="1" dirty="0">
              <a:ea typeface="+mn-lt"/>
              <a:cs typeface="+mn-lt"/>
            </a:endParaRPr>
          </a:p>
        </p:txBody>
      </p:sp>
      <p:pic>
        <p:nvPicPr>
          <p:cNvPr id="2052" name="Picture 4" descr="Examining the Weapon Properties in D&amp;D 5e - Dungeon Solvers">
            <a:extLst>
              <a:ext uri="{FF2B5EF4-FFF2-40B4-BE49-F238E27FC236}">
                <a16:creationId xmlns:a16="http://schemas.microsoft.com/office/drawing/2014/main" id="{ED9B7D8B-BF7A-4F21-BF33-7E40C3C7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4" y="3971056"/>
            <a:ext cx="3768882" cy="25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62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263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Thyago</dc:creator>
  <cp:lastModifiedBy>Thyago</cp:lastModifiedBy>
  <cp:revision>37</cp:revision>
  <dcterms:created xsi:type="dcterms:W3CDTF">2021-03-10T00:14:00Z</dcterms:created>
  <dcterms:modified xsi:type="dcterms:W3CDTF">2022-03-08T20:11:08Z</dcterms:modified>
</cp:coreProperties>
</file>