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311" r:id="rId4"/>
    <p:sldId id="328" r:id="rId5"/>
    <p:sldId id="259" r:id="rId6"/>
    <p:sldId id="314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12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Cambria Math" panose="02040503050406030204" pitchFamily="18" charset="0"/>
      <p:regular r:id="rId20"/>
    </p:embeddedFont>
    <p:embeddedFont>
      <p:font typeface="Comfortaa" panose="020B0604020202020204" charset="0"/>
      <p:regular r:id="rId21"/>
      <p:bold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  <p:embeddedFont>
      <p:font typeface="Source Code Pro Medium" panose="020B0509030403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E6B"/>
    <a:srgbClr val="FFFF99"/>
    <a:srgbClr val="FD4A4A"/>
    <a:srgbClr val="BD6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D58AB-C5F9-4E35-A7B2-0807C2E005B0}" v="149" dt="2024-02-08T17:26:45.944"/>
  </p1510:revLst>
</p1510:revInfo>
</file>

<file path=ppt/tableStyles.xml><?xml version="1.0" encoding="utf-8"?>
<a:tblStyleLst xmlns:a="http://schemas.openxmlformats.org/drawingml/2006/main" def="{5726DA14-B0C7-4FB9-B5F8-7742A587B1D6}">
  <a:tblStyle styleId="{5726DA14-B0C7-4FB9-B5F8-7742A587B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D12B9E-9254-430A-BCB3-C900365E59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Pontes" userId="ec89d77feac789b5" providerId="LiveId" clId="{0BDD58AB-C5F9-4E35-A7B2-0807C2E005B0}"/>
    <pc:docChg chg="undo custSel addSld delSld modSld sldOrd delMainMaster">
      <pc:chgData name="Jonas Pontes" userId="ec89d77feac789b5" providerId="LiveId" clId="{0BDD58AB-C5F9-4E35-A7B2-0807C2E005B0}" dt="2024-02-08T17:26:47.686" v="364" actId="20577"/>
      <pc:docMkLst>
        <pc:docMk/>
      </pc:docMkLst>
      <pc:sldChg chg="del">
        <pc:chgData name="Jonas Pontes" userId="ec89d77feac789b5" providerId="LiveId" clId="{0BDD58AB-C5F9-4E35-A7B2-0807C2E005B0}" dt="2024-02-08T12:44:35.194" v="158" actId="47"/>
        <pc:sldMkLst>
          <pc:docMk/>
          <pc:sldMk cId="0" sldId="257"/>
        </pc:sldMkLst>
      </pc:sldChg>
      <pc:sldChg chg="delSp modSp mod">
        <pc:chgData name="Jonas Pontes" userId="ec89d77feac789b5" providerId="LiveId" clId="{0BDD58AB-C5F9-4E35-A7B2-0807C2E005B0}" dt="2024-02-08T17:25:32.162" v="337" actId="20577"/>
        <pc:sldMkLst>
          <pc:docMk/>
          <pc:sldMk cId="0" sldId="258"/>
        </pc:sldMkLst>
        <pc:spChg chg="mod">
          <ac:chgData name="Jonas Pontes" userId="ec89d77feac789b5" providerId="LiveId" clId="{0BDD58AB-C5F9-4E35-A7B2-0807C2E005B0}" dt="2024-02-08T12:44:28.642" v="157" actId="1076"/>
          <ac:spMkLst>
            <pc:docMk/>
            <pc:sldMk cId="0" sldId="258"/>
            <ac:spMk id="307" creationId="{00000000-0000-0000-0000-000000000000}"/>
          </ac:spMkLst>
        </pc:spChg>
        <pc:spChg chg="mod">
          <ac:chgData name="Jonas Pontes" userId="ec89d77feac789b5" providerId="LiveId" clId="{0BDD58AB-C5F9-4E35-A7B2-0807C2E005B0}" dt="2024-02-08T17:25:32.162" v="337" actId="20577"/>
          <ac:spMkLst>
            <pc:docMk/>
            <pc:sldMk cId="0" sldId="258"/>
            <ac:spMk id="308" creationId="{00000000-0000-0000-0000-000000000000}"/>
          </ac:spMkLst>
        </pc:spChg>
        <pc:spChg chg="mod">
          <ac:chgData name="Jonas Pontes" userId="ec89d77feac789b5" providerId="LiveId" clId="{0BDD58AB-C5F9-4E35-A7B2-0807C2E005B0}" dt="2024-02-08T17:25:17.569" v="313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Jonas Pontes" userId="ec89d77feac789b5" providerId="LiveId" clId="{0BDD58AB-C5F9-4E35-A7B2-0807C2E005B0}" dt="2024-02-08T12:44:28.642" v="157" actId="1076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Jonas Pontes" userId="ec89d77feac789b5" providerId="LiveId" clId="{0BDD58AB-C5F9-4E35-A7B2-0807C2E005B0}" dt="2024-02-08T12:44:28.642" v="157" actId="107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Jonas Pontes" userId="ec89d77feac789b5" providerId="LiveId" clId="{0BDD58AB-C5F9-4E35-A7B2-0807C2E005B0}" dt="2024-02-08T12:44:28.642" v="157" actId="107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Jonas Pontes" userId="ec89d77feac789b5" providerId="LiveId" clId="{0BDD58AB-C5F9-4E35-A7B2-0807C2E005B0}" dt="2024-02-08T17:25:24.689" v="334" actId="20577"/>
          <ac:spMkLst>
            <pc:docMk/>
            <pc:sldMk cId="0" sldId="258"/>
            <ac:spMk id="314" creationId="{00000000-0000-0000-0000-000000000000}"/>
          </ac:spMkLst>
        </pc:spChg>
        <pc:spChg chg="mod">
          <ac:chgData name="Jonas Pontes" userId="ec89d77feac789b5" providerId="LiveId" clId="{0BDD58AB-C5F9-4E35-A7B2-0807C2E005B0}" dt="2024-02-08T17:25:11.384" v="312" actId="20577"/>
          <ac:spMkLst>
            <pc:docMk/>
            <pc:sldMk cId="0" sldId="258"/>
            <ac:spMk id="315" creationId="{00000000-0000-0000-0000-000000000000}"/>
          </ac:spMkLst>
        </pc:spChg>
        <pc:grpChg chg="del">
          <ac:chgData name="Jonas Pontes" userId="ec89d77feac789b5" providerId="LiveId" clId="{0BDD58AB-C5F9-4E35-A7B2-0807C2E005B0}" dt="2024-02-08T12:44:13.182" v="155" actId="478"/>
          <ac:grpSpMkLst>
            <pc:docMk/>
            <pc:sldMk cId="0" sldId="258"/>
            <ac:grpSpMk id="316" creationId="{00000000-0000-0000-0000-000000000000}"/>
          </ac:grpSpMkLst>
        </pc:grpChg>
      </pc:sldChg>
      <pc:sldChg chg="del ord">
        <pc:chgData name="Jonas Pontes" userId="ec89d77feac789b5" providerId="LiveId" clId="{0BDD58AB-C5F9-4E35-A7B2-0807C2E005B0}" dt="2024-02-08T12:45:36.919" v="174" actId="47"/>
        <pc:sldMkLst>
          <pc:docMk/>
          <pc:sldMk cId="0" sldId="261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62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63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64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65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66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67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68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69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0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1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2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3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4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5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6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7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8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79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0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1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2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3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4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5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6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7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8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89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0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1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2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3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4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5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6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7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8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299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0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1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2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3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4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5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6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7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8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09"/>
        </pc:sldMkLst>
      </pc:sldChg>
      <pc:sldChg chg="del">
        <pc:chgData name="Jonas Pontes" userId="ec89d77feac789b5" providerId="LiveId" clId="{0BDD58AB-C5F9-4E35-A7B2-0807C2E005B0}" dt="2024-02-08T12:45:36.919" v="174" actId="47"/>
        <pc:sldMkLst>
          <pc:docMk/>
          <pc:sldMk cId="0" sldId="310"/>
        </pc:sldMkLst>
      </pc:sldChg>
      <pc:sldChg chg="addSp delSp modSp mod">
        <pc:chgData name="Jonas Pontes" userId="ec89d77feac789b5" providerId="LiveId" clId="{0BDD58AB-C5F9-4E35-A7B2-0807C2E005B0}" dt="2024-02-08T17:25:57.178" v="348" actId="20577"/>
        <pc:sldMkLst>
          <pc:docMk/>
          <pc:sldMk cId="575194371" sldId="311"/>
        </pc:sldMkLst>
        <pc:spChg chg="add mod">
          <ac:chgData name="Jonas Pontes" userId="ec89d77feac789b5" providerId="LiveId" clId="{0BDD58AB-C5F9-4E35-A7B2-0807C2E005B0}" dt="2024-02-08T17:24:15.098" v="203" actId="1076"/>
          <ac:spMkLst>
            <pc:docMk/>
            <pc:sldMk cId="575194371" sldId="311"/>
            <ac:spMk id="2" creationId="{04BFD34C-4839-5ECB-2265-F237D86F2008}"/>
          </ac:spMkLst>
        </pc:spChg>
        <pc:spChg chg="del mod">
          <ac:chgData name="Jonas Pontes" userId="ec89d77feac789b5" providerId="LiveId" clId="{0BDD58AB-C5F9-4E35-A7B2-0807C2E005B0}" dt="2024-02-08T17:23:59.811" v="196" actId="478"/>
          <ac:spMkLst>
            <pc:docMk/>
            <pc:sldMk cId="575194371" sldId="311"/>
            <ac:spMk id="4" creationId="{AE8D7591-9470-7FDC-9082-687C05A73F55}"/>
          </ac:spMkLst>
        </pc:spChg>
        <pc:spChg chg="del mod">
          <ac:chgData name="Jonas Pontes" userId="ec89d77feac789b5" providerId="LiveId" clId="{0BDD58AB-C5F9-4E35-A7B2-0807C2E005B0}" dt="2024-02-08T17:24:00.563" v="197" actId="478"/>
          <ac:spMkLst>
            <pc:docMk/>
            <pc:sldMk cId="575194371" sldId="311"/>
            <ac:spMk id="10" creationId="{5A9B6711-3611-C9B7-31B5-E120A2DF920A}"/>
          </ac:spMkLst>
        </pc:spChg>
        <pc:spChg chg="del mod">
          <ac:chgData name="Jonas Pontes" userId="ec89d77feac789b5" providerId="LiveId" clId="{0BDD58AB-C5F9-4E35-A7B2-0807C2E005B0}" dt="2024-02-08T17:24:05.844" v="201" actId="478"/>
          <ac:spMkLst>
            <pc:docMk/>
            <pc:sldMk cId="575194371" sldId="311"/>
            <ac:spMk id="11" creationId="{760B9DE6-859A-789E-A47B-C230C9B60226}"/>
          </ac:spMkLst>
        </pc:spChg>
        <pc:spChg chg="del mod">
          <ac:chgData name="Jonas Pontes" userId="ec89d77feac789b5" providerId="LiveId" clId="{0BDD58AB-C5F9-4E35-A7B2-0807C2E005B0}" dt="2024-02-08T17:24:04.411" v="199" actId="478"/>
          <ac:spMkLst>
            <pc:docMk/>
            <pc:sldMk cId="575194371" sldId="311"/>
            <ac:spMk id="12" creationId="{57785CAD-47DD-A274-7953-F2E8D902E185}"/>
          </ac:spMkLst>
        </pc:spChg>
        <pc:spChg chg="mod">
          <ac:chgData name="Jonas Pontes" userId="ec89d77feac789b5" providerId="LiveId" clId="{0BDD58AB-C5F9-4E35-A7B2-0807C2E005B0}" dt="2024-02-08T17:24:53.463" v="275" actId="20577"/>
          <ac:spMkLst>
            <pc:docMk/>
            <pc:sldMk cId="575194371" sldId="311"/>
            <ac:spMk id="307" creationId="{6C046D5C-E598-3BB5-FBAF-042E06FFFBFA}"/>
          </ac:spMkLst>
        </pc:spChg>
        <pc:spChg chg="mod">
          <ac:chgData name="Jonas Pontes" userId="ec89d77feac789b5" providerId="LiveId" clId="{0BDD58AB-C5F9-4E35-A7B2-0807C2E005B0}" dt="2024-02-08T17:24:28.340" v="228"/>
          <ac:spMkLst>
            <pc:docMk/>
            <pc:sldMk cId="575194371" sldId="311"/>
            <ac:spMk id="308" creationId="{232AD462-8727-A07B-F0E3-05AD70E63D12}"/>
          </ac:spMkLst>
        </pc:spChg>
        <pc:spChg chg="mod">
          <ac:chgData name="Jonas Pontes" userId="ec89d77feac789b5" providerId="LiveId" clId="{0BDD58AB-C5F9-4E35-A7B2-0807C2E005B0}" dt="2024-02-08T12:44:03.357" v="153" actId="1037"/>
          <ac:spMkLst>
            <pc:docMk/>
            <pc:sldMk cId="575194371" sldId="311"/>
            <ac:spMk id="310" creationId="{F55B5319-B98F-65CE-2991-6CA547879500}"/>
          </ac:spMkLst>
        </pc:spChg>
        <pc:spChg chg="mod">
          <ac:chgData name="Jonas Pontes" userId="ec89d77feac789b5" providerId="LiveId" clId="{0BDD58AB-C5F9-4E35-A7B2-0807C2E005B0}" dt="2024-02-08T12:44:03.357" v="153" actId="1037"/>
          <ac:spMkLst>
            <pc:docMk/>
            <pc:sldMk cId="575194371" sldId="311"/>
            <ac:spMk id="311" creationId="{D089C92E-4103-EB28-4382-1E4DACE53224}"/>
          </ac:spMkLst>
        </pc:spChg>
        <pc:spChg chg="mod">
          <ac:chgData name="Jonas Pontes" userId="ec89d77feac789b5" providerId="LiveId" clId="{0BDD58AB-C5F9-4E35-A7B2-0807C2E005B0}" dt="2024-02-08T17:25:57.178" v="348" actId="20577"/>
          <ac:spMkLst>
            <pc:docMk/>
            <pc:sldMk cId="575194371" sldId="311"/>
            <ac:spMk id="312" creationId="{F1B9D834-B29B-F30F-190D-C2C0870ECAF6}"/>
          </ac:spMkLst>
        </pc:spChg>
        <pc:spChg chg="mod">
          <ac:chgData name="Jonas Pontes" userId="ec89d77feac789b5" providerId="LiveId" clId="{0BDD58AB-C5F9-4E35-A7B2-0807C2E005B0}" dt="2024-02-08T17:24:41.373" v="253" actId="20577"/>
          <ac:spMkLst>
            <pc:docMk/>
            <pc:sldMk cId="575194371" sldId="311"/>
            <ac:spMk id="313" creationId="{2EAE0931-AB7D-9C4B-3726-5E402ACF15E4}"/>
          </ac:spMkLst>
        </pc:spChg>
        <pc:spChg chg="mod">
          <ac:chgData name="Jonas Pontes" userId="ec89d77feac789b5" providerId="LiveId" clId="{0BDD58AB-C5F9-4E35-A7B2-0807C2E005B0}" dt="2024-02-08T17:24:22.069" v="227" actId="20577"/>
          <ac:spMkLst>
            <pc:docMk/>
            <pc:sldMk cId="575194371" sldId="311"/>
            <ac:spMk id="314" creationId="{C668C69F-E7A2-6DC0-C678-449DA609CC70}"/>
          </ac:spMkLst>
        </pc:spChg>
        <pc:spChg chg="mod">
          <ac:chgData name="Jonas Pontes" userId="ec89d77feac789b5" providerId="LiveId" clId="{0BDD58AB-C5F9-4E35-A7B2-0807C2E005B0}" dt="2024-02-08T17:23:54.450" v="194" actId="20577"/>
          <ac:spMkLst>
            <pc:docMk/>
            <pc:sldMk cId="575194371" sldId="311"/>
            <ac:spMk id="315" creationId="{5A997B7D-F014-1D11-7C64-CD6D99362F96}"/>
          </ac:spMkLst>
        </pc:spChg>
        <pc:grpChg chg="del">
          <ac:chgData name="Jonas Pontes" userId="ec89d77feac789b5" providerId="LiveId" clId="{0BDD58AB-C5F9-4E35-A7B2-0807C2E005B0}" dt="2024-02-08T12:43:45.341" v="45" actId="478"/>
          <ac:grpSpMkLst>
            <pc:docMk/>
            <pc:sldMk cId="575194371" sldId="311"/>
            <ac:grpSpMk id="316" creationId="{D166DDE5-4BF5-E941-B8C6-0A2FD084FD98}"/>
          </ac:grpSpMkLst>
        </pc:grpChg>
        <pc:picChg chg="del mod">
          <ac:chgData name="Jonas Pontes" userId="ec89d77feac789b5" providerId="LiveId" clId="{0BDD58AB-C5F9-4E35-A7B2-0807C2E005B0}" dt="2024-02-08T17:24:01.178" v="198" actId="478"/>
          <ac:picMkLst>
            <pc:docMk/>
            <pc:sldMk cId="575194371" sldId="311"/>
            <ac:picMk id="9" creationId="{246B8168-C151-6F05-1196-0F0D19FA0431}"/>
          </ac:picMkLst>
        </pc:picChg>
        <pc:picChg chg="del mod">
          <ac:chgData name="Jonas Pontes" userId="ec89d77feac789b5" providerId="LiveId" clId="{0BDD58AB-C5F9-4E35-A7B2-0807C2E005B0}" dt="2024-02-08T17:23:57.771" v="195" actId="478"/>
          <ac:picMkLst>
            <pc:docMk/>
            <pc:sldMk cId="575194371" sldId="311"/>
            <ac:picMk id="1028" creationId="{FA3C4EFB-4618-A17D-117A-747E3C52106F}"/>
          </ac:picMkLst>
        </pc:picChg>
        <pc:picChg chg="del mod">
          <ac:chgData name="Jonas Pontes" userId="ec89d77feac789b5" providerId="LiveId" clId="{0BDD58AB-C5F9-4E35-A7B2-0807C2E005B0}" dt="2024-02-08T17:24:05.115" v="200" actId="478"/>
          <ac:picMkLst>
            <pc:docMk/>
            <pc:sldMk cId="575194371" sldId="311"/>
            <ac:picMk id="1032" creationId="{01EBE041-57A7-D44B-11A4-429DCF3A1624}"/>
          </ac:picMkLst>
        </pc:picChg>
      </pc:sldChg>
      <pc:sldChg chg="addSp delSp modSp mod">
        <pc:chgData name="Jonas Pontes" userId="ec89d77feac789b5" providerId="LiveId" clId="{0BDD58AB-C5F9-4E35-A7B2-0807C2E005B0}" dt="2024-02-08T12:45:14.810" v="171" actId="478"/>
        <pc:sldMkLst>
          <pc:docMk/>
          <pc:sldMk cId="68514660" sldId="312"/>
        </pc:sldMkLst>
        <pc:spChg chg="add del mod">
          <ac:chgData name="Jonas Pontes" userId="ec89d77feac789b5" providerId="LiveId" clId="{0BDD58AB-C5F9-4E35-A7B2-0807C2E005B0}" dt="2024-02-08T12:45:14.810" v="171" actId="478"/>
          <ac:spMkLst>
            <pc:docMk/>
            <pc:sldMk cId="68514660" sldId="312"/>
            <ac:spMk id="3" creationId="{3E4A8C0A-5838-CC45-59C4-6ABB20EDF573}"/>
          </ac:spMkLst>
        </pc:spChg>
        <pc:spChg chg="mod">
          <ac:chgData name="Jonas Pontes" userId="ec89d77feac789b5" providerId="LiveId" clId="{0BDD58AB-C5F9-4E35-A7B2-0807C2E005B0}" dt="2024-02-08T12:45:10.747" v="169" actId="20577"/>
          <ac:spMkLst>
            <pc:docMk/>
            <pc:sldMk cId="68514660" sldId="312"/>
            <ac:spMk id="352" creationId="{288CA935-1D5B-78DE-BFDA-CBD76CCF0546}"/>
          </ac:spMkLst>
        </pc:spChg>
        <pc:spChg chg="del">
          <ac:chgData name="Jonas Pontes" userId="ec89d77feac789b5" providerId="LiveId" clId="{0BDD58AB-C5F9-4E35-A7B2-0807C2E005B0}" dt="2024-02-08T12:45:13.245" v="170" actId="478"/>
          <ac:spMkLst>
            <pc:docMk/>
            <pc:sldMk cId="68514660" sldId="312"/>
            <ac:spMk id="353" creationId="{CBFC6F68-AEFD-2DF2-9DF2-B6D12E075DDA}"/>
          </ac:spMkLst>
        </pc:spChg>
        <pc:spChg chg="del">
          <ac:chgData name="Jonas Pontes" userId="ec89d77feac789b5" providerId="LiveId" clId="{0BDD58AB-C5F9-4E35-A7B2-0807C2E005B0}" dt="2024-02-08T12:45:02.017" v="167" actId="478"/>
          <ac:spMkLst>
            <pc:docMk/>
            <pc:sldMk cId="68514660" sldId="312"/>
            <ac:spMk id="401" creationId="{9797CE5E-171D-F172-A24D-EB7F55B8D72C}"/>
          </ac:spMkLst>
        </pc:spChg>
      </pc:sldChg>
      <pc:sldChg chg="delSp modSp mod">
        <pc:chgData name="Jonas Pontes" userId="ec89d77feac789b5" providerId="LiveId" clId="{0BDD58AB-C5F9-4E35-A7B2-0807C2E005B0}" dt="2024-02-08T12:43:31.835" v="44" actId="1076"/>
        <pc:sldMkLst>
          <pc:docMk/>
          <pc:sldMk cId="1106415665" sldId="320"/>
        </pc:sldMkLst>
        <pc:spChg chg="mod">
          <ac:chgData name="Jonas Pontes" userId="ec89d77feac789b5" providerId="LiveId" clId="{0BDD58AB-C5F9-4E35-A7B2-0807C2E005B0}" dt="2024-02-08T12:43:31.835" v="44" actId="1076"/>
          <ac:spMkLst>
            <pc:docMk/>
            <pc:sldMk cId="1106415665" sldId="320"/>
            <ac:spMk id="10" creationId="{E4EB173C-6FCF-F307-B570-B58DE088F066}"/>
          </ac:spMkLst>
        </pc:spChg>
        <pc:grpChg chg="del">
          <ac:chgData name="Jonas Pontes" userId="ec89d77feac789b5" providerId="LiveId" clId="{0BDD58AB-C5F9-4E35-A7B2-0807C2E005B0}" dt="2024-02-08T12:43:26.716" v="43" actId="478"/>
          <ac:grpSpMkLst>
            <pc:docMk/>
            <pc:sldMk cId="1106415665" sldId="320"/>
            <ac:grpSpMk id="504" creationId="{CF3083BF-C7CF-C922-1D79-07CE821F3FCB}"/>
          </ac:grpSpMkLst>
        </pc:grpChg>
      </pc:sldChg>
      <pc:sldChg chg="delSp modSp mod">
        <pc:chgData name="Jonas Pontes" userId="ec89d77feac789b5" providerId="LiveId" clId="{0BDD58AB-C5F9-4E35-A7B2-0807C2E005B0}" dt="2024-02-08T12:43:23.431" v="42" actId="1076"/>
        <pc:sldMkLst>
          <pc:docMk/>
          <pc:sldMk cId="901232461" sldId="321"/>
        </pc:sldMkLst>
        <pc:spChg chg="mod">
          <ac:chgData name="Jonas Pontes" userId="ec89d77feac789b5" providerId="LiveId" clId="{0BDD58AB-C5F9-4E35-A7B2-0807C2E005B0}" dt="2024-02-08T12:43:23.431" v="42" actId="1076"/>
          <ac:spMkLst>
            <pc:docMk/>
            <pc:sldMk cId="901232461" sldId="321"/>
            <ac:spMk id="10" creationId="{61CF0F1D-F8D6-D22B-2427-531F7D20A2A0}"/>
          </ac:spMkLst>
        </pc:spChg>
        <pc:grpChg chg="del">
          <ac:chgData name="Jonas Pontes" userId="ec89d77feac789b5" providerId="LiveId" clId="{0BDD58AB-C5F9-4E35-A7B2-0807C2E005B0}" dt="2024-02-08T12:43:15.803" v="41" actId="478"/>
          <ac:grpSpMkLst>
            <pc:docMk/>
            <pc:sldMk cId="901232461" sldId="321"/>
            <ac:grpSpMk id="504" creationId="{B773DC89-8C27-78FE-BD03-7ED6C0DB8E72}"/>
          </ac:grpSpMkLst>
        </pc:grpChg>
      </pc:sldChg>
      <pc:sldChg chg="delSp modSp mod">
        <pc:chgData name="Jonas Pontes" userId="ec89d77feac789b5" providerId="LiveId" clId="{0BDD58AB-C5F9-4E35-A7B2-0807C2E005B0}" dt="2024-02-08T12:42:49.813" v="5" actId="1076"/>
        <pc:sldMkLst>
          <pc:docMk/>
          <pc:sldMk cId="731837005" sldId="322"/>
        </pc:sldMkLst>
        <pc:spChg chg="mod">
          <ac:chgData name="Jonas Pontes" userId="ec89d77feac789b5" providerId="LiveId" clId="{0BDD58AB-C5F9-4E35-A7B2-0807C2E005B0}" dt="2024-02-08T12:42:49.813" v="5" actId="1076"/>
          <ac:spMkLst>
            <pc:docMk/>
            <pc:sldMk cId="731837005" sldId="322"/>
            <ac:spMk id="10" creationId="{EDE6D1E6-6A0F-2538-9239-6B4306E2CCEA}"/>
          </ac:spMkLst>
        </pc:spChg>
        <pc:grpChg chg="del">
          <ac:chgData name="Jonas Pontes" userId="ec89d77feac789b5" providerId="LiveId" clId="{0BDD58AB-C5F9-4E35-A7B2-0807C2E005B0}" dt="2024-02-08T12:42:43.976" v="4" actId="478"/>
          <ac:grpSpMkLst>
            <pc:docMk/>
            <pc:sldMk cId="731837005" sldId="322"/>
            <ac:grpSpMk id="504" creationId="{F4076433-A1A8-956A-26C4-B1A311A239E0}"/>
          </ac:grpSpMkLst>
        </pc:grpChg>
      </pc:sldChg>
      <pc:sldChg chg="delSp modSp mod">
        <pc:chgData name="Jonas Pontes" userId="ec89d77feac789b5" providerId="LiveId" clId="{0BDD58AB-C5F9-4E35-A7B2-0807C2E005B0}" dt="2024-02-08T12:43:01.673" v="40" actId="1035"/>
        <pc:sldMkLst>
          <pc:docMk/>
          <pc:sldMk cId="1156505597" sldId="323"/>
        </pc:sldMkLst>
        <pc:spChg chg="mod">
          <ac:chgData name="Jonas Pontes" userId="ec89d77feac789b5" providerId="LiveId" clId="{0BDD58AB-C5F9-4E35-A7B2-0807C2E005B0}" dt="2024-02-08T12:43:01.673" v="40" actId="1035"/>
          <ac:spMkLst>
            <pc:docMk/>
            <pc:sldMk cId="1156505597" sldId="323"/>
            <ac:spMk id="2" creationId="{E31A320A-3CC0-75D9-2081-2F2DE6CB9F4D}"/>
          </ac:spMkLst>
        </pc:spChg>
        <pc:grpChg chg="del">
          <ac:chgData name="Jonas Pontes" userId="ec89d77feac789b5" providerId="LiveId" clId="{0BDD58AB-C5F9-4E35-A7B2-0807C2E005B0}" dt="2024-02-08T12:42:41.544" v="3" actId="478"/>
          <ac:grpSpMkLst>
            <pc:docMk/>
            <pc:sldMk cId="1156505597" sldId="323"/>
            <ac:grpSpMk id="504" creationId="{8A0EBAA3-73B0-050B-2D82-2006277872E3}"/>
          </ac:grpSpMkLst>
        </pc:grpChg>
        <pc:picChg chg="mod">
          <ac:chgData name="Jonas Pontes" userId="ec89d77feac789b5" providerId="LiveId" clId="{0BDD58AB-C5F9-4E35-A7B2-0807C2E005B0}" dt="2024-02-08T12:43:01.673" v="40" actId="1035"/>
          <ac:picMkLst>
            <pc:docMk/>
            <pc:sldMk cId="1156505597" sldId="323"/>
            <ac:picMk id="2052" creationId="{76CD88A3-ADD4-05E3-7828-74001F5C8592}"/>
          </ac:picMkLst>
        </pc:picChg>
        <pc:picChg chg="mod">
          <ac:chgData name="Jonas Pontes" userId="ec89d77feac789b5" providerId="LiveId" clId="{0BDD58AB-C5F9-4E35-A7B2-0807C2E005B0}" dt="2024-02-08T12:43:01.673" v="40" actId="1035"/>
          <ac:picMkLst>
            <pc:docMk/>
            <pc:sldMk cId="1156505597" sldId="323"/>
            <ac:picMk id="2054" creationId="{DBFBBC7D-F4F5-2180-8E08-980920DD673C}"/>
          </ac:picMkLst>
        </pc:picChg>
        <pc:picChg chg="mod">
          <ac:chgData name="Jonas Pontes" userId="ec89d77feac789b5" providerId="LiveId" clId="{0BDD58AB-C5F9-4E35-A7B2-0807C2E005B0}" dt="2024-02-08T12:43:01.673" v="40" actId="1035"/>
          <ac:picMkLst>
            <pc:docMk/>
            <pc:sldMk cId="1156505597" sldId="323"/>
            <ac:picMk id="2056" creationId="{80F79A41-3F8E-EB54-7F90-B51B3CDAC0D8}"/>
          </ac:picMkLst>
        </pc:picChg>
      </pc:sldChg>
      <pc:sldChg chg="delSp mod">
        <pc:chgData name="Jonas Pontes" userId="ec89d77feac789b5" providerId="LiveId" clId="{0BDD58AB-C5F9-4E35-A7B2-0807C2E005B0}" dt="2024-02-08T12:42:37.255" v="2" actId="478"/>
        <pc:sldMkLst>
          <pc:docMk/>
          <pc:sldMk cId="2937802597" sldId="324"/>
        </pc:sldMkLst>
        <pc:grpChg chg="del">
          <ac:chgData name="Jonas Pontes" userId="ec89d77feac789b5" providerId="LiveId" clId="{0BDD58AB-C5F9-4E35-A7B2-0807C2E005B0}" dt="2024-02-08T12:42:37.255" v="2" actId="478"/>
          <ac:grpSpMkLst>
            <pc:docMk/>
            <pc:sldMk cId="2937802597" sldId="324"/>
            <ac:grpSpMk id="504" creationId="{CA76E3A5-7F61-C3A5-0222-E8C0117F48AF}"/>
          </ac:grpSpMkLst>
        </pc:grpChg>
      </pc:sldChg>
      <pc:sldChg chg="delSp mod">
        <pc:chgData name="Jonas Pontes" userId="ec89d77feac789b5" providerId="LiveId" clId="{0BDD58AB-C5F9-4E35-A7B2-0807C2E005B0}" dt="2024-02-08T12:42:35.089" v="1" actId="478"/>
        <pc:sldMkLst>
          <pc:docMk/>
          <pc:sldMk cId="3802879960" sldId="325"/>
        </pc:sldMkLst>
        <pc:grpChg chg="del">
          <ac:chgData name="Jonas Pontes" userId="ec89d77feac789b5" providerId="LiveId" clId="{0BDD58AB-C5F9-4E35-A7B2-0807C2E005B0}" dt="2024-02-08T12:42:35.089" v="1" actId="478"/>
          <ac:grpSpMkLst>
            <pc:docMk/>
            <pc:sldMk cId="3802879960" sldId="325"/>
            <ac:grpSpMk id="504" creationId="{2B465184-9C7B-F721-FBDB-9BF3510FB0B7}"/>
          </ac:grpSpMkLst>
        </pc:grpChg>
      </pc:sldChg>
      <pc:sldChg chg="delSp mod">
        <pc:chgData name="Jonas Pontes" userId="ec89d77feac789b5" providerId="LiveId" clId="{0BDD58AB-C5F9-4E35-A7B2-0807C2E005B0}" dt="2024-02-08T12:42:32.598" v="0" actId="478"/>
        <pc:sldMkLst>
          <pc:docMk/>
          <pc:sldMk cId="4009175867" sldId="326"/>
        </pc:sldMkLst>
        <pc:grpChg chg="del">
          <ac:chgData name="Jonas Pontes" userId="ec89d77feac789b5" providerId="LiveId" clId="{0BDD58AB-C5F9-4E35-A7B2-0807C2E005B0}" dt="2024-02-08T12:42:32.598" v="0" actId="478"/>
          <ac:grpSpMkLst>
            <pc:docMk/>
            <pc:sldMk cId="4009175867" sldId="326"/>
            <ac:grpSpMk id="504" creationId="{97DE9506-6F25-C34D-67BD-CF42769E0B3C}"/>
          </ac:grpSpMkLst>
        </pc:grpChg>
      </pc:sldChg>
      <pc:sldChg chg="addSp delSp modSp add mod">
        <pc:chgData name="Jonas Pontes" userId="ec89d77feac789b5" providerId="LiveId" clId="{0BDD58AB-C5F9-4E35-A7B2-0807C2E005B0}" dt="2024-02-08T17:26:47.686" v="364" actId="20577"/>
        <pc:sldMkLst>
          <pc:docMk/>
          <pc:sldMk cId="1245990457" sldId="328"/>
        </pc:sldMkLst>
        <pc:spChg chg="add del mod">
          <ac:chgData name="Jonas Pontes" userId="ec89d77feac789b5" providerId="LiveId" clId="{0BDD58AB-C5F9-4E35-A7B2-0807C2E005B0}" dt="2024-02-08T17:25:46.146" v="345" actId="478"/>
          <ac:spMkLst>
            <pc:docMk/>
            <pc:sldMk cId="1245990457" sldId="328"/>
            <ac:spMk id="3" creationId="{DE1E40A9-75C7-7387-F126-94FC4DBD64D3}"/>
          </ac:spMkLst>
        </pc:spChg>
        <pc:spChg chg="mod">
          <ac:chgData name="Jonas Pontes" userId="ec89d77feac789b5" providerId="LiveId" clId="{0BDD58AB-C5F9-4E35-A7B2-0807C2E005B0}" dt="2024-02-08T17:26:29.956" v="360" actId="1076"/>
          <ac:spMkLst>
            <pc:docMk/>
            <pc:sldMk cId="1245990457" sldId="328"/>
            <ac:spMk id="4" creationId="{6468FA67-08C6-4E82-E895-3798197A003A}"/>
          </ac:spMkLst>
        </pc:spChg>
        <pc:spChg chg="add del mod">
          <ac:chgData name="Jonas Pontes" userId="ec89d77feac789b5" providerId="LiveId" clId="{0BDD58AB-C5F9-4E35-A7B2-0807C2E005B0}" dt="2024-02-08T17:26:04.635" v="351" actId="478"/>
          <ac:spMkLst>
            <pc:docMk/>
            <pc:sldMk cId="1245990457" sldId="328"/>
            <ac:spMk id="6" creationId="{C4DC15BE-A074-6982-34FF-77E29B7A0F63}"/>
          </ac:spMkLst>
        </pc:spChg>
        <pc:spChg chg="add del mod">
          <ac:chgData name="Jonas Pontes" userId="ec89d77feac789b5" providerId="LiveId" clId="{0BDD58AB-C5F9-4E35-A7B2-0807C2E005B0}" dt="2024-02-08T17:26:08.364" v="353" actId="478"/>
          <ac:spMkLst>
            <pc:docMk/>
            <pc:sldMk cId="1245990457" sldId="328"/>
            <ac:spMk id="8" creationId="{E971D8F5-18D6-F77A-8898-5BF7869556C3}"/>
          </ac:spMkLst>
        </pc:spChg>
        <pc:spChg chg="mod">
          <ac:chgData name="Jonas Pontes" userId="ec89d77feac789b5" providerId="LiveId" clId="{0BDD58AB-C5F9-4E35-A7B2-0807C2E005B0}" dt="2024-02-08T17:26:38.243" v="361" actId="1076"/>
          <ac:spMkLst>
            <pc:docMk/>
            <pc:sldMk cId="1245990457" sldId="328"/>
            <ac:spMk id="10" creationId="{FB093D84-1866-877B-24BA-F74048737542}"/>
          </ac:spMkLst>
        </pc:spChg>
        <pc:spChg chg="mod">
          <ac:chgData name="Jonas Pontes" userId="ec89d77feac789b5" providerId="LiveId" clId="{0BDD58AB-C5F9-4E35-A7B2-0807C2E005B0}" dt="2024-02-08T17:26:47.686" v="364" actId="20577"/>
          <ac:spMkLst>
            <pc:docMk/>
            <pc:sldMk cId="1245990457" sldId="328"/>
            <ac:spMk id="11" creationId="{7042524C-A883-A4F6-7729-43C91CF0E752}"/>
          </ac:spMkLst>
        </pc:spChg>
        <pc:spChg chg="del mod">
          <ac:chgData name="Jonas Pontes" userId="ec89d77feac789b5" providerId="LiveId" clId="{0BDD58AB-C5F9-4E35-A7B2-0807C2E005B0}" dt="2024-02-08T17:26:40.910" v="362" actId="478"/>
          <ac:spMkLst>
            <pc:docMk/>
            <pc:sldMk cId="1245990457" sldId="328"/>
            <ac:spMk id="12" creationId="{276E5F65-74E2-93BA-4C31-7E66D92936EC}"/>
          </ac:spMkLst>
        </pc:spChg>
        <pc:spChg chg="add del mod">
          <ac:chgData name="Jonas Pontes" userId="ec89d77feac789b5" providerId="LiveId" clId="{0BDD58AB-C5F9-4E35-A7B2-0807C2E005B0}" dt="2024-02-08T17:26:23.964" v="359" actId="478"/>
          <ac:spMkLst>
            <pc:docMk/>
            <pc:sldMk cId="1245990457" sldId="328"/>
            <ac:spMk id="14" creationId="{1BB6CF12-CD3E-9486-3C20-58C71EEAE66F}"/>
          </ac:spMkLst>
        </pc:spChg>
        <pc:spChg chg="add del mod">
          <ac:chgData name="Jonas Pontes" userId="ec89d77feac789b5" providerId="LiveId" clId="{0BDD58AB-C5F9-4E35-A7B2-0807C2E005B0}" dt="2024-02-08T17:26:21.748" v="358" actId="478"/>
          <ac:spMkLst>
            <pc:docMk/>
            <pc:sldMk cId="1245990457" sldId="328"/>
            <ac:spMk id="16" creationId="{780F07BF-D156-50FC-FE0F-D615306B7D87}"/>
          </ac:spMkLst>
        </pc:spChg>
        <pc:spChg chg="add del mod">
          <ac:chgData name="Jonas Pontes" userId="ec89d77feac789b5" providerId="LiveId" clId="{0BDD58AB-C5F9-4E35-A7B2-0807C2E005B0}" dt="2024-02-08T17:26:19.797" v="357" actId="478"/>
          <ac:spMkLst>
            <pc:docMk/>
            <pc:sldMk cId="1245990457" sldId="328"/>
            <ac:spMk id="18" creationId="{3CC0480E-DF58-E39A-BDF8-0E8D5B64A71C}"/>
          </ac:spMkLst>
        </pc:spChg>
        <pc:spChg chg="del">
          <ac:chgData name="Jonas Pontes" userId="ec89d77feac789b5" providerId="LiveId" clId="{0BDD58AB-C5F9-4E35-A7B2-0807C2E005B0}" dt="2024-02-08T17:25:43.973" v="344" actId="478"/>
          <ac:spMkLst>
            <pc:docMk/>
            <pc:sldMk cId="1245990457" sldId="328"/>
            <ac:spMk id="307" creationId="{4A0779BA-8DA0-78F3-DAE9-5F4C7760DFA3}"/>
          </ac:spMkLst>
        </pc:spChg>
        <pc:spChg chg="del">
          <ac:chgData name="Jonas Pontes" userId="ec89d77feac789b5" providerId="LiveId" clId="{0BDD58AB-C5F9-4E35-A7B2-0807C2E005B0}" dt="2024-02-08T17:26:06.421" v="352" actId="478"/>
          <ac:spMkLst>
            <pc:docMk/>
            <pc:sldMk cId="1245990457" sldId="328"/>
            <ac:spMk id="308" creationId="{D95DF58C-D064-AFB8-DE3C-91E89FEE79BA}"/>
          </ac:spMkLst>
        </pc:spChg>
        <pc:spChg chg="mod">
          <ac:chgData name="Jonas Pontes" userId="ec89d77feac789b5" providerId="LiveId" clId="{0BDD58AB-C5F9-4E35-A7B2-0807C2E005B0}" dt="2024-02-08T17:26:01.260" v="350" actId="20577"/>
          <ac:spMkLst>
            <pc:docMk/>
            <pc:sldMk cId="1245990457" sldId="328"/>
            <ac:spMk id="310" creationId="{B43A2F29-7EE9-D6FE-367D-6FF77775A6D3}"/>
          </ac:spMkLst>
        </pc:spChg>
        <pc:spChg chg="del">
          <ac:chgData name="Jonas Pontes" userId="ec89d77feac789b5" providerId="LiveId" clId="{0BDD58AB-C5F9-4E35-A7B2-0807C2E005B0}" dt="2024-02-08T17:26:10.038" v="354" actId="478"/>
          <ac:spMkLst>
            <pc:docMk/>
            <pc:sldMk cId="1245990457" sldId="328"/>
            <ac:spMk id="311" creationId="{E56F0D59-FCFD-AB03-D8B4-2C975F8E2027}"/>
          </ac:spMkLst>
        </pc:spChg>
        <pc:spChg chg="del">
          <ac:chgData name="Jonas Pontes" userId="ec89d77feac789b5" providerId="LiveId" clId="{0BDD58AB-C5F9-4E35-A7B2-0807C2E005B0}" dt="2024-02-08T17:26:15.375" v="355" actId="478"/>
          <ac:spMkLst>
            <pc:docMk/>
            <pc:sldMk cId="1245990457" sldId="328"/>
            <ac:spMk id="312" creationId="{AF0CC87A-6B8F-F542-CB49-B5A3564B1496}"/>
          </ac:spMkLst>
        </pc:spChg>
        <pc:spChg chg="mod">
          <ac:chgData name="Jonas Pontes" userId="ec89d77feac789b5" providerId="LiveId" clId="{0BDD58AB-C5F9-4E35-A7B2-0807C2E005B0}" dt="2024-02-08T17:25:40.514" v="343" actId="20577"/>
          <ac:spMkLst>
            <pc:docMk/>
            <pc:sldMk cId="1245990457" sldId="328"/>
            <ac:spMk id="313" creationId="{7EB4C9C5-607C-B451-59EC-6CC61F221EBB}"/>
          </ac:spMkLst>
        </pc:spChg>
        <pc:spChg chg="del">
          <ac:chgData name="Jonas Pontes" userId="ec89d77feac789b5" providerId="LiveId" clId="{0BDD58AB-C5F9-4E35-A7B2-0807C2E005B0}" dt="2024-02-08T17:25:47.525" v="346" actId="478"/>
          <ac:spMkLst>
            <pc:docMk/>
            <pc:sldMk cId="1245990457" sldId="328"/>
            <ac:spMk id="314" creationId="{A1BDE4BE-2DAE-066A-B07B-C9194435C326}"/>
          </ac:spMkLst>
        </pc:spChg>
        <pc:spChg chg="del">
          <ac:chgData name="Jonas Pontes" userId="ec89d77feac789b5" providerId="LiveId" clId="{0BDD58AB-C5F9-4E35-A7B2-0807C2E005B0}" dt="2024-02-08T17:26:17.359" v="356" actId="478"/>
          <ac:spMkLst>
            <pc:docMk/>
            <pc:sldMk cId="1245990457" sldId="328"/>
            <ac:spMk id="315" creationId="{123DC8D6-BBCF-FC08-0D6C-BC5A0CD85168}"/>
          </ac:spMkLst>
        </pc:spChg>
        <pc:picChg chg="mod">
          <ac:chgData name="Jonas Pontes" userId="ec89d77feac789b5" providerId="LiveId" clId="{0BDD58AB-C5F9-4E35-A7B2-0807C2E005B0}" dt="2024-02-08T17:26:38.243" v="361" actId="1076"/>
          <ac:picMkLst>
            <pc:docMk/>
            <pc:sldMk cId="1245990457" sldId="328"/>
            <ac:picMk id="9" creationId="{1A8F507A-252A-E328-CCAD-C46EF4CA9065}"/>
          </ac:picMkLst>
        </pc:picChg>
        <pc:picChg chg="mod">
          <ac:chgData name="Jonas Pontes" userId="ec89d77feac789b5" providerId="LiveId" clId="{0BDD58AB-C5F9-4E35-A7B2-0807C2E005B0}" dt="2024-02-08T17:26:29.956" v="360" actId="1076"/>
          <ac:picMkLst>
            <pc:docMk/>
            <pc:sldMk cId="1245990457" sldId="328"/>
            <ac:picMk id="1028" creationId="{1D9DB8A2-B3AF-E5A1-F880-CFC34877362E}"/>
          </ac:picMkLst>
        </pc:picChg>
        <pc:picChg chg="mod">
          <ac:chgData name="Jonas Pontes" userId="ec89d77feac789b5" providerId="LiveId" clId="{0BDD58AB-C5F9-4E35-A7B2-0807C2E005B0}" dt="2024-02-08T17:26:45.943" v="363" actId="1076"/>
          <ac:picMkLst>
            <pc:docMk/>
            <pc:sldMk cId="1245990457" sldId="328"/>
            <ac:picMk id="1032" creationId="{39AC8491-4369-178B-84D2-D16F0F198407}"/>
          </ac:picMkLst>
        </pc:picChg>
      </pc:sldChg>
      <pc:sldMasterChg chg="delSldLayout">
        <pc:chgData name="Jonas Pontes" userId="ec89d77feac789b5" providerId="LiveId" clId="{0BDD58AB-C5F9-4E35-A7B2-0807C2E005B0}" dt="2024-02-08T12:45:36.919" v="174" actId="47"/>
        <pc:sldMasterMkLst>
          <pc:docMk/>
          <pc:sldMasterMk cId="0" sldId="2147483676"/>
        </pc:sldMasterMkLst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6"/>
            <pc:sldLayoutMk cId="0" sldId="2147483671"/>
          </pc:sldLayoutMkLst>
        </pc:sldLayoutChg>
      </pc:sldMasterChg>
      <pc:sldMasterChg chg="del delSldLayout">
        <pc:chgData name="Jonas Pontes" userId="ec89d77feac789b5" providerId="LiveId" clId="{0BDD58AB-C5F9-4E35-A7B2-0807C2E005B0}" dt="2024-02-08T12:45:36.919" v="174" actId="47"/>
        <pc:sldMasterMkLst>
          <pc:docMk/>
          <pc:sldMasterMk cId="0" sldId="2147483677"/>
        </pc:sldMasterMkLst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Jonas Pontes" userId="ec89d77feac789b5" providerId="LiveId" clId="{0BDD58AB-C5F9-4E35-A7B2-0807C2E005B0}" dt="2024-02-08T12:45:36.919" v="174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40D081DF-DF87-23EA-4070-2CBDE7187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05FA511D-3CE5-D54B-8AED-2C2FE6D55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FF765CF2-E02D-BA5D-5B9A-0A94908C7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58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3B222112-DDF4-572D-E1D2-D0A8B4A4E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AF555E02-2560-553C-1DB6-BC26B164A2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9E83A2DD-13EF-923A-AFAD-BC20CB2568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46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7C3D0FD9-E7D2-CEEA-863C-B6E2FCF51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9EC2DC72-7794-7CF9-2225-7639535FD8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D8955F54-9010-F3CF-33AD-B1603B954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289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86B1D902-518D-D4C7-BFA1-2F607A01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CE5D113D-1A78-DB58-6ECC-8E74DC85C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4F6341AC-7B53-21CD-5240-CB0B265A5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42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FBB6B325-0513-FD39-52F7-4F469125B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C2125D10-AC59-7977-6484-D6595DEB73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2F9015E8-DF0F-22A0-61AF-6439307CF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71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ADDA1238-E8CA-A2FC-EEDE-058995186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>
            <a:extLst>
              <a:ext uri="{FF2B5EF4-FFF2-40B4-BE49-F238E27FC236}">
                <a16:creationId xmlns:a16="http://schemas.microsoft.com/office/drawing/2014/main" id="{EEF5E954-ED38-F236-6414-B3AE86B152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>
            <a:extLst>
              <a:ext uri="{FF2B5EF4-FFF2-40B4-BE49-F238E27FC236}">
                <a16:creationId xmlns:a16="http://schemas.microsoft.com/office/drawing/2014/main" id="{19C8D8A4-B1DB-E73E-DD48-1AEFA09B1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8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>
          <a:extLst>
            <a:ext uri="{FF2B5EF4-FFF2-40B4-BE49-F238E27FC236}">
              <a16:creationId xmlns:a16="http://schemas.microsoft.com/office/drawing/2014/main" id="{D816F9FF-97D9-65A5-435D-5CE278700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>
            <a:extLst>
              <a:ext uri="{FF2B5EF4-FFF2-40B4-BE49-F238E27FC236}">
                <a16:creationId xmlns:a16="http://schemas.microsoft.com/office/drawing/2014/main" id="{19DECA4A-B8A8-9A8C-FAB2-EEAB59216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>
            <a:extLst>
              <a:ext uri="{FF2B5EF4-FFF2-40B4-BE49-F238E27FC236}">
                <a16:creationId xmlns:a16="http://schemas.microsoft.com/office/drawing/2014/main" id="{C665C0DC-6278-2BCA-24A6-AF3F398D0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35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>
          <a:extLst>
            <a:ext uri="{FF2B5EF4-FFF2-40B4-BE49-F238E27FC236}">
              <a16:creationId xmlns:a16="http://schemas.microsoft.com/office/drawing/2014/main" id="{6C28FC1A-37E2-B9DF-DE16-7487B781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>
            <a:extLst>
              <a:ext uri="{FF2B5EF4-FFF2-40B4-BE49-F238E27FC236}">
                <a16:creationId xmlns:a16="http://schemas.microsoft.com/office/drawing/2014/main" id="{7268153C-116B-3D78-F0A9-D2AA60553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>
            <a:extLst>
              <a:ext uri="{FF2B5EF4-FFF2-40B4-BE49-F238E27FC236}">
                <a16:creationId xmlns:a16="http://schemas.microsoft.com/office/drawing/2014/main" id="{E997DE4A-9E5F-3099-72A4-E2DDBC39C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73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AFCF9BC4-8FBA-D475-0F15-CB821B83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>
            <a:extLst>
              <a:ext uri="{FF2B5EF4-FFF2-40B4-BE49-F238E27FC236}">
                <a16:creationId xmlns:a16="http://schemas.microsoft.com/office/drawing/2014/main" id="{C6055084-BA1E-C2D0-0FAB-7CD293973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>
            <a:extLst>
              <a:ext uri="{FF2B5EF4-FFF2-40B4-BE49-F238E27FC236}">
                <a16:creationId xmlns:a16="http://schemas.microsoft.com/office/drawing/2014/main" id="{9DDBE85E-2C62-9E5B-5DA5-C0494531C6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45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9F1F784E-20A8-8A21-C48C-4F12EF40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D6CE73CC-356E-6D26-A028-96C4626866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AA68C4B9-53E2-4F74-42F5-1DDCFF16A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31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D7C58C4C-A7E4-BC71-2214-5B6798CE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B7D85E27-029B-D3FD-1ADA-E8D54452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AE12C4F5-AC92-9003-9AEA-8FA8EE76FF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7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216E91EF-D3B4-185E-F051-A6706EEB1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31D9AC18-7F17-0809-4096-A7432F53F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85589540-4595-EA18-CD35-7A6A05130C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81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4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Orientação a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</a:rPr>
              <a:t> Objetos</a:t>
            </a:r>
            <a:endParaRPr sz="5000"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2400" dirty="0"/>
              <a:t>&lt;Prof. Me. Jonas Pontes&gt;</a:t>
            </a:r>
            <a:endParaRPr sz="2400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928374" y="431946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0917BA07-0101-872C-3972-A5793621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31A320A-3CC0-75D9-2081-2F2DE6CB9F4D}"/>
              </a:ext>
            </a:extLst>
          </p:cNvPr>
          <p:cNvSpPr/>
          <p:nvPr/>
        </p:nvSpPr>
        <p:spPr>
          <a:xfrm>
            <a:off x="1080000" y="2762881"/>
            <a:ext cx="6911544" cy="143676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7" name="Google Shape;497;p38">
            <a:extLst>
              <a:ext uri="{FF2B5EF4-FFF2-40B4-BE49-F238E27FC236}">
                <a16:creationId xmlns:a16="http://schemas.microsoft.com/office/drawing/2014/main" id="{F16603C1-80C4-AE71-5BFD-E6950DEF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Recursos tecnológicos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04790093-10D8-F979-4187-F4AA58F0E697}"/>
              </a:ext>
            </a:extLst>
          </p:cNvPr>
          <p:cNvSpPr txBox="1"/>
          <p:nvPr/>
        </p:nvSpPr>
        <p:spPr>
          <a:xfrm>
            <a:off x="66486" y="10516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9AA93EC8-66DD-ED4C-DA10-1F90C4BA3C34}"/>
              </a:ext>
            </a:extLst>
          </p:cNvPr>
          <p:cNvSpPr txBox="1"/>
          <p:nvPr/>
        </p:nvSpPr>
        <p:spPr>
          <a:xfrm>
            <a:off x="8372814" y="41983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406;p35">
            <a:extLst>
              <a:ext uri="{FF2B5EF4-FFF2-40B4-BE49-F238E27FC236}">
                <a16:creationId xmlns:a16="http://schemas.microsoft.com/office/drawing/2014/main" id="{70CB0831-7E40-09E8-6480-5B7B7C3B88F0}"/>
              </a:ext>
            </a:extLst>
          </p:cNvPr>
          <p:cNvSpPr txBox="1">
            <a:spLocks/>
          </p:cNvSpPr>
          <p:nvPr/>
        </p:nvSpPr>
        <p:spPr>
          <a:xfrm>
            <a:off x="446622" y="1572331"/>
            <a:ext cx="89280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just"/>
            <a:r>
              <a:rPr lang="pt-BR" sz="2600" dirty="0"/>
              <a:t>Laboratório de informática</a:t>
            </a:r>
          </a:p>
        </p:txBody>
      </p:sp>
      <p:pic>
        <p:nvPicPr>
          <p:cNvPr id="2052" name="Picture 4" descr="Java - ícones de logotipo grátis">
            <a:extLst>
              <a:ext uri="{FF2B5EF4-FFF2-40B4-BE49-F238E27FC236}">
                <a16:creationId xmlns:a16="http://schemas.microsoft.com/office/drawing/2014/main" id="{76CD88A3-ADD4-05E3-7828-74001F5C8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31" y="2826880"/>
            <a:ext cx="1238144" cy="12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arUML · GitHub">
            <a:extLst>
              <a:ext uri="{FF2B5EF4-FFF2-40B4-BE49-F238E27FC236}">
                <a16:creationId xmlns:a16="http://schemas.microsoft.com/office/drawing/2014/main" id="{DBFBBC7D-F4F5-2180-8E08-980920DD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77" y="2773154"/>
            <a:ext cx="1434300" cy="14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lipse&quot; Icon - Download for free – Iconduck">
            <a:extLst>
              <a:ext uri="{FF2B5EF4-FFF2-40B4-BE49-F238E27FC236}">
                <a16:creationId xmlns:a16="http://schemas.microsoft.com/office/drawing/2014/main" id="{80F79A41-3F8E-EB54-7F90-B51B3CDAC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75" y="2855417"/>
            <a:ext cx="1337925" cy="12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0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7D79F8CC-4F8A-986E-2DA5-CF43DD64A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>
            <a:extLst>
              <a:ext uri="{FF2B5EF4-FFF2-40B4-BE49-F238E27FC236}">
                <a16:creationId xmlns:a16="http://schemas.microsoft.com/office/drawing/2014/main" id="{B37130B7-1E43-FC6C-C14E-6A626045F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BD64B5"/>
                </a:solidFill>
              </a:rPr>
              <a:t>Avaliação</a:t>
            </a:r>
            <a:endParaRPr sz="4000" dirty="0">
              <a:solidFill>
                <a:srgbClr val="BD64B5"/>
              </a:solidFill>
            </a:endParaRPr>
          </a:p>
        </p:txBody>
      </p:sp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6B4F9DA0-8E2A-2465-CF51-D5964F0CEAA6}"/>
              </a:ext>
            </a:extLst>
          </p:cNvPr>
          <p:cNvSpPr txBox="1"/>
          <p:nvPr/>
        </p:nvSpPr>
        <p:spPr>
          <a:xfrm>
            <a:off x="66486" y="10516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76FF26B1-877C-6404-B845-7A82A0F9315D}"/>
              </a:ext>
            </a:extLst>
          </p:cNvPr>
          <p:cNvSpPr txBox="1"/>
          <p:nvPr/>
        </p:nvSpPr>
        <p:spPr>
          <a:xfrm>
            <a:off x="8372814" y="41983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406;p35">
            <a:extLst>
              <a:ext uri="{FF2B5EF4-FFF2-40B4-BE49-F238E27FC236}">
                <a16:creationId xmlns:a16="http://schemas.microsoft.com/office/drawing/2014/main" id="{A957D844-6C2C-4E2E-6839-527BFEEF9B1E}"/>
              </a:ext>
            </a:extLst>
          </p:cNvPr>
          <p:cNvSpPr txBox="1">
            <a:spLocks/>
          </p:cNvSpPr>
          <p:nvPr/>
        </p:nvSpPr>
        <p:spPr>
          <a:xfrm>
            <a:off x="513839" y="1005987"/>
            <a:ext cx="89280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just"/>
            <a:r>
              <a:rPr lang="pt-BR" sz="2600" dirty="0"/>
              <a:t>Cada nota parcial</a:t>
            </a:r>
            <a:endParaRPr lang="pt-BR" sz="2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13F0EC9-A81E-44C1-4715-DC395BAE5B8F}"/>
                  </a:ext>
                </a:extLst>
              </p:cNvPr>
              <p:cNvSpPr txBox="1"/>
              <p:nvPr/>
            </p:nvSpPr>
            <p:spPr>
              <a:xfrm>
                <a:off x="447492" y="2486724"/>
                <a:ext cx="3940375" cy="8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>
                        <a:lumMod val="10000"/>
                        <a:lumOff val="90000"/>
                      </a:schemeClr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 smtClean="0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4000" b="1" i="1" smtClean="0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1" i="1" smtClean="0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4000" b="1" i="1" smtClean="0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sz="4000" b="1" i="1" smtClean="0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4000" b="1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1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4000" b="1" i="1" smtClean="0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pt-BR" sz="4000" b="1" i="1" smtClean="0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pt-BR" sz="4000" b="1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1" i="1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4000" b="1" i="1" smtClean="0">
                                <a:solidFill>
                                  <a:schemeClr val="bg1">
                                    <a:lumMod val="10000"/>
                                    <a:lumOff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pt-BR" sz="4000" b="1" i="1" smtClean="0">
                            <a:solidFill>
                              <a:schemeClr val="bg1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pt-BR" sz="4000" b="1" dirty="0">
                  <a:solidFill>
                    <a:schemeClr val="bg1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13F0EC9-A81E-44C1-4715-DC395BAE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" y="2486724"/>
                <a:ext cx="3940375" cy="853888"/>
              </a:xfrm>
              <a:prstGeom prst="rect">
                <a:avLst/>
              </a:prstGeom>
              <a:blipFill>
                <a:blip r:embed="rId3"/>
                <a:stretch>
                  <a:fillRect l="-7728" t="-7857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499;p38">
            <a:extLst>
              <a:ext uri="{FF2B5EF4-FFF2-40B4-BE49-F238E27FC236}">
                <a16:creationId xmlns:a16="http://schemas.microsoft.com/office/drawing/2014/main" id="{3CCF90A6-727C-F0FF-D4A7-047F3CA62623}"/>
              </a:ext>
            </a:extLst>
          </p:cNvPr>
          <p:cNvSpPr txBox="1">
            <a:spLocks/>
          </p:cNvSpPr>
          <p:nvPr/>
        </p:nvSpPr>
        <p:spPr>
          <a:xfrm>
            <a:off x="5673600" y="2064725"/>
            <a:ext cx="3218513" cy="8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800" dirty="0"/>
              <a:t>Uma </a:t>
            </a:r>
            <a:r>
              <a:rPr lang="en-US" sz="1800" dirty="0" err="1"/>
              <a:t>lista</a:t>
            </a:r>
            <a:r>
              <a:rPr lang="en-US" sz="1800" dirty="0"/>
              <a:t> de </a:t>
            </a:r>
            <a:r>
              <a:rPr lang="en-US" sz="1800" dirty="0" err="1"/>
              <a:t>exerícios</a:t>
            </a:r>
            <a:r>
              <a:rPr lang="en-US" sz="1800" dirty="0"/>
              <a:t> e duas </a:t>
            </a:r>
            <a:r>
              <a:rPr lang="en-US" sz="1800" dirty="0" err="1"/>
              <a:t>provas</a:t>
            </a:r>
            <a:endParaRPr lang="en-US" sz="1800" dirty="0"/>
          </a:p>
        </p:txBody>
      </p:sp>
      <p:sp>
        <p:nvSpPr>
          <p:cNvPr id="4" name="Google Shape;500;p38">
            <a:extLst>
              <a:ext uri="{FF2B5EF4-FFF2-40B4-BE49-F238E27FC236}">
                <a16:creationId xmlns:a16="http://schemas.microsoft.com/office/drawing/2014/main" id="{6C44240B-BE5D-8B2F-E810-7E993A3EBC52}"/>
              </a:ext>
            </a:extLst>
          </p:cNvPr>
          <p:cNvSpPr txBox="1">
            <a:spLocks/>
          </p:cNvSpPr>
          <p:nvPr/>
        </p:nvSpPr>
        <p:spPr>
          <a:xfrm>
            <a:off x="5119200" y="1725150"/>
            <a:ext cx="4016881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dirty="0"/>
              <a:t>Primeira nota parcial</a:t>
            </a:r>
          </a:p>
        </p:txBody>
      </p:sp>
      <p:sp>
        <p:nvSpPr>
          <p:cNvPr id="6" name="Google Shape;501;p38">
            <a:extLst>
              <a:ext uri="{FF2B5EF4-FFF2-40B4-BE49-F238E27FC236}">
                <a16:creationId xmlns:a16="http://schemas.microsoft.com/office/drawing/2014/main" id="{E518B28A-53CA-6357-6F31-A8C6CAA354AD}"/>
              </a:ext>
            </a:extLst>
          </p:cNvPr>
          <p:cNvSpPr txBox="1">
            <a:spLocks/>
          </p:cNvSpPr>
          <p:nvPr/>
        </p:nvSpPr>
        <p:spPr>
          <a:xfrm>
            <a:off x="5127119" y="3208674"/>
            <a:ext cx="4016881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dirty="0"/>
              <a:t>Segunda nota parcial</a:t>
            </a:r>
          </a:p>
        </p:txBody>
      </p:sp>
      <p:sp>
        <p:nvSpPr>
          <p:cNvPr id="9" name="Google Shape;499;p38">
            <a:extLst>
              <a:ext uri="{FF2B5EF4-FFF2-40B4-BE49-F238E27FC236}">
                <a16:creationId xmlns:a16="http://schemas.microsoft.com/office/drawing/2014/main" id="{9166EDB3-B01E-FABD-BDDB-F65FAD942171}"/>
              </a:ext>
            </a:extLst>
          </p:cNvPr>
          <p:cNvSpPr txBox="1">
            <a:spLocks/>
          </p:cNvSpPr>
          <p:nvPr/>
        </p:nvSpPr>
        <p:spPr>
          <a:xfrm>
            <a:off x="5673600" y="3533518"/>
            <a:ext cx="3218513" cy="8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800" dirty="0"/>
              <a:t>Uma </a:t>
            </a:r>
            <a:r>
              <a:rPr lang="en-US" sz="1800" dirty="0" err="1"/>
              <a:t>prova</a:t>
            </a:r>
            <a:r>
              <a:rPr lang="en-US" sz="1800" dirty="0"/>
              <a:t>,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lista</a:t>
            </a:r>
            <a:r>
              <a:rPr lang="en-US" sz="1800" dirty="0"/>
              <a:t> de </a:t>
            </a:r>
            <a:r>
              <a:rPr lang="en-US" sz="1800" dirty="0" err="1"/>
              <a:t>exercícios</a:t>
            </a:r>
            <a:r>
              <a:rPr lang="en-US" sz="1800" dirty="0"/>
              <a:t> e um </a:t>
            </a:r>
            <a:r>
              <a:rPr lang="en-US" sz="1800" dirty="0" err="1"/>
              <a:t>projeto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78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1AC86438-14A0-4F95-BF2B-94A47AD5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>
            <a:extLst>
              <a:ext uri="{FF2B5EF4-FFF2-40B4-BE49-F238E27FC236}">
                <a16:creationId xmlns:a16="http://schemas.microsoft.com/office/drawing/2014/main" id="{B997C693-9B0F-0B6F-24E5-4BFBB990AE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99"/>
                </a:solidFill>
              </a:rPr>
              <a:t>Avaliação</a:t>
            </a:r>
            <a:endParaRPr sz="4000" dirty="0">
              <a:solidFill>
                <a:srgbClr val="FFFF99"/>
              </a:solidFill>
            </a:endParaRPr>
          </a:p>
        </p:txBody>
      </p:sp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1CCA02FF-4E9B-8E14-23FB-18D4E722D9F2}"/>
              </a:ext>
            </a:extLst>
          </p:cNvPr>
          <p:cNvSpPr txBox="1"/>
          <p:nvPr/>
        </p:nvSpPr>
        <p:spPr>
          <a:xfrm>
            <a:off x="66486" y="10516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7431F63A-BCE0-4677-3376-7BD7AA6EE480}"/>
              </a:ext>
            </a:extLst>
          </p:cNvPr>
          <p:cNvSpPr txBox="1"/>
          <p:nvPr/>
        </p:nvSpPr>
        <p:spPr>
          <a:xfrm>
            <a:off x="8372814" y="41983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Google Shape;499;p38">
            <a:extLst>
              <a:ext uri="{FF2B5EF4-FFF2-40B4-BE49-F238E27FC236}">
                <a16:creationId xmlns:a16="http://schemas.microsoft.com/office/drawing/2014/main" id="{C76E38A8-9FF1-69E7-86E8-ADBA2100B2C5}"/>
              </a:ext>
            </a:extLst>
          </p:cNvPr>
          <p:cNvSpPr txBox="1">
            <a:spLocks/>
          </p:cNvSpPr>
          <p:nvPr/>
        </p:nvSpPr>
        <p:spPr>
          <a:xfrm>
            <a:off x="843456" y="1849885"/>
            <a:ext cx="7897344" cy="8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2400" dirty="0" err="1"/>
              <a:t>Frequência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superior a 75% e </a:t>
            </a:r>
            <a:r>
              <a:rPr lang="en-US" sz="2400" dirty="0" err="1"/>
              <a:t>média</a:t>
            </a:r>
            <a:r>
              <a:rPr lang="en-US" sz="2400" dirty="0"/>
              <a:t> </a:t>
            </a:r>
            <a:r>
              <a:rPr lang="en-US" sz="2400" dirty="0" err="1"/>
              <a:t>parcial</a:t>
            </a:r>
            <a:r>
              <a:rPr lang="en-US" sz="2400" dirty="0"/>
              <a:t> p </a:t>
            </a:r>
            <a:r>
              <a:rPr lang="en-US" sz="2400" dirty="0" err="1"/>
              <a:t>igual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superior a 7,0</a:t>
            </a:r>
          </a:p>
        </p:txBody>
      </p:sp>
      <p:sp>
        <p:nvSpPr>
          <p:cNvPr id="4" name="Google Shape;500;p38">
            <a:extLst>
              <a:ext uri="{FF2B5EF4-FFF2-40B4-BE49-F238E27FC236}">
                <a16:creationId xmlns:a16="http://schemas.microsoft.com/office/drawing/2014/main" id="{E3366AE1-5307-AEB0-F3D0-79AAA54BB995}"/>
              </a:ext>
            </a:extLst>
          </p:cNvPr>
          <p:cNvSpPr txBox="1">
            <a:spLocks/>
          </p:cNvSpPr>
          <p:nvPr/>
        </p:nvSpPr>
        <p:spPr>
          <a:xfrm>
            <a:off x="418836" y="1318343"/>
            <a:ext cx="4016881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dirty="0"/>
              <a:t>Aprovados</a:t>
            </a:r>
          </a:p>
        </p:txBody>
      </p:sp>
      <p:sp>
        <p:nvSpPr>
          <p:cNvPr id="5" name="Google Shape;499;p38">
            <a:extLst>
              <a:ext uri="{FF2B5EF4-FFF2-40B4-BE49-F238E27FC236}">
                <a16:creationId xmlns:a16="http://schemas.microsoft.com/office/drawing/2014/main" id="{6EF8348E-D1A6-9BA2-D1EC-6DAF6B6036ED}"/>
              </a:ext>
            </a:extLst>
          </p:cNvPr>
          <p:cNvSpPr txBox="1">
            <a:spLocks/>
          </p:cNvSpPr>
          <p:nvPr/>
        </p:nvSpPr>
        <p:spPr>
          <a:xfrm>
            <a:off x="843456" y="2990749"/>
            <a:ext cx="8048658" cy="8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2400" dirty="0" err="1"/>
              <a:t>Aluno</a:t>
            </a:r>
            <a:r>
              <a:rPr lang="en-US" sz="2400" dirty="0"/>
              <a:t> </a:t>
            </a:r>
            <a:r>
              <a:rPr lang="en-US" sz="2400" dirty="0" err="1"/>
              <a:t>submetido</a:t>
            </a:r>
            <a:r>
              <a:rPr lang="en-US" sz="2400" dirty="0"/>
              <a:t> à </a:t>
            </a:r>
            <a:r>
              <a:rPr lang="en-US" sz="2400" dirty="0" err="1"/>
              <a:t>avaliação</a:t>
            </a:r>
            <a:r>
              <a:rPr lang="en-US" sz="2400" dirty="0"/>
              <a:t> final e com media </a:t>
            </a:r>
            <a:r>
              <a:rPr lang="en-US" sz="2400" dirty="0" err="1"/>
              <a:t>igual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superior a 5,0</a:t>
            </a:r>
          </a:p>
        </p:txBody>
      </p:sp>
    </p:spTree>
    <p:extLst>
      <p:ext uri="{BB962C8B-B14F-4D97-AF65-F5344CB8AC3E}">
        <p14:creationId xmlns:p14="http://schemas.microsoft.com/office/powerpoint/2010/main" val="380287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65B8E525-37A1-E816-9C9F-F8A0C0CAD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>
            <a:extLst>
              <a:ext uri="{FF2B5EF4-FFF2-40B4-BE49-F238E27FC236}">
                <a16:creationId xmlns:a16="http://schemas.microsoft.com/office/drawing/2014/main" id="{A2A0E92A-C7B1-EC99-4157-2C87E5EC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Avaliação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8A388709-3032-D2A8-7CC8-A9C79F545542}"/>
              </a:ext>
            </a:extLst>
          </p:cNvPr>
          <p:cNvSpPr txBox="1"/>
          <p:nvPr/>
        </p:nvSpPr>
        <p:spPr>
          <a:xfrm>
            <a:off x="66486" y="10516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B990DCF4-35F0-5CA1-7F20-EBE2C6961500}"/>
              </a:ext>
            </a:extLst>
          </p:cNvPr>
          <p:cNvSpPr txBox="1"/>
          <p:nvPr/>
        </p:nvSpPr>
        <p:spPr>
          <a:xfrm>
            <a:off x="8372814" y="41983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Google Shape;499;p38">
            <a:extLst>
              <a:ext uri="{FF2B5EF4-FFF2-40B4-BE49-F238E27FC236}">
                <a16:creationId xmlns:a16="http://schemas.microsoft.com/office/drawing/2014/main" id="{D30401D5-B51C-20FA-39DC-CBE2F1EB6202}"/>
              </a:ext>
            </a:extLst>
          </p:cNvPr>
          <p:cNvSpPr txBox="1">
            <a:spLocks/>
          </p:cNvSpPr>
          <p:nvPr/>
        </p:nvSpPr>
        <p:spPr>
          <a:xfrm>
            <a:off x="843456" y="1849885"/>
            <a:ext cx="7897344" cy="8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2400" dirty="0" err="1"/>
              <a:t>Frequência</a:t>
            </a:r>
            <a:r>
              <a:rPr lang="en-US" sz="2400" dirty="0"/>
              <a:t> inferior a 75%</a:t>
            </a:r>
          </a:p>
        </p:txBody>
      </p:sp>
      <p:sp>
        <p:nvSpPr>
          <p:cNvPr id="4" name="Google Shape;500;p38">
            <a:extLst>
              <a:ext uri="{FF2B5EF4-FFF2-40B4-BE49-F238E27FC236}">
                <a16:creationId xmlns:a16="http://schemas.microsoft.com/office/drawing/2014/main" id="{8AC0D9D9-FC9A-7E18-0657-1EC206D9B53E}"/>
              </a:ext>
            </a:extLst>
          </p:cNvPr>
          <p:cNvSpPr txBox="1">
            <a:spLocks/>
          </p:cNvSpPr>
          <p:nvPr/>
        </p:nvSpPr>
        <p:spPr>
          <a:xfrm>
            <a:off x="418836" y="1318343"/>
            <a:ext cx="4016881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dirty="0">
                <a:solidFill>
                  <a:srgbClr val="94EE6B"/>
                </a:solidFill>
              </a:rPr>
              <a:t>Reprovados</a:t>
            </a:r>
          </a:p>
        </p:txBody>
      </p:sp>
      <p:sp>
        <p:nvSpPr>
          <p:cNvPr id="5" name="Google Shape;499;p38">
            <a:extLst>
              <a:ext uri="{FF2B5EF4-FFF2-40B4-BE49-F238E27FC236}">
                <a16:creationId xmlns:a16="http://schemas.microsoft.com/office/drawing/2014/main" id="{6FAC43A7-5200-4744-7EA0-67C4E51ED9A4}"/>
              </a:ext>
            </a:extLst>
          </p:cNvPr>
          <p:cNvSpPr txBox="1">
            <a:spLocks/>
          </p:cNvSpPr>
          <p:nvPr/>
        </p:nvSpPr>
        <p:spPr>
          <a:xfrm>
            <a:off x="843456" y="2737837"/>
            <a:ext cx="8048658" cy="8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2400" dirty="0" err="1"/>
              <a:t>Aluno</a:t>
            </a:r>
            <a:r>
              <a:rPr lang="en-US" sz="2400" dirty="0"/>
              <a:t> </a:t>
            </a:r>
            <a:r>
              <a:rPr lang="en-US" sz="2400" dirty="0" err="1"/>
              <a:t>submetido</a:t>
            </a:r>
            <a:r>
              <a:rPr lang="en-US" sz="2400" dirty="0"/>
              <a:t> à </a:t>
            </a:r>
            <a:r>
              <a:rPr lang="en-US" sz="2400" dirty="0" err="1"/>
              <a:t>avaliação</a:t>
            </a:r>
            <a:r>
              <a:rPr lang="en-US" sz="2400" dirty="0"/>
              <a:t> final e com media inferior a 5,0</a:t>
            </a:r>
          </a:p>
        </p:txBody>
      </p:sp>
    </p:spTree>
    <p:extLst>
      <p:ext uri="{BB962C8B-B14F-4D97-AF65-F5344CB8AC3E}">
        <p14:creationId xmlns:p14="http://schemas.microsoft.com/office/powerpoint/2010/main" val="400917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D249C104-CC3B-0CB8-F02E-016DAACC4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>
            <a:extLst>
              <a:ext uri="{FF2B5EF4-FFF2-40B4-BE49-F238E27FC236}">
                <a16:creationId xmlns:a16="http://schemas.microsoft.com/office/drawing/2014/main" id="{D1CFDCA7-A98A-EF6B-34B5-3B8890DEC4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BD64B5"/>
                </a:solidFill>
              </a:rPr>
              <a:t>Cronograma</a:t>
            </a:r>
            <a:endParaRPr sz="4000" dirty="0">
              <a:solidFill>
                <a:srgbClr val="BD64B5"/>
              </a:solidFill>
            </a:endParaRPr>
          </a:p>
        </p:txBody>
      </p:sp>
      <p:pic>
        <p:nvPicPr>
          <p:cNvPr id="7" name="Imagem 6" descr="Gráfico, Gráfico de cascata&#10;&#10;Descrição gerada automaticamente">
            <a:extLst>
              <a:ext uri="{FF2B5EF4-FFF2-40B4-BE49-F238E27FC236}">
                <a16:creationId xmlns:a16="http://schemas.microsoft.com/office/drawing/2014/main" id="{BD9E2966-2C01-8388-5271-24333E1AA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" t="4112" r="1358"/>
          <a:stretch/>
        </p:blipFill>
        <p:spPr>
          <a:xfrm>
            <a:off x="1077914" y="1188000"/>
            <a:ext cx="6988172" cy="39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80F424B7-D395-3D4E-363E-51185070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>
            <a:extLst>
              <a:ext uri="{FF2B5EF4-FFF2-40B4-BE49-F238E27FC236}">
                <a16:creationId xmlns:a16="http://schemas.microsoft.com/office/drawing/2014/main" id="{288CA935-1D5B-78DE-BFDA-CBD76CCF0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Obrigado!</a:t>
            </a:r>
            <a:endParaRPr sz="5000" dirty="0"/>
          </a:p>
        </p:txBody>
      </p:sp>
      <p:sp>
        <p:nvSpPr>
          <p:cNvPr id="354" name="Google Shape;354;p34">
            <a:extLst>
              <a:ext uri="{FF2B5EF4-FFF2-40B4-BE49-F238E27FC236}">
                <a16:creationId xmlns:a16="http://schemas.microsoft.com/office/drawing/2014/main" id="{263D720B-559A-AD85-9EC8-689031ECC7C3}"/>
              </a:ext>
            </a:extLst>
          </p:cNvPr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>
            <a:extLst>
              <a:ext uri="{FF2B5EF4-FFF2-40B4-BE49-F238E27FC236}">
                <a16:creationId xmlns:a16="http://schemas.microsoft.com/office/drawing/2014/main" id="{85852E37-10BE-3E23-E880-21293AC5DB8C}"/>
              </a:ext>
            </a:extLst>
          </p:cNvPr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>
              <a:extLst>
                <a:ext uri="{FF2B5EF4-FFF2-40B4-BE49-F238E27FC236}">
                  <a16:creationId xmlns:a16="http://schemas.microsoft.com/office/drawing/2014/main" id="{A971D2E9-5A7A-A8C3-4B91-64AD75AAA445}"/>
                </a:ext>
              </a:extLst>
            </p:cNvPr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>
              <a:extLst>
                <a:ext uri="{FF2B5EF4-FFF2-40B4-BE49-F238E27FC236}">
                  <a16:creationId xmlns:a16="http://schemas.microsoft.com/office/drawing/2014/main" id="{C2C39A7C-D242-F018-3BD2-6C0125E6018A}"/>
                </a:ext>
              </a:extLst>
            </p:cNvPr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>
              <a:extLst>
                <a:ext uri="{FF2B5EF4-FFF2-40B4-BE49-F238E27FC236}">
                  <a16:creationId xmlns:a16="http://schemas.microsoft.com/office/drawing/2014/main" id="{EDA6D52E-ADE5-A000-6BD5-08A674CB5206}"/>
                </a:ext>
              </a:extLst>
            </p:cNvPr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>
              <a:extLst>
                <a:ext uri="{FF2B5EF4-FFF2-40B4-BE49-F238E27FC236}">
                  <a16:creationId xmlns:a16="http://schemas.microsoft.com/office/drawing/2014/main" id="{C5068B1D-774E-50AB-DBD9-2C1A8535363A}"/>
                </a:ext>
              </a:extLst>
            </p:cNvPr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>
              <a:extLst>
                <a:ext uri="{FF2B5EF4-FFF2-40B4-BE49-F238E27FC236}">
                  <a16:creationId xmlns:a16="http://schemas.microsoft.com/office/drawing/2014/main" id="{FB0F20D4-D0CE-ADC0-D1CA-D59B7E48E695}"/>
                </a:ext>
              </a:extLst>
            </p:cNvPr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>
              <a:extLst>
                <a:ext uri="{FF2B5EF4-FFF2-40B4-BE49-F238E27FC236}">
                  <a16:creationId xmlns:a16="http://schemas.microsoft.com/office/drawing/2014/main" id="{2D04573A-DC2E-5C9B-F54C-B375B62F285D}"/>
                </a:ext>
              </a:extLst>
            </p:cNvPr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>
              <a:extLst>
                <a:ext uri="{FF2B5EF4-FFF2-40B4-BE49-F238E27FC236}">
                  <a16:creationId xmlns:a16="http://schemas.microsoft.com/office/drawing/2014/main" id="{256779BF-0319-5B45-01B9-E4DAD11C000B}"/>
                </a:ext>
              </a:extLst>
            </p:cNvPr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>
              <a:extLst>
                <a:ext uri="{FF2B5EF4-FFF2-40B4-BE49-F238E27FC236}">
                  <a16:creationId xmlns:a16="http://schemas.microsoft.com/office/drawing/2014/main" id="{9F9407CB-EF0F-A4B5-C47E-B99D5FD359AD}"/>
                </a:ext>
              </a:extLst>
            </p:cNvPr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>
              <a:extLst>
                <a:ext uri="{FF2B5EF4-FFF2-40B4-BE49-F238E27FC236}">
                  <a16:creationId xmlns:a16="http://schemas.microsoft.com/office/drawing/2014/main" id="{BD855382-84EA-04D4-D6D6-8610E66EB783}"/>
                </a:ext>
              </a:extLst>
            </p:cNvPr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>
              <a:extLst>
                <a:ext uri="{FF2B5EF4-FFF2-40B4-BE49-F238E27FC236}">
                  <a16:creationId xmlns:a16="http://schemas.microsoft.com/office/drawing/2014/main" id="{23966E01-F772-DB1A-A0C6-13693D1B90EA}"/>
                </a:ext>
              </a:extLst>
            </p:cNvPr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>
              <a:extLst>
                <a:ext uri="{FF2B5EF4-FFF2-40B4-BE49-F238E27FC236}">
                  <a16:creationId xmlns:a16="http://schemas.microsoft.com/office/drawing/2014/main" id="{953A129F-23BB-77C7-E4B2-F7A4FBB767FC}"/>
                </a:ext>
              </a:extLst>
            </p:cNvPr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>
              <a:extLst>
                <a:ext uri="{FF2B5EF4-FFF2-40B4-BE49-F238E27FC236}">
                  <a16:creationId xmlns:a16="http://schemas.microsoft.com/office/drawing/2014/main" id="{985C0220-C7F4-601B-C0C1-741DF209D33F}"/>
                </a:ext>
              </a:extLst>
            </p:cNvPr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>
              <a:extLst>
                <a:ext uri="{FF2B5EF4-FFF2-40B4-BE49-F238E27FC236}">
                  <a16:creationId xmlns:a16="http://schemas.microsoft.com/office/drawing/2014/main" id="{A3C2E4FA-664A-FFB7-744C-A7C63B01477A}"/>
                </a:ext>
              </a:extLst>
            </p:cNvPr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>
              <a:extLst>
                <a:ext uri="{FF2B5EF4-FFF2-40B4-BE49-F238E27FC236}">
                  <a16:creationId xmlns:a16="http://schemas.microsoft.com/office/drawing/2014/main" id="{1EFB44FA-2B13-751C-7B6F-ED1EA36E792C}"/>
                </a:ext>
              </a:extLst>
            </p:cNvPr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>
              <a:extLst>
                <a:ext uri="{FF2B5EF4-FFF2-40B4-BE49-F238E27FC236}">
                  <a16:creationId xmlns:a16="http://schemas.microsoft.com/office/drawing/2014/main" id="{95147E9E-5B20-320A-B658-6333E3023BC6}"/>
                </a:ext>
              </a:extLst>
            </p:cNvPr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>
              <a:extLst>
                <a:ext uri="{FF2B5EF4-FFF2-40B4-BE49-F238E27FC236}">
                  <a16:creationId xmlns:a16="http://schemas.microsoft.com/office/drawing/2014/main" id="{3E5ABD62-2D11-ECEC-D7F3-D3946B6CC75F}"/>
                </a:ext>
              </a:extLst>
            </p:cNvPr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>
              <a:extLst>
                <a:ext uri="{FF2B5EF4-FFF2-40B4-BE49-F238E27FC236}">
                  <a16:creationId xmlns:a16="http://schemas.microsoft.com/office/drawing/2014/main" id="{4FF8855C-1129-BBDB-3E64-5E5AEC7F34C9}"/>
                </a:ext>
              </a:extLst>
            </p:cNvPr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>
              <a:extLst>
                <a:ext uri="{FF2B5EF4-FFF2-40B4-BE49-F238E27FC236}">
                  <a16:creationId xmlns:a16="http://schemas.microsoft.com/office/drawing/2014/main" id="{A93CB35E-F4AF-7BEB-A468-0FF4F5A7941F}"/>
                </a:ext>
              </a:extLst>
            </p:cNvPr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>
              <a:extLst>
                <a:ext uri="{FF2B5EF4-FFF2-40B4-BE49-F238E27FC236}">
                  <a16:creationId xmlns:a16="http://schemas.microsoft.com/office/drawing/2014/main" id="{273FD2E1-2D88-71D4-B815-EFDD8FA58623}"/>
                </a:ext>
              </a:extLst>
            </p:cNvPr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>
              <a:extLst>
                <a:ext uri="{FF2B5EF4-FFF2-40B4-BE49-F238E27FC236}">
                  <a16:creationId xmlns:a16="http://schemas.microsoft.com/office/drawing/2014/main" id="{ACAFA0CE-2857-4433-8BDE-15A0A0227BEC}"/>
                </a:ext>
              </a:extLst>
            </p:cNvPr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>
              <a:extLst>
                <a:ext uri="{FF2B5EF4-FFF2-40B4-BE49-F238E27FC236}">
                  <a16:creationId xmlns:a16="http://schemas.microsoft.com/office/drawing/2014/main" id="{D8B92C10-07C0-8850-6602-7341F05745A3}"/>
                </a:ext>
              </a:extLst>
            </p:cNvPr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>
              <a:extLst>
                <a:ext uri="{FF2B5EF4-FFF2-40B4-BE49-F238E27FC236}">
                  <a16:creationId xmlns:a16="http://schemas.microsoft.com/office/drawing/2014/main" id="{24E168B8-40C9-4914-37FF-EFA20A18F690}"/>
                </a:ext>
              </a:extLst>
            </p:cNvPr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>
              <a:extLst>
                <a:ext uri="{FF2B5EF4-FFF2-40B4-BE49-F238E27FC236}">
                  <a16:creationId xmlns:a16="http://schemas.microsoft.com/office/drawing/2014/main" id="{E46BEBEE-7360-3B60-DEAE-C8B56485D5F7}"/>
                </a:ext>
              </a:extLst>
            </p:cNvPr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>
              <a:extLst>
                <a:ext uri="{FF2B5EF4-FFF2-40B4-BE49-F238E27FC236}">
                  <a16:creationId xmlns:a16="http://schemas.microsoft.com/office/drawing/2014/main" id="{9C6A50B1-3B66-0595-65AA-41D9F227152C}"/>
                </a:ext>
              </a:extLst>
            </p:cNvPr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>
              <a:extLst>
                <a:ext uri="{FF2B5EF4-FFF2-40B4-BE49-F238E27FC236}">
                  <a16:creationId xmlns:a16="http://schemas.microsoft.com/office/drawing/2014/main" id="{214F8CB1-AD9B-BA75-A335-722505BF7F5C}"/>
                </a:ext>
              </a:extLst>
            </p:cNvPr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>
              <a:extLst>
                <a:ext uri="{FF2B5EF4-FFF2-40B4-BE49-F238E27FC236}">
                  <a16:creationId xmlns:a16="http://schemas.microsoft.com/office/drawing/2014/main" id="{1E5BFFEF-1E33-2641-B828-327D28422D03}"/>
                </a:ext>
              </a:extLst>
            </p:cNvPr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>
              <a:extLst>
                <a:ext uri="{FF2B5EF4-FFF2-40B4-BE49-F238E27FC236}">
                  <a16:creationId xmlns:a16="http://schemas.microsoft.com/office/drawing/2014/main" id="{34A2C25F-1069-4723-2634-0E0154316385}"/>
                </a:ext>
              </a:extLst>
            </p:cNvPr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>
              <a:extLst>
                <a:ext uri="{FF2B5EF4-FFF2-40B4-BE49-F238E27FC236}">
                  <a16:creationId xmlns:a16="http://schemas.microsoft.com/office/drawing/2014/main" id="{B7BCD270-2062-5FC4-6CD9-AAE3B58E9E1E}"/>
                </a:ext>
              </a:extLst>
            </p:cNvPr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>
              <a:extLst>
                <a:ext uri="{FF2B5EF4-FFF2-40B4-BE49-F238E27FC236}">
                  <a16:creationId xmlns:a16="http://schemas.microsoft.com/office/drawing/2014/main" id="{95023BE1-DE9E-1968-2ECE-F725D613A32E}"/>
                </a:ext>
              </a:extLst>
            </p:cNvPr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>
              <a:extLst>
                <a:ext uri="{FF2B5EF4-FFF2-40B4-BE49-F238E27FC236}">
                  <a16:creationId xmlns:a16="http://schemas.microsoft.com/office/drawing/2014/main" id="{C2804FE4-C704-74C8-9CFA-83C91399EAB3}"/>
                </a:ext>
              </a:extLst>
            </p:cNvPr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>
              <a:extLst>
                <a:ext uri="{FF2B5EF4-FFF2-40B4-BE49-F238E27FC236}">
                  <a16:creationId xmlns:a16="http://schemas.microsoft.com/office/drawing/2014/main" id="{8DBC5185-5ACE-9FD1-4FFD-7E14261BF9BE}"/>
                </a:ext>
              </a:extLst>
            </p:cNvPr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>
              <a:extLst>
                <a:ext uri="{FF2B5EF4-FFF2-40B4-BE49-F238E27FC236}">
                  <a16:creationId xmlns:a16="http://schemas.microsoft.com/office/drawing/2014/main" id="{42B321CC-2383-D88C-C69D-0B7DB0D9B247}"/>
                </a:ext>
              </a:extLst>
            </p:cNvPr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>
              <a:extLst>
                <a:ext uri="{FF2B5EF4-FFF2-40B4-BE49-F238E27FC236}">
                  <a16:creationId xmlns:a16="http://schemas.microsoft.com/office/drawing/2014/main" id="{1358428C-4D94-1A5F-E57D-D6E8C0F7DF76}"/>
                </a:ext>
              </a:extLst>
            </p:cNvPr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>
              <a:extLst>
                <a:ext uri="{FF2B5EF4-FFF2-40B4-BE49-F238E27FC236}">
                  <a16:creationId xmlns:a16="http://schemas.microsoft.com/office/drawing/2014/main" id="{D5B6C657-FE87-3570-FB97-EC33078DAB44}"/>
                </a:ext>
              </a:extLst>
            </p:cNvPr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>
              <a:extLst>
                <a:ext uri="{FF2B5EF4-FFF2-40B4-BE49-F238E27FC236}">
                  <a16:creationId xmlns:a16="http://schemas.microsoft.com/office/drawing/2014/main" id="{E5DE73C2-AB43-780F-B706-AAE58BB6AD30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>
              <a:extLst>
                <a:ext uri="{FF2B5EF4-FFF2-40B4-BE49-F238E27FC236}">
                  <a16:creationId xmlns:a16="http://schemas.microsoft.com/office/drawing/2014/main" id="{CD2ECDE2-B41F-48F3-5C21-F6036FE941BA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>
              <a:extLst>
                <a:ext uri="{FF2B5EF4-FFF2-40B4-BE49-F238E27FC236}">
                  <a16:creationId xmlns:a16="http://schemas.microsoft.com/office/drawing/2014/main" id="{F8164BC7-7A81-FCAE-95D4-1738B281CEA3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>
              <a:extLst>
                <a:ext uri="{FF2B5EF4-FFF2-40B4-BE49-F238E27FC236}">
                  <a16:creationId xmlns:a16="http://schemas.microsoft.com/office/drawing/2014/main" id="{7AA569AE-B3A3-303E-EE14-DA5F9F885BDF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>
              <a:extLst>
                <a:ext uri="{FF2B5EF4-FFF2-40B4-BE49-F238E27FC236}">
                  <a16:creationId xmlns:a16="http://schemas.microsoft.com/office/drawing/2014/main" id="{45570A51-8795-D71F-1FB5-D416F0D1D2E1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>
              <a:extLst>
                <a:ext uri="{FF2B5EF4-FFF2-40B4-BE49-F238E27FC236}">
                  <a16:creationId xmlns:a16="http://schemas.microsoft.com/office/drawing/2014/main" id="{18124242-D3AC-F77A-3427-19B5F8C75B29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>
              <a:extLst>
                <a:ext uri="{FF2B5EF4-FFF2-40B4-BE49-F238E27FC236}">
                  <a16:creationId xmlns:a16="http://schemas.microsoft.com/office/drawing/2014/main" id="{32A331D8-6AF7-661A-46D3-9E9216890B7A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>
              <a:extLst>
                <a:ext uri="{FF2B5EF4-FFF2-40B4-BE49-F238E27FC236}">
                  <a16:creationId xmlns:a16="http://schemas.microsoft.com/office/drawing/2014/main" id="{4D17A90C-2BDE-87B9-5309-AC2E5506F39E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>
              <a:extLst>
                <a:ext uri="{FF2B5EF4-FFF2-40B4-BE49-F238E27FC236}">
                  <a16:creationId xmlns:a16="http://schemas.microsoft.com/office/drawing/2014/main" id="{DBD3A33C-7C37-42A8-3881-675984488211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>
              <a:extLst>
                <a:ext uri="{FF2B5EF4-FFF2-40B4-BE49-F238E27FC236}">
                  <a16:creationId xmlns:a16="http://schemas.microsoft.com/office/drawing/2014/main" id="{D4A774CF-DDB6-46B9-F35A-46FE6E02E95F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>
              <a:extLst>
                <a:ext uri="{FF2B5EF4-FFF2-40B4-BE49-F238E27FC236}">
                  <a16:creationId xmlns:a16="http://schemas.microsoft.com/office/drawing/2014/main" id="{AE6A8694-2645-A0C1-2EBD-653CEAD63E93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51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890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Apresentação </a:t>
            </a:r>
            <a:r>
              <a:rPr lang="en" sz="4000" dirty="0">
                <a:solidFill>
                  <a:schemeClr val="accent4"/>
                </a:solidFill>
              </a:rPr>
              <a:t>do professor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1608000" y="1832950"/>
            <a:ext cx="66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Ufac — 2013</a:t>
            </a:r>
            <a:endParaRPr sz="2400" dirty="0"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2311500" y="2833427"/>
            <a:ext cx="67727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/>
              <a:t>Ufac</a:t>
            </a:r>
            <a:r>
              <a:rPr lang="pt-BR" sz="2400" dirty="0"/>
              <a:t> — 2017</a:t>
            </a:r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2640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/>
              <a:t>Cin</a:t>
            </a:r>
            <a:r>
              <a:rPr lang="pt-BR" sz="2400" dirty="0"/>
              <a:t>/UFPE — 2017</a:t>
            </a: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1643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18678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1856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1766400" y="1470525"/>
            <a:ext cx="7377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BD64B5"/>
                </a:solidFill>
              </a:rPr>
              <a:t>Bel. em Sistemas de Informação</a:t>
            </a:r>
            <a:endParaRPr sz="2800" dirty="0">
              <a:solidFill>
                <a:srgbClr val="BD64B5"/>
              </a:solidFill>
            </a:endParaRPr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469900" y="2482425"/>
            <a:ext cx="661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Especialista em TIC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2798425" y="3494325"/>
            <a:ext cx="628587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Me. </a:t>
            </a:r>
            <a:r>
              <a:rPr lang="pt-BR" dirty="0"/>
              <a:t>em Ciência da Computação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>
          <a:extLst>
            <a:ext uri="{FF2B5EF4-FFF2-40B4-BE49-F238E27FC236}">
              <a16:creationId xmlns:a16="http://schemas.microsoft.com/office/drawing/2014/main" id="{D6B416CF-2AF9-B229-F9A3-E3143671F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>
            <a:extLst>
              <a:ext uri="{FF2B5EF4-FFF2-40B4-BE49-F238E27FC236}">
                <a16:creationId xmlns:a16="http://schemas.microsoft.com/office/drawing/2014/main" id="{2894EB99-A5D5-4EC1-4987-2C10444708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Apresentação </a:t>
            </a:r>
            <a:r>
              <a:rPr lang="en" sz="4000" dirty="0">
                <a:solidFill>
                  <a:schemeClr val="accent4"/>
                </a:solidFill>
              </a:rPr>
              <a:t>do professor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>
            <a:extLst>
              <a:ext uri="{FF2B5EF4-FFF2-40B4-BE49-F238E27FC236}">
                <a16:creationId xmlns:a16="http://schemas.microsoft.com/office/drawing/2014/main" id="{6C046D5C-E598-3BB5-FBAF-042E06FFFB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9200" y="1832950"/>
            <a:ext cx="66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IComp/Ufam</a:t>
            </a:r>
            <a:endParaRPr sz="2400" dirty="0"/>
          </a:p>
        </p:txBody>
      </p:sp>
      <p:sp>
        <p:nvSpPr>
          <p:cNvPr id="308" name="Google Shape;308;p33">
            <a:extLst>
              <a:ext uri="{FF2B5EF4-FFF2-40B4-BE49-F238E27FC236}">
                <a16:creationId xmlns:a16="http://schemas.microsoft.com/office/drawing/2014/main" id="{232AD462-8727-A07B-F0E3-05AD70E63D1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42700" y="2833427"/>
            <a:ext cx="67727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2400" dirty="0"/>
              <a:t> Ifac — 2013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/>
          </a:p>
        </p:txBody>
      </p:sp>
      <p:sp>
        <p:nvSpPr>
          <p:cNvPr id="310" name="Google Shape;310;p33">
            <a:extLst>
              <a:ext uri="{FF2B5EF4-FFF2-40B4-BE49-F238E27FC236}">
                <a16:creationId xmlns:a16="http://schemas.microsoft.com/office/drawing/2014/main" id="{F55B5319-B98F-65CE-2991-6CA54787950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955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1" name="Google Shape;311;p33">
            <a:extLst>
              <a:ext uri="{FF2B5EF4-FFF2-40B4-BE49-F238E27FC236}">
                <a16:creationId xmlns:a16="http://schemas.microsoft.com/office/drawing/2014/main" id="{D089C92E-4103-EB28-4382-1E4DACE53224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2990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2" name="Google Shape;312;p33">
            <a:extLst>
              <a:ext uri="{FF2B5EF4-FFF2-40B4-BE49-F238E27FC236}">
                <a16:creationId xmlns:a16="http://schemas.microsoft.com/office/drawing/2014/main" id="{F1B9D834-B29B-F30F-190D-C2C0870ECAF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6168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3" name="Google Shape;313;p33">
            <a:extLst>
              <a:ext uri="{FF2B5EF4-FFF2-40B4-BE49-F238E27FC236}">
                <a16:creationId xmlns:a16="http://schemas.microsoft.com/office/drawing/2014/main" id="{2EAE0931-AB7D-9C4B-3726-5E402ACF15E4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197600" y="1470525"/>
            <a:ext cx="7377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BD64B5"/>
                </a:solidFill>
              </a:rPr>
              <a:t>Doutorando em Informática</a:t>
            </a:r>
            <a:endParaRPr sz="2800" dirty="0">
              <a:solidFill>
                <a:srgbClr val="BD64B5"/>
              </a:solidFill>
            </a:endParaRPr>
          </a:p>
        </p:txBody>
      </p:sp>
      <p:sp>
        <p:nvSpPr>
          <p:cNvPr id="314" name="Google Shape;314;p33">
            <a:extLst>
              <a:ext uri="{FF2B5EF4-FFF2-40B4-BE49-F238E27FC236}">
                <a16:creationId xmlns:a16="http://schemas.microsoft.com/office/drawing/2014/main" id="{C668C69F-E7A2-6DC0-C678-449DA609CC7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901100" y="2482425"/>
            <a:ext cx="661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de Informática</a:t>
            </a:r>
            <a:endParaRPr dirty="0"/>
          </a:p>
        </p:txBody>
      </p:sp>
      <p:sp>
        <p:nvSpPr>
          <p:cNvPr id="315" name="Google Shape;315;p33">
            <a:extLst>
              <a:ext uri="{FF2B5EF4-FFF2-40B4-BE49-F238E27FC236}">
                <a16:creationId xmlns:a16="http://schemas.microsoft.com/office/drawing/2014/main" id="{5A997B7D-F014-1D11-7C64-CD6D99362F96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229625" y="3494325"/>
            <a:ext cx="628587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</a:t>
            </a:r>
            <a:endParaRPr dirty="0"/>
          </a:p>
        </p:txBody>
      </p:sp>
      <p:sp>
        <p:nvSpPr>
          <p:cNvPr id="2" name="Google Shape;308;p33">
            <a:extLst>
              <a:ext uri="{FF2B5EF4-FFF2-40B4-BE49-F238E27FC236}">
                <a16:creationId xmlns:a16="http://schemas.microsoft.com/office/drawing/2014/main" id="{04BFD34C-4839-5ECB-2265-F237D86F2008}"/>
              </a:ext>
            </a:extLst>
          </p:cNvPr>
          <p:cNvSpPr txBox="1">
            <a:spLocks/>
          </p:cNvSpPr>
          <p:nvPr/>
        </p:nvSpPr>
        <p:spPr>
          <a:xfrm>
            <a:off x="2229625" y="3878627"/>
            <a:ext cx="67727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400" dirty="0"/>
              <a:t> Mobile, ML, AML</a:t>
            </a:r>
          </a:p>
        </p:txBody>
      </p:sp>
    </p:spTree>
    <p:extLst>
      <p:ext uri="{BB962C8B-B14F-4D97-AF65-F5344CB8AC3E}">
        <p14:creationId xmlns:p14="http://schemas.microsoft.com/office/powerpoint/2010/main" val="5751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>
          <a:extLst>
            <a:ext uri="{FF2B5EF4-FFF2-40B4-BE49-F238E27FC236}">
              <a16:creationId xmlns:a16="http://schemas.microsoft.com/office/drawing/2014/main" id="{40C00AD0-142E-1423-4684-7689F924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>
            <a:extLst>
              <a:ext uri="{FF2B5EF4-FFF2-40B4-BE49-F238E27FC236}">
                <a16:creationId xmlns:a16="http://schemas.microsoft.com/office/drawing/2014/main" id="{904A9AB4-1CCB-3F06-9CCB-21DBD6436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Apresentação </a:t>
            </a:r>
            <a:r>
              <a:rPr lang="en" sz="4000" dirty="0">
                <a:solidFill>
                  <a:schemeClr val="accent4"/>
                </a:solidFill>
              </a:rPr>
              <a:t>do professor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310" name="Google Shape;310;p33">
            <a:extLst>
              <a:ext uri="{FF2B5EF4-FFF2-40B4-BE49-F238E27FC236}">
                <a16:creationId xmlns:a16="http://schemas.microsoft.com/office/drawing/2014/main" id="{B43A2F29-7EE9-D6FE-367D-6FF77775A6D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955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13" name="Google Shape;313;p33">
            <a:extLst>
              <a:ext uri="{FF2B5EF4-FFF2-40B4-BE49-F238E27FC236}">
                <a16:creationId xmlns:a16="http://schemas.microsoft.com/office/drawing/2014/main" id="{7EB4C9C5-607C-B451-59EC-6CC61F221EB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197600" y="1470525"/>
            <a:ext cx="7377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BD64B5"/>
                </a:solidFill>
              </a:rPr>
              <a:t>Perfis</a:t>
            </a:r>
            <a:endParaRPr sz="2800" dirty="0">
              <a:solidFill>
                <a:srgbClr val="BD64B5"/>
              </a:solidFill>
            </a:endParaRPr>
          </a:p>
        </p:txBody>
      </p:sp>
      <p:pic>
        <p:nvPicPr>
          <p:cNvPr id="1028" name="Picture 4" descr="Google scholar - Social media &amp; Logos Icons">
            <a:extLst>
              <a:ext uri="{FF2B5EF4-FFF2-40B4-BE49-F238E27FC236}">
                <a16:creationId xmlns:a16="http://schemas.microsoft.com/office/drawing/2014/main" id="{1D9DB8A2-B3AF-E5A1-F880-CFC34877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29" y="2084125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08;p33">
            <a:extLst>
              <a:ext uri="{FF2B5EF4-FFF2-40B4-BE49-F238E27FC236}">
                <a16:creationId xmlns:a16="http://schemas.microsoft.com/office/drawing/2014/main" id="{6468FA67-08C6-4E82-E895-3798197A003A}"/>
              </a:ext>
            </a:extLst>
          </p:cNvPr>
          <p:cNvSpPr txBox="1">
            <a:spLocks/>
          </p:cNvSpPr>
          <p:nvPr/>
        </p:nvSpPr>
        <p:spPr>
          <a:xfrm>
            <a:off x="2038954" y="1814727"/>
            <a:ext cx="61784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1800" dirty="0"/>
              <a:t>scholar.google.com.br/</a:t>
            </a:r>
            <a:r>
              <a:rPr lang="pt-BR" sz="1800" dirty="0" err="1"/>
              <a:t>citations?user</a:t>
            </a:r>
            <a:r>
              <a:rPr lang="pt-BR" sz="1800" dirty="0"/>
              <a:t>=</a:t>
            </a:r>
          </a:p>
          <a:p>
            <a:pPr marL="0" indent="0"/>
            <a:r>
              <a:rPr lang="pt-BR" sz="1800" dirty="0" err="1"/>
              <a:t>MPXPcRsAAAAJ&amp;hl</a:t>
            </a:r>
            <a:r>
              <a:rPr lang="pt-BR" sz="1800" dirty="0"/>
              <a:t>=pt-BR&amp;oi=ao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A8F507A-252A-E328-CCAD-C46EF4CA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54" y="282915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43;p33">
            <a:extLst>
              <a:ext uri="{FF2B5EF4-FFF2-40B4-BE49-F238E27FC236}">
                <a16:creationId xmlns:a16="http://schemas.microsoft.com/office/drawing/2014/main" id="{FB093D84-1866-877B-24BA-F74048737542}"/>
              </a:ext>
            </a:extLst>
          </p:cNvPr>
          <p:cNvSpPr/>
          <p:nvPr/>
        </p:nvSpPr>
        <p:spPr>
          <a:xfrm>
            <a:off x="2495081" y="2823150"/>
            <a:ext cx="1291592" cy="324000"/>
          </a:xfrm>
          <a:prstGeom prst="roundRect">
            <a:avLst>
              <a:gd name="adj" fmla="val 3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jn.pontes</a:t>
            </a:r>
            <a:endParaRPr sz="18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032" name="Picture 8" descr="Linkedin icon - Free download on Iconfinder">
            <a:extLst>
              <a:ext uri="{FF2B5EF4-FFF2-40B4-BE49-F238E27FC236}">
                <a16:creationId xmlns:a16="http://schemas.microsoft.com/office/drawing/2014/main" id="{39AC8491-4369-178B-84D2-D16F0F19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45" y="343218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43;p33">
            <a:extLst>
              <a:ext uri="{FF2B5EF4-FFF2-40B4-BE49-F238E27FC236}">
                <a16:creationId xmlns:a16="http://schemas.microsoft.com/office/drawing/2014/main" id="{7042524C-A883-A4F6-7729-43C91CF0E752}"/>
              </a:ext>
            </a:extLst>
          </p:cNvPr>
          <p:cNvSpPr/>
          <p:nvPr/>
        </p:nvSpPr>
        <p:spPr>
          <a:xfrm>
            <a:off x="2810626" y="3420873"/>
            <a:ext cx="1761374" cy="324000"/>
          </a:xfrm>
          <a:prstGeom prst="roundRect">
            <a:avLst>
              <a:gd name="adj" fmla="val 3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jonas</a:t>
            </a:r>
            <a:r>
              <a:rPr lang="pt-BR" sz="1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-pontes</a:t>
            </a:r>
            <a:endParaRPr sz="18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9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3746351" y="34327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406;p35">
            <a:extLst>
              <a:ext uri="{FF2B5EF4-FFF2-40B4-BE49-F238E27FC236}">
                <a16:creationId xmlns:a16="http://schemas.microsoft.com/office/drawing/2014/main" id="{E19F8053-5D3C-8879-1F29-FECECEDAA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7302" y="2055213"/>
            <a:ext cx="4766698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Apresentação da </a:t>
            </a:r>
            <a:r>
              <a:rPr lang="en" sz="5000" dirty="0">
                <a:solidFill>
                  <a:schemeClr val="accent4"/>
                </a:solidFill>
              </a:rPr>
              <a:t>turma</a:t>
            </a:r>
            <a:endParaRPr sz="5000" dirty="0">
              <a:solidFill>
                <a:schemeClr val="accent4"/>
              </a:solidFill>
            </a:endParaRPr>
          </a:p>
        </p:txBody>
      </p:sp>
      <p:sp>
        <p:nvSpPr>
          <p:cNvPr id="5" name="Google Shape;401;p34">
            <a:extLst>
              <a:ext uri="{FF2B5EF4-FFF2-40B4-BE49-F238E27FC236}">
                <a16:creationId xmlns:a16="http://schemas.microsoft.com/office/drawing/2014/main" id="{538CC9DE-D5A0-72DB-3C95-7354DF04DC0B}"/>
              </a:ext>
            </a:extLst>
          </p:cNvPr>
          <p:cNvSpPr txBox="1"/>
          <p:nvPr/>
        </p:nvSpPr>
        <p:spPr>
          <a:xfrm rot="10800000">
            <a:off x="3607000" y="10997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0932F16A-F04B-49DF-0C14-EA4B3D4D7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>
            <a:extLst>
              <a:ext uri="{FF2B5EF4-FFF2-40B4-BE49-F238E27FC236}">
                <a16:creationId xmlns:a16="http://schemas.microsoft.com/office/drawing/2014/main" id="{779A00AF-B8EA-AC04-E4BB-E27B5C8D7837}"/>
              </a:ext>
            </a:extLst>
          </p:cNvPr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>
            <a:extLst>
              <a:ext uri="{FF2B5EF4-FFF2-40B4-BE49-F238E27FC236}">
                <a16:creationId xmlns:a16="http://schemas.microsoft.com/office/drawing/2014/main" id="{34276271-F5F0-2D0E-30F0-852A7F48228A}"/>
              </a:ext>
            </a:extLst>
          </p:cNvPr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>
              <a:extLst>
                <a:ext uri="{FF2B5EF4-FFF2-40B4-BE49-F238E27FC236}">
                  <a16:creationId xmlns:a16="http://schemas.microsoft.com/office/drawing/2014/main" id="{568574CB-83B3-CDCD-D10D-740F38612E37}"/>
                </a:ext>
              </a:extLst>
            </p:cNvPr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>
              <a:extLst>
                <a:ext uri="{FF2B5EF4-FFF2-40B4-BE49-F238E27FC236}">
                  <a16:creationId xmlns:a16="http://schemas.microsoft.com/office/drawing/2014/main" id="{B6719D9F-E2BF-CE73-112F-859C3FB72ED1}"/>
                </a:ext>
              </a:extLst>
            </p:cNvPr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>
              <a:extLst>
                <a:ext uri="{FF2B5EF4-FFF2-40B4-BE49-F238E27FC236}">
                  <a16:creationId xmlns:a16="http://schemas.microsoft.com/office/drawing/2014/main" id="{EFEFF7EC-E280-A848-CB70-A5F790E30817}"/>
                </a:ext>
              </a:extLst>
            </p:cNvPr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>
              <a:extLst>
                <a:ext uri="{FF2B5EF4-FFF2-40B4-BE49-F238E27FC236}">
                  <a16:creationId xmlns:a16="http://schemas.microsoft.com/office/drawing/2014/main" id="{B5789831-372D-7EB6-0A34-6F87C11F8439}"/>
                </a:ext>
              </a:extLst>
            </p:cNvPr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>
              <a:extLst>
                <a:ext uri="{FF2B5EF4-FFF2-40B4-BE49-F238E27FC236}">
                  <a16:creationId xmlns:a16="http://schemas.microsoft.com/office/drawing/2014/main" id="{E846A641-4683-521D-031A-EF19029CEAE8}"/>
                </a:ext>
              </a:extLst>
            </p:cNvPr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>
              <a:extLst>
                <a:ext uri="{FF2B5EF4-FFF2-40B4-BE49-F238E27FC236}">
                  <a16:creationId xmlns:a16="http://schemas.microsoft.com/office/drawing/2014/main" id="{9BC73199-69ED-5AD0-F0D5-7EF7DC4356E7}"/>
                </a:ext>
              </a:extLst>
            </p:cNvPr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>
              <a:extLst>
                <a:ext uri="{FF2B5EF4-FFF2-40B4-BE49-F238E27FC236}">
                  <a16:creationId xmlns:a16="http://schemas.microsoft.com/office/drawing/2014/main" id="{A068B0CD-808A-41DB-BFAD-D801D79A0159}"/>
                </a:ext>
              </a:extLst>
            </p:cNvPr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>
              <a:extLst>
                <a:ext uri="{FF2B5EF4-FFF2-40B4-BE49-F238E27FC236}">
                  <a16:creationId xmlns:a16="http://schemas.microsoft.com/office/drawing/2014/main" id="{3939BBEE-B487-F230-3E79-BCFACB799AAC}"/>
                </a:ext>
              </a:extLst>
            </p:cNvPr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>
              <a:extLst>
                <a:ext uri="{FF2B5EF4-FFF2-40B4-BE49-F238E27FC236}">
                  <a16:creationId xmlns:a16="http://schemas.microsoft.com/office/drawing/2014/main" id="{9325416A-01DE-4E56-AC0D-3D50F991293C}"/>
                </a:ext>
              </a:extLst>
            </p:cNvPr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>
              <a:extLst>
                <a:ext uri="{FF2B5EF4-FFF2-40B4-BE49-F238E27FC236}">
                  <a16:creationId xmlns:a16="http://schemas.microsoft.com/office/drawing/2014/main" id="{071E5F97-7665-C2FD-E355-881238560354}"/>
                </a:ext>
              </a:extLst>
            </p:cNvPr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>
              <a:extLst>
                <a:ext uri="{FF2B5EF4-FFF2-40B4-BE49-F238E27FC236}">
                  <a16:creationId xmlns:a16="http://schemas.microsoft.com/office/drawing/2014/main" id="{AD5425C7-81FA-E70A-76EB-D33CD18D4621}"/>
                </a:ext>
              </a:extLst>
            </p:cNvPr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>
              <a:extLst>
                <a:ext uri="{FF2B5EF4-FFF2-40B4-BE49-F238E27FC236}">
                  <a16:creationId xmlns:a16="http://schemas.microsoft.com/office/drawing/2014/main" id="{E5DD554F-A71D-8996-23D1-CED3E15124C6}"/>
                </a:ext>
              </a:extLst>
            </p:cNvPr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>
              <a:extLst>
                <a:ext uri="{FF2B5EF4-FFF2-40B4-BE49-F238E27FC236}">
                  <a16:creationId xmlns:a16="http://schemas.microsoft.com/office/drawing/2014/main" id="{E94D569D-DFF9-3498-A1DD-0E3804210D09}"/>
                </a:ext>
              </a:extLst>
            </p:cNvPr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>
              <a:extLst>
                <a:ext uri="{FF2B5EF4-FFF2-40B4-BE49-F238E27FC236}">
                  <a16:creationId xmlns:a16="http://schemas.microsoft.com/office/drawing/2014/main" id="{47D4E7BE-4FD4-5F81-FC1F-B1EBDE015ECB}"/>
                </a:ext>
              </a:extLst>
            </p:cNvPr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>
              <a:extLst>
                <a:ext uri="{FF2B5EF4-FFF2-40B4-BE49-F238E27FC236}">
                  <a16:creationId xmlns:a16="http://schemas.microsoft.com/office/drawing/2014/main" id="{872E6255-C36F-DF71-CA72-160E31E1F2C2}"/>
                </a:ext>
              </a:extLst>
            </p:cNvPr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>
              <a:extLst>
                <a:ext uri="{FF2B5EF4-FFF2-40B4-BE49-F238E27FC236}">
                  <a16:creationId xmlns:a16="http://schemas.microsoft.com/office/drawing/2014/main" id="{8A98ABB6-C45C-B1DC-833E-ED83C144E2DC}"/>
                </a:ext>
              </a:extLst>
            </p:cNvPr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>
              <a:extLst>
                <a:ext uri="{FF2B5EF4-FFF2-40B4-BE49-F238E27FC236}">
                  <a16:creationId xmlns:a16="http://schemas.microsoft.com/office/drawing/2014/main" id="{D0AE0C58-04B0-136D-AD30-11EF6661AF6E}"/>
                </a:ext>
              </a:extLst>
            </p:cNvPr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>
              <a:extLst>
                <a:ext uri="{FF2B5EF4-FFF2-40B4-BE49-F238E27FC236}">
                  <a16:creationId xmlns:a16="http://schemas.microsoft.com/office/drawing/2014/main" id="{66FAF7B1-79A1-1DFE-00ED-F2C12638587A}"/>
                </a:ext>
              </a:extLst>
            </p:cNvPr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>
              <a:extLst>
                <a:ext uri="{FF2B5EF4-FFF2-40B4-BE49-F238E27FC236}">
                  <a16:creationId xmlns:a16="http://schemas.microsoft.com/office/drawing/2014/main" id="{24AFA6AF-061C-CC00-A381-514D2F6B1070}"/>
                </a:ext>
              </a:extLst>
            </p:cNvPr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>
              <a:extLst>
                <a:ext uri="{FF2B5EF4-FFF2-40B4-BE49-F238E27FC236}">
                  <a16:creationId xmlns:a16="http://schemas.microsoft.com/office/drawing/2014/main" id="{F6817866-5EDF-910B-898C-83A514BFD9E6}"/>
                </a:ext>
              </a:extLst>
            </p:cNvPr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>
              <a:extLst>
                <a:ext uri="{FF2B5EF4-FFF2-40B4-BE49-F238E27FC236}">
                  <a16:creationId xmlns:a16="http://schemas.microsoft.com/office/drawing/2014/main" id="{C9001CF8-866F-89D9-B1F8-602D4A9E5CC4}"/>
                </a:ext>
              </a:extLst>
            </p:cNvPr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>
              <a:extLst>
                <a:ext uri="{FF2B5EF4-FFF2-40B4-BE49-F238E27FC236}">
                  <a16:creationId xmlns:a16="http://schemas.microsoft.com/office/drawing/2014/main" id="{DD5CA49F-6B6F-17AF-0B81-717DF55F1F05}"/>
                </a:ext>
              </a:extLst>
            </p:cNvPr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>
              <a:extLst>
                <a:ext uri="{FF2B5EF4-FFF2-40B4-BE49-F238E27FC236}">
                  <a16:creationId xmlns:a16="http://schemas.microsoft.com/office/drawing/2014/main" id="{AC65D505-10A4-9F91-160A-B2FCE6D55518}"/>
                </a:ext>
              </a:extLst>
            </p:cNvPr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>
              <a:extLst>
                <a:ext uri="{FF2B5EF4-FFF2-40B4-BE49-F238E27FC236}">
                  <a16:creationId xmlns:a16="http://schemas.microsoft.com/office/drawing/2014/main" id="{B06CAF50-5D62-D2B9-AD6A-BF1A819F7FBD}"/>
                </a:ext>
              </a:extLst>
            </p:cNvPr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>
              <a:extLst>
                <a:ext uri="{FF2B5EF4-FFF2-40B4-BE49-F238E27FC236}">
                  <a16:creationId xmlns:a16="http://schemas.microsoft.com/office/drawing/2014/main" id="{D2C2033B-CBEC-2A49-063A-AFA9AD3FB39D}"/>
                </a:ext>
              </a:extLst>
            </p:cNvPr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>
              <a:extLst>
                <a:ext uri="{FF2B5EF4-FFF2-40B4-BE49-F238E27FC236}">
                  <a16:creationId xmlns:a16="http://schemas.microsoft.com/office/drawing/2014/main" id="{275944B4-1B0F-EF68-C2DD-6E72B86F6122}"/>
                </a:ext>
              </a:extLst>
            </p:cNvPr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>
              <a:extLst>
                <a:ext uri="{FF2B5EF4-FFF2-40B4-BE49-F238E27FC236}">
                  <a16:creationId xmlns:a16="http://schemas.microsoft.com/office/drawing/2014/main" id="{A48EF6D7-5FDC-E2BB-050D-E3E1E15B5BE1}"/>
                </a:ext>
              </a:extLst>
            </p:cNvPr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>
              <a:extLst>
                <a:ext uri="{FF2B5EF4-FFF2-40B4-BE49-F238E27FC236}">
                  <a16:creationId xmlns:a16="http://schemas.microsoft.com/office/drawing/2014/main" id="{C61EB889-1EDE-B712-F7CC-BE7BAEA4A707}"/>
                </a:ext>
              </a:extLst>
            </p:cNvPr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>
              <a:extLst>
                <a:ext uri="{FF2B5EF4-FFF2-40B4-BE49-F238E27FC236}">
                  <a16:creationId xmlns:a16="http://schemas.microsoft.com/office/drawing/2014/main" id="{513B481E-9571-158E-D1DA-0FEC71CB7A4C}"/>
                </a:ext>
              </a:extLst>
            </p:cNvPr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>
              <a:extLst>
                <a:ext uri="{FF2B5EF4-FFF2-40B4-BE49-F238E27FC236}">
                  <a16:creationId xmlns:a16="http://schemas.microsoft.com/office/drawing/2014/main" id="{8BA3CF02-9759-64E5-826C-D94B41B7D83E}"/>
                </a:ext>
              </a:extLst>
            </p:cNvPr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>
              <a:extLst>
                <a:ext uri="{FF2B5EF4-FFF2-40B4-BE49-F238E27FC236}">
                  <a16:creationId xmlns:a16="http://schemas.microsoft.com/office/drawing/2014/main" id="{597E998B-85A3-2C8C-B02A-5858B9F12C35}"/>
                </a:ext>
              </a:extLst>
            </p:cNvPr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>
              <a:extLst>
                <a:ext uri="{FF2B5EF4-FFF2-40B4-BE49-F238E27FC236}">
                  <a16:creationId xmlns:a16="http://schemas.microsoft.com/office/drawing/2014/main" id="{5F3B2D74-8C1F-2B6E-1515-16258ED81F77}"/>
                </a:ext>
              </a:extLst>
            </p:cNvPr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>
              <a:extLst>
                <a:ext uri="{FF2B5EF4-FFF2-40B4-BE49-F238E27FC236}">
                  <a16:creationId xmlns:a16="http://schemas.microsoft.com/office/drawing/2014/main" id="{117E5148-862D-11D1-E2C5-96916D08924E}"/>
                </a:ext>
              </a:extLst>
            </p:cNvPr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>
              <a:extLst>
                <a:ext uri="{FF2B5EF4-FFF2-40B4-BE49-F238E27FC236}">
                  <a16:creationId xmlns:a16="http://schemas.microsoft.com/office/drawing/2014/main" id="{D5A64121-ACBC-A125-03D1-FBA77D2D0403}"/>
                </a:ext>
              </a:extLst>
            </p:cNvPr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>
              <a:extLst>
                <a:ext uri="{FF2B5EF4-FFF2-40B4-BE49-F238E27FC236}">
                  <a16:creationId xmlns:a16="http://schemas.microsoft.com/office/drawing/2014/main" id="{324CD5BD-CC3D-9B67-85C3-D77865E9D1D7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>
              <a:extLst>
                <a:ext uri="{FF2B5EF4-FFF2-40B4-BE49-F238E27FC236}">
                  <a16:creationId xmlns:a16="http://schemas.microsoft.com/office/drawing/2014/main" id="{6055A0F6-FEB2-893B-3A04-97E69A321381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>
              <a:extLst>
                <a:ext uri="{FF2B5EF4-FFF2-40B4-BE49-F238E27FC236}">
                  <a16:creationId xmlns:a16="http://schemas.microsoft.com/office/drawing/2014/main" id="{D2C8BF63-2EA7-2BF7-7964-41555B085CA4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>
              <a:extLst>
                <a:ext uri="{FF2B5EF4-FFF2-40B4-BE49-F238E27FC236}">
                  <a16:creationId xmlns:a16="http://schemas.microsoft.com/office/drawing/2014/main" id="{9FD75F42-376E-9FE6-22FC-BCCFBC3CE3F5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>
              <a:extLst>
                <a:ext uri="{FF2B5EF4-FFF2-40B4-BE49-F238E27FC236}">
                  <a16:creationId xmlns:a16="http://schemas.microsoft.com/office/drawing/2014/main" id="{DEADCB99-E9A7-358E-48F5-EBCBBF6EC11D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>
              <a:extLst>
                <a:ext uri="{FF2B5EF4-FFF2-40B4-BE49-F238E27FC236}">
                  <a16:creationId xmlns:a16="http://schemas.microsoft.com/office/drawing/2014/main" id="{0C24862A-C8DC-A607-9A50-80376F95C4E3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>
              <a:extLst>
                <a:ext uri="{FF2B5EF4-FFF2-40B4-BE49-F238E27FC236}">
                  <a16:creationId xmlns:a16="http://schemas.microsoft.com/office/drawing/2014/main" id="{35ECA397-4017-B929-DE68-B66CBAC79C55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>
              <a:extLst>
                <a:ext uri="{FF2B5EF4-FFF2-40B4-BE49-F238E27FC236}">
                  <a16:creationId xmlns:a16="http://schemas.microsoft.com/office/drawing/2014/main" id="{6C4A3FA0-4243-2DAB-7049-555683DBA2DA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>
              <a:extLst>
                <a:ext uri="{FF2B5EF4-FFF2-40B4-BE49-F238E27FC236}">
                  <a16:creationId xmlns:a16="http://schemas.microsoft.com/office/drawing/2014/main" id="{2D390BB8-762D-FFB8-DF6A-1005ACBA653C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>
              <a:extLst>
                <a:ext uri="{FF2B5EF4-FFF2-40B4-BE49-F238E27FC236}">
                  <a16:creationId xmlns:a16="http://schemas.microsoft.com/office/drawing/2014/main" id="{FF43E91B-8D01-9956-489B-3842E13E25E3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>
              <a:extLst>
                <a:ext uri="{FF2B5EF4-FFF2-40B4-BE49-F238E27FC236}">
                  <a16:creationId xmlns:a16="http://schemas.microsoft.com/office/drawing/2014/main" id="{5511F09E-5357-1E25-6868-BC0ED6658F8A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>
            <a:extLst>
              <a:ext uri="{FF2B5EF4-FFF2-40B4-BE49-F238E27FC236}">
                <a16:creationId xmlns:a16="http://schemas.microsoft.com/office/drawing/2014/main" id="{B0E77493-B348-5B4E-9501-02471508D986}"/>
              </a:ext>
            </a:extLst>
          </p:cNvPr>
          <p:cNvSpPr txBox="1"/>
          <p:nvPr/>
        </p:nvSpPr>
        <p:spPr>
          <a:xfrm>
            <a:off x="3746351" y="34327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406;p35">
            <a:extLst>
              <a:ext uri="{FF2B5EF4-FFF2-40B4-BE49-F238E27FC236}">
                <a16:creationId xmlns:a16="http://schemas.microsoft.com/office/drawing/2014/main" id="{F3FCFF77-E953-3FE3-A7CF-7DB30825EC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2800" y="2055213"/>
            <a:ext cx="48312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Apresentação da </a:t>
            </a:r>
            <a:r>
              <a:rPr lang="en" sz="4600" dirty="0">
                <a:solidFill>
                  <a:schemeClr val="accent4"/>
                </a:solidFill>
              </a:rPr>
              <a:t>disciplina</a:t>
            </a:r>
            <a:endParaRPr sz="4600" dirty="0">
              <a:solidFill>
                <a:schemeClr val="accent4"/>
              </a:solidFill>
            </a:endParaRPr>
          </a:p>
        </p:txBody>
      </p:sp>
      <p:sp>
        <p:nvSpPr>
          <p:cNvPr id="5" name="Google Shape;401;p34">
            <a:extLst>
              <a:ext uri="{FF2B5EF4-FFF2-40B4-BE49-F238E27FC236}">
                <a16:creationId xmlns:a16="http://schemas.microsoft.com/office/drawing/2014/main" id="{468B694F-076D-2886-FA5C-60E49E2F69E1}"/>
              </a:ext>
            </a:extLst>
          </p:cNvPr>
          <p:cNvSpPr txBox="1"/>
          <p:nvPr/>
        </p:nvSpPr>
        <p:spPr>
          <a:xfrm rot="10800000">
            <a:off x="3607000" y="10997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8551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9C3D043C-C1B6-F9B3-5D2F-D4B6DA0D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>
            <a:extLst>
              <a:ext uri="{FF2B5EF4-FFF2-40B4-BE49-F238E27FC236}">
                <a16:creationId xmlns:a16="http://schemas.microsoft.com/office/drawing/2014/main" id="{728B8A0A-2773-B643-5835-4404F9CEA7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Ementa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BE9EEB66-6B02-F848-8B8F-78D71567E17C}"/>
              </a:ext>
            </a:extLst>
          </p:cNvPr>
          <p:cNvSpPr txBox="1"/>
          <p:nvPr/>
        </p:nvSpPr>
        <p:spPr>
          <a:xfrm>
            <a:off x="66486" y="10516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5B884F05-03FB-F5D8-41A3-25CCAC35AE94}"/>
              </a:ext>
            </a:extLst>
          </p:cNvPr>
          <p:cNvSpPr txBox="1"/>
          <p:nvPr/>
        </p:nvSpPr>
        <p:spPr>
          <a:xfrm>
            <a:off x="8372814" y="41983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406;p35">
            <a:extLst>
              <a:ext uri="{FF2B5EF4-FFF2-40B4-BE49-F238E27FC236}">
                <a16:creationId xmlns:a16="http://schemas.microsoft.com/office/drawing/2014/main" id="{E4EB173C-6FCF-F307-B570-B58DE088F066}"/>
              </a:ext>
            </a:extLst>
          </p:cNvPr>
          <p:cNvSpPr txBox="1">
            <a:spLocks/>
          </p:cNvSpPr>
          <p:nvPr/>
        </p:nvSpPr>
        <p:spPr>
          <a:xfrm>
            <a:off x="216000" y="2571750"/>
            <a:ext cx="89280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just"/>
            <a:r>
              <a:rPr lang="pt-BR" sz="2600" dirty="0"/>
              <a:t>Classes, atributos e métodos; objetos e instâncias; encapsulamento; construtores; métodos e atributos estáticos; sobrecarga de métodos; herança; polimorfismo; classes e métodos abstratos; Interfaces. </a:t>
            </a:r>
            <a:endParaRPr lang="pt-BR" sz="2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1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2F0392BA-945E-D961-6E6F-80C94475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>
            <a:extLst>
              <a:ext uri="{FF2B5EF4-FFF2-40B4-BE49-F238E27FC236}">
                <a16:creationId xmlns:a16="http://schemas.microsoft.com/office/drawing/2014/main" id="{490A813B-7C45-E192-2D60-F11E509362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BD64B5"/>
                </a:solidFill>
              </a:rPr>
              <a:t>Objetivo Geral</a:t>
            </a:r>
            <a:endParaRPr sz="4000" dirty="0">
              <a:solidFill>
                <a:srgbClr val="BD64B5"/>
              </a:solidFill>
            </a:endParaRPr>
          </a:p>
        </p:txBody>
      </p:sp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FD4CE182-07D9-72DF-1A93-F73C2381669D}"/>
              </a:ext>
            </a:extLst>
          </p:cNvPr>
          <p:cNvSpPr txBox="1"/>
          <p:nvPr/>
        </p:nvSpPr>
        <p:spPr>
          <a:xfrm>
            <a:off x="66486" y="10516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74E11A25-0ED1-CF6E-DCA8-1E8E21D84332}"/>
              </a:ext>
            </a:extLst>
          </p:cNvPr>
          <p:cNvSpPr txBox="1"/>
          <p:nvPr/>
        </p:nvSpPr>
        <p:spPr>
          <a:xfrm>
            <a:off x="8372814" y="41983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406;p35">
            <a:extLst>
              <a:ext uri="{FF2B5EF4-FFF2-40B4-BE49-F238E27FC236}">
                <a16:creationId xmlns:a16="http://schemas.microsoft.com/office/drawing/2014/main" id="{61CF0F1D-F8D6-D22B-2427-531F7D20A2A0}"/>
              </a:ext>
            </a:extLst>
          </p:cNvPr>
          <p:cNvSpPr txBox="1">
            <a:spLocks/>
          </p:cNvSpPr>
          <p:nvPr/>
        </p:nvSpPr>
        <p:spPr>
          <a:xfrm>
            <a:off x="216000" y="2571750"/>
            <a:ext cx="89280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just"/>
            <a:r>
              <a:rPr lang="pt-BR" sz="2600" dirty="0"/>
              <a:t>Compreender os princípios fundamentais da orientação a objetos e desenvolver habilidades de especificação, implementação e de manutenção de sistemas baseados em objetos, notadamente na tecnologia Java.</a:t>
            </a:r>
            <a:endParaRPr lang="pt-BR" sz="2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3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7E2F16AC-4BF8-BDCE-35A7-7F9C10B34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A1274CA4-EF1E-FD89-D1B8-4A2ACAB472C6}"/>
              </a:ext>
            </a:extLst>
          </p:cNvPr>
          <p:cNvSpPr txBox="1"/>
          <p:nvPr/>
        </p:nvSpPr>
        <p:spPr>
          <a:xfrm>
            <a:off x="66486" y="10516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97D982F3-64C6-0DF3-FF93-B815762E58C4}"/>
              </a:ext>
            </a:extLst>
          </p:cNvPr>
          <p:cNvSpPr txBox="1"/>
          <p:nvPr/>
        </p:nvSpPr>
        <p:spPr>
          <a:xfrm>
            <a:off x="8372814" y="41983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406;p35">
            <a:extLst>
              <a:ext uri="{FF2B5EF4-FFF2-40B4-BE49-F238E27FC236}">
                <a16:creationId xmlns:a16="http://schemas.microsoft.com/office/drawing/2014/main" id="{EDE6D1E6-6A0F-2538-9239-6B4306E2CCEA}"/>
              </a:ext>
            </a:extLst>
          </p:cNvPr>
          <p:cNvSpPr txBox="1">
            <a:spLocks/>
          </p:cNvSpPr>
          <p:nvPr/>
        </p:nvSpPr>
        <p:spPr>
          <a:xfrm>
            <a:off x="695219" y="2571750"/>
            <a:ext cx="7753561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just"/>
            <a:r>
              <a:rPr lang="pt-BR" sz="2600" dirty="0"/>
              <a:t>Divido em oito Unidades temáticas, com quatro para cada nota parcial</a:t>
            </a:r>
            <a:endParaRPr lang="pt-BR" sz="2600" dirty="0">
              <a:solidFill>
                <a:schemeClr val="accent4"/>
              </a:solidFill>
            </a:endParaRPr>
          </a:p>
        </p:txBody>
      </p:sp>
      <p:sp>
        <p:nvSpPr>
          <p:cNvPr id="5" name="Google Shape;412;p35">
            <a:extLst>
              <a:ext uri="{FF2B5EF4-FFF2-40B4-BE49-F238E27FC236}">
                <a16:creationId xmlns:a16="http://schemas.microsoft.com/office/drawing/2014/main" id="{816E8768-786D-D41B-5D1F-C9510F8DE975}"/>
              </a:ext>
            </a:extLst>
          </p:cNvPr>
          <p:cNvSpPr txBox="1"/>
          <p:nvPr/>
        </p:nvSpPr>
        <p:spPr>
          <a:xfrm>
            <a:off x="2640212" y="457775"/>
            <a:ext cx="5603788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99"/>
                </a:solidFill>
                <a:latin typeface="Fira Code"/>
                <a:ea typeface="Fira Code"/>
                <a:cs typeface="Fira Code"/>
                <a:sym typeface="Fira Code"/>
              </a:rPr>
              <a:t>Conteú</a:t>
            </a:r>
            <a:r>
              <a:rPr lang="en" sz="4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dos</a:t>
            </a:r>
            <a:endParaRPr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3700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296</Words>
  <Application>Microsoft Office PowerPoint</Application>
  <PresentationFormat>Apresentação na tela 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Fira Code</vt:lpstr>
      <vt:lpstr>Arial</vt:lpstr>
      <vt:lpstr>Anaheim</vt:lpstr>
      <vt:lpstr>Bebas Neue</vt:lpstr>
      <vt:lpstr>Comfortaa</vt:lpstr>
      <vt:lpstr>Source Code Pro Medium</vt:lpstr>
      <vt:lpstr>Cambria Math</vt:lpstr>
      <vt:lpstr>Source Code Pro</vt:lpstr>
      <vt:lpstr>Introduction to Java Programming for High School by Slidesgo</vt:lpstr>
      <vt:lpstr>Orientação a  Objetos</vt:lpstr>
      <vt:lpstr>Apresentação do professor</vt:lpstr>
      <vt:lpstr>Apresentação do professor</vt:lpstr>
      <vt:lpstr>Apresentação do professor</vt:lpstr>
      <vt:lpstr>Apresentação da turma</vt:lpstr>
      <vt:lpstr>Apresentação da disciplina</vt:lpstr>
      <vt:lpstr>Ementa</vt:lpstr>
      <vt:lpstr>Objetivo Geral</vt:lpstr>
      <vt:lpstr>Apresentação do PowerPoint</vt:lpstr>
      <vt:lpstr>Recursos tecnológicos</vt:lpstr>
      <vt:lpstr>Avaliação</vt:lpstr>
      <vt:lpstr>Avaliação</vt:lpstr>
      <vt:lpstr>Avaliação</vt:lpstr>
      <vt:lpstr>Cronograma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 Objetos</dc:title>
  <cp:lastModifiedBy>Jonas Pontes</cp:lastModifiedBy>
  <cp:revision>3</cp:revision>
  <dcterms:modified xsi:type="dcterms:W3CDTF">2024-02-08T17:26:50Z</dcterms:modified>
</cp:coreProperties>
</file>