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F8E7-2FD7-4319-AD5D-CF06B76E97B4}" type="datetimeFigureOut">
              <a:rPr lang="es-EC" smtClean="0"/>
              <a:t>12/2/2021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00681E-E504-43FE-A839-EFE54EFEBFE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991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F8E7-2FD7-4319-AD5D-CF06B76E97B4}" type="datetimeFigureOut">
              <a:rPr lang="es-EC" smtClean="0"/>
              <a:t>12/2/2021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00681E-E504-43FE-A839-EFE54EFEBFE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2483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F8E7-2FD7-4319-AD5D-CF06B76E97B4}" type="datetimeFigureOut">
              <a:rPr lang="es-EC" smtClean="0"/>
              <a:t>12/2/2021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00681E-E504-43FE-A839-EFE54EFEBFE6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819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F8E7-2FD7-4319-AD5D-CF06B76E97B4}" type="datetimeFigureOut">
              <a:rPr lang="es-EC" smtClean="0"/>
              <a:t>12/2/2021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00681E-E504-43FE-A839-EFE54EFEBFE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0513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F8E7-2FD7-4319-AD5D-CF06B76E97B4}" type="datetimeFigureOut">
              <a:rPr lang="es-EC" smtClean="0"/>
              <a:t>12/2/2021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00681E-E504-43FE-A839-EFE54EFEBFE6}" type="slidenum">
              <a:rPr lang="es-EC" smtClean="0"/>
              <a:t>‹Nº›</a:t>
            </a:fld>
            <a:endParaRPr lang="es-EC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9101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F8E7-2FD7-4319-AD5D-CF06B76E97B4}" type="datetimeFigureOut">
              <a:rPr lang="es-EC" smtClean="0"/>
              <a:t>12/2/2021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00681E-E504-43FE-A839-EFE54EFEBFE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81709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F8E7-2FD7-4319-AD5D-CF06B76E97B4}" type="datetimeFigureOut">
              <a:rPr lang="es-EC" smtClean="0"/>
              <a:t>12/2/2021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681E-E504-43FE-A839-EFE54EFEBFE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5995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F8E7-2FD7-4319-AD5D-CF06B76E97B4}" type="datetimeFigureOut">
              <a:rPr lang="es-EC" smtClean="0"/>
              <a:t>12/2/2021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681E-E504-43FE-A839-EFE54EFEBFE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8180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F8E7-2FD7-4319-AD5D-CF06B76E97B4}" type="datetimeFigureOut">
              <a:rPr lang="es-EC" smtClean="0"/>
              <a:t>12/2/2021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681E-E504-43FE-A839-EFE54EFEBFE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0684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F8E7-2FD7-4319-AD5D-CF06B76E97B4}" type="datetimeFigureOut">
              <a:rPr lang="es-EC" smtClean="0"/>
              <a:t>12/2/2021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00681E-E504-43FE-A839-EFE54EFEBFE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27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F8E7-2FD7-4319-AD5D-CF06B76E97B4}" type="datetimeFigureOut">
              <a:rPr lang="es-EC" smtClean="0"/>
              <a:t>12/2/2021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00681E-E504-43FE-A839-EFE54EFEBFE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9850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F8E7-2FD7-4319-AD5D-CF06B76E97B4}" type="datetimeFigureOut">
              <a:rPr lang="es-EC" smtClean="0"/>
              <a:t>12/2/2021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00681E-E504-43FE-A839-EFE54EFEBFE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7812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F8E7-2FD7-4319-AD5D-CF06B76E97B4}" type="datetimeFigureOut">
              <a:rPr lang="es-EC" smtClean="0"/>
              <a:t>12/2/2021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681E-E504-43FE-A839-EFE54EFEBFE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3886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F8E7-2FD7-4319-AD5D-CF06B76E97B4}" type="datetimeFigureOut">
              <a:rPr lang="es-EC" smtClean="0"/>
              <a:t>12/2/2021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681E-E504-43FE-A839-EFE54EFEBFE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3883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F8E7-2FD7-4319-AD5D-CF06B76E97B4}" type="datetimeFigureOut">
              <a:rPr lang="es-EC" smtClean="0"/>
              <a:t>12/2/2021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681E-E504-43FE-A839-EFE54EFEBFE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1929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F8E7-2FD7-4319-AD5D-CF06B76E97B4}" type="datetimeFigureOut">
              <a:rPr lang="es-EC" smtClean="0"/>
              <a:t>12/2/2021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00681E-E504-43FE-A839-EFE54EFEBFE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6722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4F8E7-2FD7-4319-AD5D-CF06B76E97B4}" type="datetimeFigureOut">
              <a:rPr lang="es-EC" smtClean="0"/>
              <a:t>12/2/2021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00681E-E504-43FE-A839-EFE54EFEBFE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0846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7F9C1-38C0-4AD1-BAD4-EF42C71EA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C" sz="6000" b="0" i="0" dirty="0">
                <a:solidFill>
                  <a:srgbClr val="000000"/>
                </a:solidFill>
                <a:effectLst/>
              </a:rPr>
              <a:t>Búsqueda por profundidad progresiva (A* - P)</a:t>
            </a:r>
            <a:br>
              <a:rPr lang="es-EC" sz="6000" b="0" i="0" dirty="0">
                <a:solidFill>
                  <a:srgbClr val="000000"/>
                </a:solidFill>
                <a:effectLst/>
              </a:rPr>
            </a:b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4525C7-59F2-4A0C-B7D0-551E66889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/>
              <a:t>Nombre: Gabriel Chuchuca</a:t>
            </a:r>
          </a:p>
        </p:txBody>
      </p:sp>
    </p:spTree>
    <p:extLst>
      <p:ext uri="{BB962C8B-B14F-4D97-AF65-F5344CB8AC3E}">
        <p14:creationId xmlns:p14="http://schemas.microsoft.com/office/powerpoint/2010/main" val="236718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A3439-B959-46EB-BC4A-F4EC27B4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577854-CC7B-4DBA-A347-0FC8B07ED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225" y="1264555"/>
            <a:ext cx="8915400" cy="3777622"/>
          </a:xfrm>
        </p:spPr>
        <p:txBody>
          <a:bodyPr/>
          <a:lstStyle/>
          <a:p>
            <a:r>
              <a:rPr lang="es-EC" dirty="0"/>
              <a:t>Es una estrategia general, usada a menudo en combinación con la búsqueda primero en profundidad, la cual encuentra el mejor limite de profundidad.</a:t>
            </a:r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r>
              <a:rPr lang="es-EC" dirty="0"/>
              <a:t>Se aumenta gradualmente el limite(primero 0, después 1, después 2, </a:t>
            </a:r>
            <a:r>
              <a:rPr lang="es-EC" dirty="0" err="1"/>
              <a:t>etc</a:t>
            </a:r>
            <a:r>
              <a:rPr lang="es-EC" dirty="0"/>
              <a:t>) hasta que encontramos un objetivo. Esto ocurrirá cuando el limite de profundidad alcanza el nodo objetivo.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2426071-EE18-4890-A9EC-131662AD4FE0}"/>
              </a:ext>
            </a:extLst>
          </p:cNvPr>
          <p:cNvSpPr txBox="1">
            <a:spLocks/>
          </p:cNvSpPr>
          <p:nvPr/>
        </p:nvSpPr>
        <p:spPr>
          <a:xfrm>
            <a:off x="2592925" y="310675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dirty="0"/>
              <a:t>Como Funciona</a:t>
            </a:r>
          </a:p>
        </p:txBody>
      </p:sp>
    </p:spTree>
    <p:extLst>
      <p:ext uri="{BB962C8B-B14F-4D97-AF65-F5344CB8AC3E}">
        <p14:creationId xmlns:p14="http://schemas.microsoft.com/office/powerpoint/2010/main" val="409095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40954-A072-410C-964D-41D08524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C84BBD-F889-4A04-8282-AD97F1718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La búsqueda por profundidad progresiva puede parecer derrochadora, porque los estados se generan </a:t>
            </a:r>
            <a:r>
              <a:rPr lang="es-EC" dirty="0" err="1"/>
              <a:t>multiples</a:t>
            </a:r>
            <a:r>
              <a:rPr lang="es-EC" dirty="0"/>
              <a:t> veces. Pero esto no es muy costoso, hablando de la memoria.</a:t>
            </a:r>
          </a:p>
          <a:p>
            <a:r>
              <a:rPr lang="es-EC" dirty="0"/>
              <a:t>La uniformidad al expandir los nodos, que garantiza encontrar la mejor solución de un problema de costo uniforme antes que ninguna.</a:t>
            </a:r>
          </a:p>
        </p:txBody>
      </p:sp>
    </p:spTree>
    <p:extLst>
      <p:ext uri="{BB962C8B-B14F-4D97-AF65-F5344CB8AC3E}">
        <p14:creationId xmlns:p14="http://schemas.microsoft.com/office/powerpoint/2010/main" val="75891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008F9-3024-4FAB-A949-B3AEA470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Desventaja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5F9636-5BC5-4A17-B1F0-EA690DD00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/>
          <a:lstStyle/>
          <a:p>
            <a:r>
              <a:rPr lang="es-EC" dirty="0"/>
              <a:t>Una desventaja es que se vuelve muy redundante ya que se vuelve a inspeccionar cada nodo ya comprobado con cada interacción.</a:t>
            </a:r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r>
              <a:rPr lang="es-EC" dirty="0"/>
              <a:t>Se  dice que este método es funcional en escenarios donde existe profundidad media alta.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E3DE107-AFB9-4AD7-A6CA-4FA15ABF112A}"/>
              </a:ext>
            </a:extLst>
          </p:cNvPr>
          <p:cNvSpPr txBox="1">
            <a:spLocks/>
          </p:cNvSpPr>
          <p:nvPr/>
        </p:nvSpPr>
        <p:spPr>
          <a:xfrm>
            <a:off x="2592925" y="297096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dirty="0"/>
              <a:t>Cual es su aplicación?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6272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6D28503-FA7C-4CB6-B9F4-7BA767E77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2163" y="1430594"/>
            <a:ext cx="6729500" cy="4481256"/>
          </a:xfrm>
        </p:spPr>
      </p:pic>
    </p:spTree>
    <p:extLst>
      <p:ext uri="{BB962C8B-B14F-4D97-AF65-F5344CB8AC3E}">
        <p14:creationId xmlns:p14="http://schemas.microsoft.com/office/powerpoint/2010/main" val="272821283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178</Words>
  <Application>Microsoft Office PowerPoint</Application>
  <PresentationFormat>Panorámica</PresentationFormat>
  <Paragraphs>21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Espiral</vt:lpstr>
      <vt:lpstr>Búsqueda por profundidad progresiva (A* - P) </vt:lpstr>
      <vt:lpstr>¿Qué Es?</vt:lpstr>
      <vt:lpstr>VENTAJAS</vt:lpstr>
      <vt:lpstr>Desventaja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Nombre: Gabriel Chuchuca</dc:title>
  <dc:creator>Gabriel Leonardo Chuchuca Arevalo</dc:creator>
  <cp:lastModifiedBy>Gabriel Leonardo Chuchuca Arevalo</cp:lastModifiedBy>
  <cp:revision>6</cp:revision>
  <dcterms:created xsi:type="dcterms:W3CDTF">2021-02-13T02:52:14Z</dcterms:created>
  <dcterms:modified xsi:type="dcterms:W3CDTF">2021-02-13T03:35:47Z</dcterms:modified>
</cp:coreProperties>
</file>