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1" r:id="rId6"/>
    <p:sldId id="305" r:id="rId7"/>
    <p:sldId id="304" r:id="rId8"/>
    <p:sldId id="285" r:id="rId9"/>
    <p:sldId id="288" r:id="rId10"/>
    <p:sldId id="289" r:id="rId11"/>
    <p:sldId id="291" r:id="rId12"/>
    <p:sldId id="290" r:id="rId13"/>
    <p:sldId id="293" r:id="rId14"/>
    <p:sldId id="294" r:id="rId15"/>
    <p:sldId id="295" r:id="rId16"/>
    <p:sldId id="273" r:id="rId17"/>
    <p:sldId id="286" r:id="rId18"/>
    <p:sldId id="298" r:id="rId19"/>
    <p:sldId id="297" r:id="rId20"/>
    <p:sldId id="299" r:id="rId21"/>
    <p:sldId id="300" r:id="rId22"/>
    <p:sldId id="301" r:id="rId23"/>
    <p:sldId id="302" r:id="rId24"/>
    <p:sldId id="303"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CBA41-C402-4C88-A2B3-9DBC72F7FCF4}" v="4" dt="2019-06-07T11:35:56.151"/>
    <p1510:client id="{6C415FC8-5172-45D0-BE78-66710FC97BA7}" v="25" dt="2019-05-27T20:48:59.508"/>
    <p1510:client id="{9D12DA96-D9EA-4159-914B-0A04B0902161}" v="18" dt="2019-06-06T21:54:49.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cio Gramkow" userId="404d5a8a74455019" providerId="Windows Live" clId="Web-{CB5849A3-7C3E-49DA-BE6E-277E974A8A4E}"/>
    <pc:docChg chg="addSld modSld">
      <pc:chgData name="Vinicio Gramkow" userId="404d5a8a74455019" providerId="Windows Live" clId="Web-{CB5849A3-7C3E-49DA-BE6E-277E974A8A4E}" dt="2019-06-07T10:50:40.800" v="28" actId="20577"/>
      <pc:docMkLst>
        <pc:docMk/>
      </pc:docMkLst>
      <pc:sldChg chg="modSp">
        <pc:chgData name="Vinicio Gramkow" userId="404d5a8a74455019" providerId="Windows Live" clId="Web-{CB5849A3-7C3E-49DA-BE6E-277E974A8A4E}" dt="2019-06-07T10:50:40.800" v="27" actId="20577"/>
        <pc:sldMkLst>
          <pc:docMk/>
          <pc:sldMk cId="2721175321" sldId="261"/>
        </pc:sldMkLst>
        <pc:spChg chg="mod">
          <ac:chgData name="Vinicio Gramkow" userId="404d5a8a74455019" providerId="Windows Live" clId="Web-{CB5849A3-7C3E-49DA-BE6E-277E974A8A4E}" dt="2019-06-07T10:48:14.476" v="5" actId="20577"/>
          <ac:spMkLst>
            <pc:docMk/>
            <pc:sldMk cId="2721175321" sldId="261"/>
            <ac:spMk id="2" creationId="{F11ECD30-E046-4CAC-A6B2-9DEA0EEF3DAD}"/>
          </ac:spMkLst>
        </pc:spChg>
        <pc:spChg chg="mod">
          <ac:chgData name="Vinicio Gramkow" userId="404d5a8a74455019" providerId="Windows Live" clId="Web-{CB5849A3-7C3E-49DA-BE6E-277E974A8A4E}" dt="2019-06-07T10:50:40.800" v="27" actId="20577"/>
          <ac:spMkLst>
            <pc:docMk/>
            <pc:sldMk cId="2721175321" sldId="261"/>
            <ac:spMk id="3" creationId="{BB0F2614-EF07-48DB-A05F-C018E48BA750}"/>
          </ac:spMkLst>
        </pc:spChg>
      </pc:sldChg>
      <pc:sldChg chg="add replId">
        <pc:chgData name="Vinicio Gramkow" userId="404d5a8a74455019" providerId="Windows Live" clId="Web-{CB5849A3-7C3E-49DA-BE6E-277E974A8A4E}" dt="2019-06-07T10:47:58.741" v="0"/>
        <pc:sldMkLst>
          <pc:docMk/>
          <pc:sldMk cId="2399246011" sldId="304"/>
        </pc:sldMkLst>
      </pc:sldChg>
    </pc:docChg>
  </pc:docChgLst>
  <pc:docChgLst>
    <pc:chgData name="Vinicio Gramkow" userId="404d5a8a74455019" providerId="Windows Live" clId="Web-{589CBA41-C402-4C88-A2B3-9DBC72F7FCF4}"/>
    <pc:docChg chg="addSld modSld">
      <pc:chgData name="Vinicio Gramkow" userId="404d5a8a74455019" providerId="Windows Live" clId="Web-{589CBA41-C402-4C88-A2B3-9DBC72F7FCF4}" dt="2019-06-07T11:55:42.818" v="93" actId="20577"/>
      <pc:docMkLst>
        <pc:docMk/>
      </pc:docMkLst>
      <pc:sldChg chg="modSp">
        <pc:chgData name="Vinicio Gramkow" userId="404d5a8a74455019" providerId="Windows Live" clId="Web-{589CBA41-C402-4C88-A2B3-9DBC72F7FCF4}" dt="2019-06-07T11:36:41.105" v="45" actId="20577"/>
        <pc:sldMkLst>
          <pc:docMk/>
          <pc:sldMk cId="327550988" sldId="257"/>
        </pc:sldMkLst>
        <pc:spChg chg="mod">
          <ac:chgData name="Vinicio Gramkow" userId="404d5a8a74455019" providerId="Windows Live" clId="Web-{589CBA41-C402-4C88-A2B3-9DBC72F7FCF4}" dt="2019-06-07T11:36:41.105" v="45" actId="20577"/>
          <ac:spMkLst>
            <pc:docMk/>
            <pc:sldMk cId="327550988" sldId="257"/>
            <ac:spMk id="3" creationId="{B3A806DC-DEE8-4C70-886F-EC79A2F9E445}"/>
          </ac:spMkLst>
        </pc:spChg>
      </pc:sldChg>
      <pc:sldChg chg="modSp">
        <pc:chgData name="Vinicio Gramkow" userId="404d5a8a74455019" providerId="Windows Live" clId="Web-{589CBA41-C402-4C88-A2B3-9DBC72F7FCF4}" dt="2019-06-07T11:34:44.242" v="26" actId="20577"/>
        <pc:sldMkLst>
          <pc:docMk/>
          <pc:sldMk cId="2721175321" sldId="261"/>
        </pc:sldMkLst>
        <pc:spChg chg="mod">
          <ac:chgData name="Vinicio Gramkow" userId="404d5a8a74455019" providerId="Windows Live" clId="Web-{589CBA41-C402-4C88-A2B3-9DBC72F7FCF4}" dt="2019-06-07T11:34:44.242" v="26" actId="20577"/>
          <ac:spMkLst>
            <pc:docMk/>
            <pc:sldMk cId="2721175321" sldId="261"/>
            <ac:spMk id="3" creationId="{BB0F2614-EF07-48DB-A05F-C018E48BA750}"/>
          </ac:spMkLst>
        </pc:spChg>
      </pc:sldChg>
      <pc:sldChg chg="modSp">
        <pc:chgData name="Vinicio Gramkow" userId="404d5a8a74455019" providerId="Windows Live" clId="Web-{589CBA41-C402-4C88-A2B3-9DBC72F7FCF4}" dt="2019-06-07T11:36:40.918" v="39" actId="20577"/>
        <pc:sldMkLst>
          <pc:docMk/>
          <pc:sldMk cId="2479305677" sldId="262"/>
        </pc:sldMkLst>
        <pc:spChg chg="mod">
          <ac:chgData name="Vinicio Gramkow" userId="404d5a8a74455019" providerId="Windows Live" clId="Web-{589CBA41-C402-4C88-A2B3-9DBC72F7FCF4}" dt="2019-06-07T11:36:40.918" v="39" actId="20577"/>
          <ac:spMkLst>
            <pc:docMk/>
            <pc:sldMk cId="2479305677" sldId="262"/>
            <ac:spMk id="3" creationId="{333B8799-A050-4E75-819D-78F7E41BD0C5}"/>
          </ac:spMkLst>
        </pc:spChg>
      </pc:sldChg>
      <pc:sldChg chg="modSp">
        <pc:chgData name="Vinicio Gramkow" userId="404d5a8a74455019" providerId="Windows Live" clId="Web-{589CBA41-C402-4C88-A2B3-9DBC72F7FCF4}" dt="2019-06-07T11:36:55.762" v="50" actId="20577"/>
        <pc:sldMkLst>
          <pc:docMk/>
          <pc:sldMk cId="307108290" sldId="288"/>
        </pc:sldMkLst>
        <pc:spChg chg="mod">
          <ac:chgData name="Vinicio Gramkow" userId="404d5a8a74455019" providerId="Windows Live" clId="Web-{589CBA41-C402-4C88-A2B3-9DBC72F7FCF4}" dt="2019-06-07T11:36:55.762" v="50" actId="20577"/>
          <ac:spMkLst>
            <pc:docMk/>
            <pc:sldMk cId="307108290" sldId="288"/>
            <ac:spMk id="3" creationId="{4BE2CB58-B11D-467C-A9A5-39984A19158C}"/>
          </ac:spMkLst>
        </pc:spChg>
      </pc:sldChg>
      <pc:sldChg chg="modSp">
        <pc:chgData name="Vinicio Gramkow" userId="404d5a8a74455019" providerId="Windows Live" clId="Web-{589CBA41-C402-4C88-A2B3-9DBC72F7FCF4}" dt="2019-06-07T11:54:40.225" v="69" actId="20577"/>
        <pc:sldMkLst>
          <pc:docMk/>
          <pc:sldMk cId="2758548299" sldId="289"/>
        </pc:sldMkLst>
        <pc:spChg chg="mod">
          <ac:chgData name="Vinicio Gramkow" userId="404d5a8a74455019" providerId="Windows Live" clId="Web-{589CBA41-C402-4C88-A2B3-9DBC72F7FCF4}" dt="2019-06-07T11:54:40.225" v="69" actId="20577"/>
          <ac:spMkLst>
            <pc:docMk/>
            <pc:sldMk cId="2758548299" sldId="289"/>
            <ac:spMk id="3" creationId="{4BE2CB58-B11D-467C-A9A5-39984A19158C}"/>
          </ac:spMkLst>
        </pc:spChg>
      </pc:sldChg>
      <pc:sldChg chg="modSp">
        <pc:chgData name="Vinicio Gramkow" userId="404d5a8a74455019" providerId="Windows Live" clId="Web-{589CBA41-C402-4C88-A2B3-9DBC72F7FCF4}" dt="2019-06-07T11:54:28.365" v="63" actId="20577"/>
        <pc:sldMkLst>
          <pc:docMk/>
          <pc:sldMk cId="2010729890" sldId="290"/>
        </pc:sldMkLst>
        <pc:spChg chg="mod">
          <ac:chgData name="Vinicio Gramkow" userId="404d5a8a74455019" providerId="Windows Live" clId="Web-{589CBA41-C402-4C88-A2B3-9DBC72F7FCF4}" dt="2019-06-07T11:54:28.365" v="63" actId="20577"/>
          <ac:spMkLst>
            <pc:docMk/>
            <pc:sldMk cId="2010729890" sldId="290"/>
            <ac:spMk id="3" creationId="{4BE2CB58-B11D-467C-A9A5-39984A19158C}"/>
          </ac:spMkLst>
        </pc:spChg>
      </pc:sldChg>
      <pc:sldChg chg="modSp">
        <pc:chgData name="Vinicio Gramkow" userId="404d5a8a74455019" providerId="Windows Live" clId="Web-{589CBA41-C402-4C88-A2B3-9DBC72F7FCF4}" dt="2019-06-07T11:54:35.412" v="67" actId="20577"/>
        <pc:sldMkLst>
          <pc:docMk/>
          <pc:sldMk cId="4075549299" sldId="291"/>
        </pc:sldMkLst>
        <pc:spChg chg="mod">
          <ac:chgData name="Vinicio Gramkow" userId="404d5a8a74455019" providerId="Windows Live" clId="Web-{589CBA41-C402-4C88-A2B3-9DBC72F7FCF4}" dt="2019-06-07T11:54:35.412" v="67" actId="20577"/>
          <ac:spMkLst>
            <pc:docMk/>
            <pc:sldMk cId="4075549299" sldId="291"/>
            <ac:spMk id="3" creationId="{4BE2CB58-B11D-467C-A9A5-39984A19158C}"/>
          </ac:spMkLst>
        </pc:spChg>
      </pc:sldChg>
      <pc:sldChg chg="modSp">
        <pc:chgData name="Vinicio Gramkow" userId="404d5a8a74455019" providerId="Windows Live" clId="Web-{589CBA41-C402-4C88-A2B3-9DBC72F7FCF4}" dt="2019-06-07T11:54:22.287" v="60" actId="20577"/>
        <pc:sldMkLst>
          <pc:docMk/>
          <pc:sldMk cId="2954018975" sldId="293"/>
        </pc:sldMkLst>
        <pc:spChg chg="mod">
          <ac:chgData name="Vinicio Gramkow" userId="404d5a8a74455019" providerId="Windows Live" clId="Web-{589CBA41-C402-4C88-A2B3-9DBC72F7FCF4}" dt="2019-06-07T11:54:22.287" v="60" actId="20577"/>
          <ac:spMkLst>
            <pc:docMk/>
            <pc:sldMk cId="2954018975" sldId="293"/>
            <ac:spMk id="3" creationId="{4BE2CB58-B11D-467C-A9A5-39984A19158C}"/>
          </ac:spMkLst>
        </pc:spChg>
      </pc:sldChg>
      <pc:sldChg chg="modSp">
        <pc:chgData name="Vinicio Gramkow" userId="404d5a8a74455019" providerId="Windows Live" clId="Web-{589CBA41-C402-4C88-A2B3-9DBC72F7FCF4}" dt="2019-06-07T11:54:15.162" v="57" actId="20577"/>
        <pc:sldMkLst>
          <pc:docMk/>
          <pc:sldMk cId="513108499" sldId="294"/>
        </pc:sldMkLst>
        <pc:spChg chg="mod">
          <ac:chgData name="Vinicio Gramkow" userId="404d5a8a74455019" providerId="Windows Live" clId="Web-{589CBA41-C402-4C88-A2B3-9DBC72F7FCF4}" dt="2019-06-07T11:54:15.162" v="57" actId="20577"/>
          <ac:spMkLst>
            <pc:docMk/>
            <pc:sldMk cId="513108499" sldId="294"/>
            <ac:spMk id="3" creationId="{4BE2CB58-B11D-467C-A9A5-39984A19158C}"/>
          </ac:spMkLst>
        </pc:spChg>
      </pc:sldChg>
      <pc:sldChg chg="modSp">
        <pc:chgData name="Vinicio Gramkow" userId="404d5a8a74455019" providerId="Windows Live" clId="Web-{589CBA41-C402-4C88-A2B3-9DBC72F7FCF4}" dt="2019-06-07T11:54:51.209" v="70" actId="20577"/>
        <pc:sldMkLst>
          <pc:docMk/>
          <pc:sldMk cId="2770096311" sldId="295"/>
        </pc:sldMkLst>
        <pc:spChg chg="mod">
          <ac:chgData name="Vinicio Gramkow" userId="404d5a8a74455019" providerId="Windows Live" clId="Web-{589CBA41-C402-4C88-A2B3-9DBC72F7FCF4}" dt="2019-06-07T11:54:51.209" v="70" actId="20577"/>
          <ac:spMkLst>
            <pc:docMk/>
            <pc:sldMk cId="2770096311" sldId="295"/>
            <ac:spMk id="3" creationId="{4BE2CB58-B11D-467C-A9A5-39984A19158C}"/>
          </ac:spMkLst>
        </pc:spChg>
      </pc:sldChg>
      <pc:sldChg chg="modSp">
        <pc:chgData name="Vinicio Gramkow" userId="404d5a8a74455019" providerId="Windows Live" clId="Web-{589CBA41-C402-4C88-A2B3-9DBC72F7FCF4}" dt="2019-06-07T11:55:07.928" v="77" actId="20577"/>
        <pc:sldMkLst>
          <pc:docMk/>
          <pc:sldMk cId="55287231" sldId="297"/>
        </pc:sldMkLst>
        <pc:spChg chg="mod">
          <ac:chgData name="Vinicio Gramkow" userId="404d5a8a74455019" providerId="Windows Live" clId="Web-{589CBA41-C402-4C88-A2B3-9DBC72F7FCF4}" dt="2019-06-07T11:55:07.928" v="77" actId="20577"/>
          <ac:spMkLst>
            <pc:docMk/>
            <pc:sldMk cId="55287231" sldId="297"/>
            <ac:spMk id="3" creationId="{4BE2CB58-B11D-467C-A9A5-39984A19158C}"/>
          </ac:spMkLst>
        </pc:spChg>
      </pc:sldChg>
      <pc:sldChg chg="modSp">
        <pc:chgData name="Vinicio Gramkow" userId="404d5a8a74455019" providerId="Windows Live" clId="Web-{589CBA41-C402-4C88-A2B3-9DBC72F7FCF4}" dt="2019-06-07T11:54:58.521" v="72" actId="20577"/>
        <pc:sldMkLst>
          <pc:docMk/>
          <pc:sldMk cId="1029322500" sldId="298"/>
        </pc:sldMkLst>
        <pc:spChg chg="mod">
          <ac:chgData name="Vinicio Gramkow" userId="404d5a8a74455019" providerId="Windows Live" clId="Web-{589CBA41-C402-4C88-A2B3-9DBC72F7FCF4}" dt="2019-06-07T11:54:58.521" v="72" actId="20577"/>
          <ac:spMkLst>
            <pc:docMk/>
            <pc:sldMk cId="1029322500" sldId="298"/>
            <ac:spMk id="3" creationId="{4BE2CB58-B11D-467C-A9A5-39984A19158C}"/>
          </ac:spMkLst>
        </pc:spChg>
      </pc:sldChg>
      <pc:sldChg chg="modSp">
        <pc:chgData name="Vinicio Gramkow" userId="404d5a8a74455019" providerId="Windows Live" clId="Web-{589CBA41-C402-4C88-A2B3-9DBC72F7FCF4}" dt="2019-06-07T11:55:20.178" v="82" actId="20577"/>
        <pc:sldMkLst>
          <pc:docMk/>
          <pc:sldMk cId="470091319" sldId="299"/>
        </pc:sldMkLst>
        <pc:spChg chg="mod">
          <ac:chgData name="Vinicio Gramkow" userId="404d5a8a74455019" providerId="Windows Live" clId="Web-{589CBA41-C402-4C88-A2B3-9DBC72F7FCF4}" dt="2019-06-07T11:55:20.178" v="82" actId="20577"/>
          <ac:spMkLst>
            <pc:docMk/>
            <pc:sldMk cId="470091319" sldId="299"/>
            <ac:spMk id="3" creationId="{4BE2CB58-B11D-467C-A9A5-39984A19158C}"/>
          </ac:spMkLst>
        </pc:spChg>
      </pc:sldChg>
      <pc:sldChg chg="modSp">
        <pc:chgData name="Vinicio Gramkow" userId="404d5a8a74455019" providerId="Windows Live" clId="Web-{589CBA41-C402-4C88-A2B3-9DBC72F7FCF4}" dt="2019-06-07T11:55:24.990" v="84" actId="20577"/>
        <pc:sldMkLst>
          <pc:docMk/>
          <pc:sldMk cId="1136405243" sldId="300"/>
        </pc:sldMkLst>
        <pc:spChg chg="mod">
          <ac:chgData name="Vinicio Gramkow" userId="404d5a8a74455019" providerId="Windows Live" clId="Web-{589CBA41-C402-4C88-A2B3-9DBC72F7FCF4}" dt="2019-06-07T11:55:24.990" v="84" actId="20577"/>
          <ac:spMkLst>
            <pc:docMk/>
            <pc:sldMk cId="1136405243" sldId="300"/>
            <ac:spMk id="3" creationId="{4BE2CB58-B11D-467C-A9A5-39984A19158C}"/>
          </ac:spMkLst>
        </pc:spChg>
      </pc:sldChg>
      <pc:sldChg chg="modSp">
        <pc:chgData name="Vinicio Gramkow" userId="404d5a8a74455019" providerId="Windows Live" clId="Web-{589CBA41-C402-4C88-A2B3-9DBC72F7FCF4}" dt="2019-06-07T11:55:31.521" v="87" actId="20577"/>
        <pc:sldMkLst>
          <pc:docMk/>
          <pc:sldMk cId="2798975331" sldId="301"/>
        </pc:sldMkLst>
        <pc:spChg chg="mod">
          <ac:chgData name="Vinicio Gramkow" userId="404d5a8a74455019" providerId="Windows Live" clId="Web-{589CBA41-C402-4C88-A2B3-9DBC72F7FCF4}" dt="2019-06-07T11:55:31.521" v="87" actId="20577"/>
          <ac:spMkLst>
            <pc:docMk/>
            <pc:sldMk cId="2798975331" sldId="301"/>
            <ac:spMk id="3" creationId="{4BE2CB58-B11D-467C-A9A5-39984A19158C}"/>
          </ac:spMkLst>
        </pc:spChg>
      </pc:sldChg>
      <pc:sldChg chg="modSp">
        <pc:chgData name="Vinicio Gramkow" userId="404d5a8a74455019" providerId="Windows Live" clId="Web-{589CBA41-C402-4C88-A2B3-9DBC72F7FCF4}" dt="2019-06-07T11:55:37.709" v="90" actId="20577"/>
        <pc:sldMkLst>
          <pc:docMk/>
          <pc:sldMk cId="4072580912" sldId="302"/>
        </pc:sldMkLst>
        <pc:spChg chg="mod">
          <ac:chgData name="Vinicio Gramkow" userId="404d5a8a74455019" providerId="Windows Live" clId="Web-{589CBA41-C402-4C88-A2B3-9DBC72F7FCF4}" dt="2019-06-07T11:55:37.709" v="90" actId="20577"/>
          <ac:spMkLst>
            <pc:docMk/>
            <pc:sldMk cId="4072580912" sldId="302"/>
            <ac:spMk id="3" creationId="{4BE2CB58-B11D-467C-A9A5-39984A19158C}"/>
          </ac:spMkLst>
        </pc:spChg>
      </pc:sldChg>
      <pc:sldChg chg="modSp">
        <pc:chgData name="Vinicio Gramkow" userId="404d5a8a74455019" providerId="Windows Live" clId="Web-{589CBA41-C402-4C88-A2B3-9DBC72F7FCF4}" dt="2019-06-07T11:55:42.818" v="93" actId="20577"/>
        <pc:sldMkLst>
          <pc:docMk/>
          <pc:sldMk cId="2920629332" sldId="303"/>
        </pc:sldMkLst>
        <pc:spChg chg="mod">
          <ac:chgData name="Vinicio Gramkow" userId="404d5a8a74455019" providerId="Windows Live" clId="Web-{589CBA41-C402-4C88-A2B3-9DBC72F7FCF4}" dt="2019-06-07T11:55:42.818" v="93" actId="20577"/>
          <ac:spMkLst>
            <pc:docMk/>
            <pc:sldMk cId="2920629332" sldId="303"/>
            <ac:spMk id="3" creationId="{4BE2CB58-B11D-467C-A9A5-39984A19158C}"/>
          </ac:spMkLst>
        </pc:spChg>
      </pc:sldChg>
      <pc:sldChg chg="modSp">
        <pc:chgData name="Vinicio Gramkow" userId="404d5a8a74455019" providerId="Windows Live" clId="Web-{589CBA41-C402-4C88-A2B3-9DBC72F7FCF4}" dt="2019-06-07T11:36:41.137" v="47" actId="20577"/>
        <pc:sldMkLst>
          <pc:docMk/>
          <pc:sldMk cId="2399246011" sldId="304"/>
        </pc:sldMkLst>
        <pc:spChg chg="mod">
          <ac:chgData name="Vinicio Gramkow" userId="404d5a8a74455019" providerId="Windows Live" clId="Web-{589CBA41-C402-4C88-A2B3-9DBC72F7FCF4}" dt="2019-06-07T11:36:41.137" v="47" actId="20577"/>
          <ac:spMkLst>
            <pc:docMk/>
            <pc:sldMk cId="2399246011" sldId="304"/>
            <ac:spMk id="3" creationId="{BB0F2614-EF07-48DB-A05F-C018E48BA750}"/>
          </ac:spMkLst>
        </pc:spChg>
      </pc:sldChg>
      <pc:sldChg chg="modSp add replId">
        <pc:chgData name="Vinicio Gramkow" userId="404d5a8a74455019" providerId="Windows Live" clId="Web-{589CBA41-C402-4C88-A2B3-9DBC72F7FCF4}" dt="2019-06-07T11:34:35.836" v="23" actId="20577"/>
        <pc:sldMkLst>
          <pc:docMk/>
          <pc:sldMk cId="2183919211" sldId="305"/>
        </pc:sldMkLst>
        <pc:spChg chg="mod">
          <ac:chgData name="Vinicio Gramkow" userId="404d5a8a74455019" providerId="Windows Live" clId="Web-{589CBA41-C402-4C88-A2B3-9DBC72F7FCF4}" dt="2019-06-07T11:33:40.147" v="11" actId="20577"/>
          <ac:spMkLst>
            <pc:docMk/>
            <pc:sldMk cId="2183919211" sldId="305"/>
            <ac:spMk id="2" creationId="{F11ECD30-E046-4CAC-A6B2-9DEA0EEF3DAD}"/>
          </ac:spMkLst>
        </pc:spChg>
        <pc:spChg chg="mod">
          <ac:chgData name="Vinicio Gramkow" userId="404d5a8a74455019" providerId="Windows Live" clId="Web-{589CBA41-C402-4C88-A2B3-9DBC72F7FCF4}" dt="2019-06-07T11:34:35.836" v="23" actId="20577"/>
          <ac:spMkLst>
            <pc:docMk/>
            <pc:sldMk cId="2183919211" sldId="305"/>
            <ac:spMk id="3" creationId="{BB0F2614-EF07-48DB-A05F-C018E48BA750}"/>
          </ac:spMkLst>
        </pc:spChg>
      </pc:sldChg>
    </pc:docChg>
  </pc:docChgLst>
  <pc:docChgLst>
    <pc:chgData name="Vinicio Gramkow" userId="404d5a8a74455019" providerId="Windows Live" clId="Web-{9D12DA96-D9EA-4159-914B-0A04B0902161}"/>
    <pc:docChg chg="addSld delSld modSld sldOrd">
      <pc:chgData name="Vinicio Gramkow" userId="404d5a8a74455019" providerId="Windows Live" clId="Web-{9D12DA96-D9EA-4159-914B-0A04B0902161}" dt="2019-06-06T21:59:04.944" v="431" actId="20577"/>
      <pc:docMkLst>
        <pc:docMk/>
      </pc:docMkLst>
      <pc:sldChg chg="modSp delDesignElem">
        <pc:chgData name="Vinicio Gramkow" userId="404d5a8a74455019" providerId="Windows Live" clId="Web-{9D12DA96-D9EA-4159-914B-0A04B0902161}" dt="2019-06-06T21:59:01.585" v="429" actId="20577"/>
        <pc:sldMkLst>
          <pc:docMk/>
          <pc:sldMk cId="716127708" sldId="256"/>
        </pc:sldMkLst>
        <pc:spChg chg="mod">
          <ac:chgData name="Vinicio Gramkow" userId="404d5a8a74455019" providerId="Windows Live" clId="Web-{9D12DA96-D9EA-4159-914B-0A04B0902161}" dt="2019-06-06T21:59:01.585" v="429" actId="20577"/>
          <ac:spMkLst>
            <pc:docMk/>
            <pc:sldMk cId="716127708" sldId="256"/>
            <ac:spMk id="2" creationId="{07816BAA-3975-4FDD-AD25-152AA841116E}"/>
          </ac:spMkLst>
        </pc:spChg>
      </pc:sldChg>
      <pc:sldChg chg="delDesignElem">
        <pc:chgData name="Vinicio Gramkow" userId="404d5a8a74455019" providerId="Windows Live" clId="Web-{9D12DA96-D9EA-4159-914B-0A04B0902161}" dt="2019-06-06T21:53:33.896" v="277"/>
        <pc:sldMkLst>
          <pc:docMk/>
          <pc:sldMk cId="327550988" sldId="257"/>
        </pc:sldMkLst>
      </pc:sldChg>
      <pc:sldChg chg="delDesignElem">
        <pc:chgData name="Vinicio Gramkow" userId="404d5a8a74455019" providerId="Windows Live" clId="Web-{9D12DA96-D9EA-4159-914B-0A04B0902161}" dt="2019-06-06T21:53:33.896" v="279"/>
        <pc:sldMkLst>
          <pc:docMk/>
          <pc:sldMk cId="1738350346" sldId="258"/>
        </pc:sldMkLst>
      </pc:sldChg>
      <pc:sldChg chg="del">
        <pc:chgData name="Vinicio Gramkow" userId="404d5a8a74455019" providerId="Windows Live" clId="Web-{9D12DA96-D9EA-4159-914B-0A04B0902161}" dt="2019-06-06T21:35:09.268" v="1"/>
        <pc:sldMkLst>
          <pc:docMk/>
          <pc:sldMk cId="2838086829" sldId="259"/>
        </pc:sldMkLst>
      </pc:sldChg>
      <pc:sldChg chg="ord delDesignElem">
        <pc:chgData name="Vinicio Gramkow" userId="404d5a8a74455019" providerId="Windows Live" clId="Web-{9D12DA96-D9EA-4159-914B-0A04B0902161}" dt="2019-06-06T21:53:33.896" v="280"/>
        <pc:sldMkLst>
          <pc:docMk/>
          <pc:sldMk cId="2721175321" sldId="261"/>
        </pc:sldMkLst>
      </pc:sldChg>
      <pc:sldChg chg="delDesignElem">
        <pc:chgData name="Vinicio Gramkow" userId="404d5a8a74455019" providerId="Windows Live" clId="Web-{9D12DA96-D9EA-4159-914B-0A04B0902161}" dt="2019-06-06T21:53:33.896" v="278"/>
        <pc:sldMkLst>
          <pc:docMk/>
          <pc:sldMk cId="2479305677" sldId="262"/>
        </pc:sldMkLst>
      </pc:sldChg>
      <pc:sldChg chg="del">
        <pc:chgData name="Vinicio Gramkow" userId="404d5a8a74455019" providerId="Windows Live" clId="Web-{9D12DA96-D9EA-4159-914B-0A04B0902161}" dt="2019-06-06T21:37:17.205" v="61"/>
        <pc:sldMkLst>
          <pc:docMk/>
          <pc:sldMk cId="4221564069" sldId="263"/>
        </pc:sldMkLst>
      </pc:sldChg>
      <pc:sldChg chg="del">
        <pc:chgData name="Vinicio Gramkow" userId="404d5a8a74455019" providerId="Windows Live" clId="Web-{9D12DA96-D9EA-4159-914B-0A04B0902161}" dt="2019-06-06T21:37:16.643" v="60"/>
        <pc:sldMkLst>
          <pc:docMk/>
          <pc:sldMk cId="3258988245" sldId="264"/>
        </pc:sldMkLst>
      </pc:sldChg>
      <pc:sldChg chg="del">
        <pc:chgData name="Vinicio Gramkow" userId="404d5a8a74455019" providerId="Windows Live" clId="Web-{9D12DA96-D9EA-4159-914B-0A04B0902161}" dt="2019-06-06T21:37:17.830" v="62"/>
        <pc:sldMkLst>
          <pc:docMk/>
          <pc:sldMk cId="2593435986" sldId="265"/>
        </pc:sldMkLst>
      </pc:sldChg>
      <pc:sldChg chg="del">
        <pc:chgData name="Vinicio Gramkow" userId="404d5a8a74455019" providerId="Windows Live" clId="Web-{9D12DA96-D9EA-4159-914B-0A04B0902161}" dt="2019-06-06T21:37:18.987" v="63"/>
        <pc:sldMkLst>
          <pc:docMk/>
          <pc:sldMk cId="850087563" sldId="266"/>
        </pc:sldMkLst>
      </pc:sldChg>
      <pc:sldChg chg="del">
        <pc:chgData name="Vinicio Gramkow" userId="404d5a8a74455019" providerId="Windows Live" clId="Web-{9D12DA96-D9EA-4159-914B-0A04B0902161}" dt="2019-06-06T21:37:19.315" v="64"/>
        <pc:sldMkLst>
          <pc:docMk/>
          <pc:sldMk cId="1717742545" sldId="267"/>
        </pc:sldMkLst>
      </pc:sldChg>
      <pc:sldChg chg="del">
        <pc:chgData name="Vinicio Gramkow" userId="404d5a8a74455019" providerId="Windows Live" clId="Web-{9D12DA96-D9EA-4159-914B-0A04B0902161}" dt="2019-06-06T21:37:19.955" v="65"/>
        <pc:sldMkLst>
          <pc:docMk/>
          <pc:sldMk cId="2499269032" sldId="268"/>
        </pc:sldMkLst>
      </pc:sldChg>
      <pc:sldChg chg="del">
        <pc:chgData name="Vinicio Gramkow" userId="404d5a8a74455019" providerId="Windows Live" clId="Web-{9D12DA96-D9EA-4159-914B-0A04B0902161}" dt="2019-06-06T21:37:20.534" v="66"/>
        <pc:sldMkLst>
          <pc:docMk/>
          <pc:sldMk cId="686134690" sldId="269"/>
        </pc:sldMkLst>
      </pc:sldChg>
      <pc:sldChg chg="del">
        <pc:chgData name="Vinicio Gramkow" userId="404d5a8a74455019" providerId="Windows Live" clId="Web-{9D12DA96-D9EA-4159-914B-0A04B0902161}" dt="2019-06-06T21:37:21.299" v="67"/>
        <pc:sldMkLst>
          <pc:docMk/>
          <pc:sldMk cId="1246709184" sldId="270"/>
        </pc:sldMkLst>
      </pc:sldChg>
      <pc:sldChg chg="delDesignElem">
        <pc:chgData name="Vinicio Gramkow" userId="404d5a8a74455019" providerId="Windows Live" clId="Web-{9D12DA96-D9EA-4159-914B-0A04B0902161}" dt="2019-06-06T21:53:33.896" v="289"/>
        <pc:sldMkLst>
          <pc:docMk/>
          <pc:sldMk cId="718973407" sldId="273"/>
        </pc:sldMkLst>
      </pc:sldChg>
      <pc:sldChg chg="addSp delSp modSp del delDesignElem">
        <pc:chgData name="Vinicio Gramkow" userId="404d5a8a74455019" providerId="Windows Live" clId="Web-{9D12DA96-D9EA-4159-914B-0A04B0902161}" dt="2019-06-06T21:54:30.959" v="304"/>
        <pc:sldMkLst>
          <pc:docMk/>
          <pc:sldMk cId="2555027650" sldId="275"/>
        </pc:sldMkLst>
        <pc:spChg chg="mod">
          <ac:chgData name="Vinicio Gramkow" userId="404d5a8a74455019" providerId="Windows Live" clId="Web-{9D12DA96-D9EA-4159-914B-0A04B0902161}" dt="2019-06-06T21:50:11.614" v="215"/>
          <ac:spMkLst>
            <pc:docMk/>
            <pc:sldMk cId="2555027650" sldId="275"/>
            <ac:spMk id="3" creationId="{2043E7C9-CA2B-49DD-9365-91F9F4FD5F7D}"/>
          </ac:spMkLst>
        </pc:spChg>
        <pc:spChg chg="add del">
          <ac:chgData name="Vinicio Gramkow" userId="404d5a8a74455019" providerId="Windows Live" clId="Web-{9D12DA96-D9EA-4159-914B-0A04B0902161}" dt="2019-06-06T21:50:11.614" v="215"/>
          <ac:spMkLst>
            <pc:docMk/>
            <pc:sldMk cId="2555027650" sldId="275"/>
            <ac:spMk id="30" creationId="{3B854194-185D-494D-905C-7C7CB2E30F6E}"/>
          </ac:spMkLst>
        </pc:spChg>
        <pc:spChg chg="add del">
          <ac:chgData name="Vinicio Gramkow" userId="404d5a8a74455019" providerId="Windows Live" clId="Web-{9D12DA96-D9EA-4159-914B-0A04B0902161}" dt="2019-06-06T21:50:11.614" v="215"/>
          <ac:spMkLst>
            <pc:docMk/>
            <pc:sldMk cId="2555027650" sldId="275"/>
            <ac:spMk id="32" creationId="{B4F5FA0D-0104-4987-8241-EFF7C85B88DE}"/>
          </ac:spMkLst>
        </pc:spChg>
        <pc:spChg chg="add del">
          <ac:chgData name="Vinicio Gramkow" userId="404d5a8a74455019" providerId="Windows Live" clId="Web-{9D12DA96-D9EA-4159-914B-0A04B0902161}" dt="2019-06-06T21:50:11.614" v="215"/>
          <ac:spMkLst>
            <pc:docMk/>
            <pc:sldMk cId="2555027650" sldId="275"/>
            <ac:spMk id="41" creationId="{59A309A7-1751-4ABE-A3C1-EEC40366AD89}"/>
          </ac:spMkLst>
        </pc:spChg>
        <pc:spChg chg="add del">
          <ac:chgData name="Vinicio Gramkow" userId="404d5a8a74455019" providerId="Windows Live" clId="Web-{9D12DA96-D9EA-4159-914B-0A04B0902161}" dt="2019-06-06T21:50:11.614" v="215"/>
          <ac:spMkLst>
            <pc:docMk/>
            <pc:sldMk cId="2555027650" sldId="275"/>
            <ac:spMk id="43" creationId="{967D8EB6-EAE1-4F9C-B398-83321E287204}"/>
          </ac:spMkLst>
        </pc:spChg>
        <pc:picChg chg="add del">
          <ac:chgData name="Vinicio Gramkow" userId="404d5a8a74455019" providerId="Windows Live" clId="Web-{9D12DA96-D9EA-4159-914B-0A04B0902161}" dt="2019-06-06T21:50:11.614" v="215"/>
          <ac:picMkLst>
            <pc:docMk/>
            <pc:sldMk cId="2555027650" sldId="275"/>
            <ac:picMk id="34" creationId="{2897127E-6CEF-446C-BE87-93B7C46E49D1}"/>
          </ac:picMkLst>
        </pc:picChg>
        <pc:picChg chg="add del">
          <ac:chgData name="Vinicio Gramkow" userId="404d5a8a74455019" providerId="Windows Live" clId="Web-{9D12DA96-D9EA-4159-914B-0A04B0902161}" dt="2019-06-06T21:50:11.614" v="215"/>
          <ac:picMkLst>
            <pc:docMk/>
            <pc:sldMk cId="2555027650" sldId="275"/>
            <ac:picMk id="38" creationId="{1BA79B9A-C063-4F07-9279-08E2756E6B7B}"/>
          </ac:picMkLst>
        </pc:picChg>
      </pc:sldChg>
      <pc:sldChg chg="addSp delSp modSp del delDesignElem">
        <pc:chgData name="Vinicio Gramkow" userId="404d5a8a74455019" providerId="Windows Live" clId="Web-{9D12DA96-D9EA-4159-914B-0A04B0902161}" dt="2019-06-06T21:56:22.428" v="357"/>
        <pc:sldMkLst>
          <pc:docMk/>
          <pc:sldMk cId="970487016" sldId="276"/>
        </pc:sldMkLst>
        <pc:spChg chg="mod">
          <ac:chgData name="Vinicio Gramkow" userId="404d5a8a74455019" providerId="Windows Live" clId="Web-{9D12DA96-D9EA-4159-914B-0A04B0902161}" dt="2019-06-06T21:50:08.896" v="214"/>
          <ac:spMkLst>
            <pc:docMk/>
            <pc:sldMk cId="970487016" sldId="276"/>
            <ac:spMk id="3" creationId="{2043E7C9-CA2B-49DD-9365-91F9F4FD5F7D}"/>
          </ac:spMkLst>
        </pc:spChg>
        <pc:spChg chg="add del">
          <ac:chgData name="Vinicio Gramkow" userId="404d5a8a74455019" providerId="Windows Live" clId="Web-{9D12DA96-D9EA-4159-914B-0A04B0902161}" dt="2019-06-06T21:50:08.896" v="214"/>
          <ac:spMkLst>
            <pc:docMk/>
            <pc:sldMk cId="970487016" sldId="276"/>
            <ac:spMk id="30" creationId="{3B854194-185D-494D-905C-7C7CB2E30F6E}"/>
          </ac:spMkLst>
        </pc:spChg>
        <pc:spChg chg="add del">
          <ac:chgData name="Vinicio Gramkow" userId="404d5a8a74455019" providerId="Windows Live" clId="Web-{9D12DA96-D9EA-4159-914B-0A04B0902161}" dt="2019-06-06T21:50:08.896" v="214"/>
          <ac:spMkLst>
            <pc:docMk/>
            <pc:sldMk cId="970487016" sldId="276"/>
            <ac:spMk id="32" creationId="{B4F5FA0D-0104-4987-8241-EFF7C85B88DE}"/>
          </ac:spMkLst>
        </pc:spChg>
        <pc:spChg chg="add del">
          <ac:chgData name="Vinicio Gramkow" userId="404d5a8a74455019" providerId="Windows Live" clId="Web-{9D12DA96-D9EA-4159-914B-0A04B0902161}" dt="2019-06-06T21:50:08.896" v="214"/>
          <ac:spMkLst>
            <pc:docMk/>
            <pc:sldMk cId="970487016" sldId="276"/>
            <ac:spMk id="41" creationId="{59A309A7-1751-4ABE-A3C1-EEC40366AD89}"/>
          </ac:spMkLst>
        </pc:spChg>
        <pc:spChg chg="add del">
          <ac:chgData name="Vinicio Gramkow" userId="404d5a8a74455019" providerId="Windows Live" clId="Web-{9D12DA96-D9EA-4159-914B-0A04B0902161}" dt="2019-06-06T21:50:08.896" v="214"/>
          <ac:spMkLst>
            <pc:docMk/>
            <pc:sldMk cId="970487016" sldId="276"/>
            <ac:spMk id="43" creationId="{967D8EB6-EAE1-4F9C-B398-83321E287204}"/>
          </ac:spMkLst>
        </pc:spChg>
        <pc:picChg chg="add del">
          <ac:chgData name="Vinicio Gramkow" userId="404d5a8a74455019" providerId="Windows Live" clId="Web-{9D12DA96-D9EA-4159-914B-0A04B0902161}" dt="2019-06-06T21:50:08.896" v="214"/>
          <ac:picMkLst>
            <pc:docMk/>
            <pc:sldMk cId="970487016" sldId="276"/>
            <ac:picMk id="34" creationId="{2897127E-6CEF-446C-BE87-93B7C46E49D1}"/>
          </ac:picMkLst>
        </pc:picChg>
        <pc:picChg chg="add del">
          <ac:chgData name="Vinicio Gramkow" userId="404d5a8a74455019" providerId="Windows Live" clId="Web-{9D12DA96-D9EA-4159-914B-0A04B0902161}" dt="2019-06-06T21:50:08.896" v="214"/>
          <ac:picMkLst>
            <pc:docMk/>
            <pc:sldMk cId="970487016" sldId="276"/>
            <ac:picMk id="38" creationId="{B46860A1-B7B5-4F85-BCC8-FFB967ABCC22}"/>
          </ac:picMkLst>
        </pc:picChg>
      </pc:sldChg>
      <pc:sldChg chg="del delDesignElem">
        <pc:chgData name="Vinicio Gramkow" userId="404d5a8a74455019" providerId="Windows Live" clId="Web-{9D12DA96-D9EA-4159-914B-0A04B0902161}" dt="2019-06-06T21:56:50.069" v="367"/>
        <pc:sldMkLst>
          <pc:docMk/>
          <pc:sldMk cId="1016945309" sldId="277"/>
        </pc:sldMkLst>
      </pc:sldChg>
      <pc:sldChg chg="del delDesignElem">
        <pc:chgData name="Vinicio Gramkow" userId="404d5a8a74455019" providerId="Windows Live" clId="Web-{9D12DA96-D9EA-4159-914B-0A04B0902161}" dt="2019-06-06T21:57:16.663" v="378"/>
        <pc:sldMkLst>
          <pc:docMk/>
          <pc:sldMk cId="167102260" sldId="278"/>
        </pc:sldMkLst>
      </pc:sldChg>
      <pc:sldChg chg="del delDesignElem">
        <pc:chgData name="Vinicio Gramkow" userId="404d5a8a74455019" providerId="Windows Live" clId="Web-{9D12DA96-D9EA-4159-914B-0A04B0902161}" dt="2019-06-06T21:57:39.444" v="386"/>
        <pc:sldMkLst>
          <pc:docMk/>
          <pc:sldMk cId="1904655840" sldId="279"/>
        </pc:sldMkLst>
      </pc:sldChg>
      <pc:sldChg chg="del delDesignElem">
        <pc:chgData name="Vinicio Gramkow" userId="404d5a8a74455019" providerId="Windows Live" clId="Web-{9D12DA96-D9EA-4159-914B-0A04B0902161}" dt="2019-06-06T21:57:57.679" v="392"/>
        <pc:sldMkLst>
          <pc:docMk/>
          <pc:sldMk cId="513673686" sldId="280"/>
        </pc:sldMkLst>
      </pc:sldChg>
      <pc:sldChg chg="del delDesignElem">
        <pc:chgData name="Vinicio Gramkow" userId="404d5a8a74455019" providerId="Windows Live" clId="Web-{9D12DA96-D9EA-4159-914B-0A04B0902161}" dt="2019-06-06T21:58:10.647" v="398"/>
        <pc:sldMkLst>
          <pc:docMk/>
          <pc:sldMk cId="3099768016" sldId="281"/>
        </pc:sldMkLst>
      </pc:sldChg>
      <pc:sldChg chg="del">
        <pc:chgData name="Vinicio Gramkow" userId="404d5a8a74455019" providerId="Windows Live" clId="Web-{9D12DA96-D9EA-4159-914B-0A04B0902161}" dt="2019-06-06T21:36:05.361" v="23"/>
        <pc:sldMkLst>
          <pc:docMk/>
          <pc:sldMk cId="4145400232" sldId="283"/>
        </pc:sldMkLst>
      </pc:sldChg>
      <pc:sldChg chg="del">
        <pc:chgData name="Vinicio Gramkow" userId="404d5a8a74455019" providerId="Windows Live" clId="Web-{9D12DA96-D9EA-4159-914B-0A04B0902161}" dt="2019-06-06T21:36:04.205" v="22"/>
        <pc:sldMkLst>
          <pc:docMk/>
          <pc:sldMk cId="3468932171" sldId="284"/>
        </pc:sldMkLst>
      </pc:sldChg>
      <pc:sldChg chg="addSp delSp modSp new mod setBg modClrScheme delDesignElem chgLayout">
        <pc:chgData name="Vinicio Gramkow" userId="404d5a8a74455019" providerId="Windows Live" clId="Web-{9D12DA96-D9EA-4159-914B-0A04B0902161}" dt="2019-06-06T21:53:33.896" v="281"/>
        <pc:sldMkLst>
          <pc:docMk/>
          <pc:sldMk cId="562897984" sldId="285"/>
        </pc:sldMkLst>
        <pc:spChg chg="mod ord">
          <ac:chgData name="Vinicio Gramkow" userId="404d5a8a74455019" providerId="Windows Live" clId="Web-{9D12DA96-D9EA-4159-914B-0A04B0902161}" dt="2019-06-06T21:37:00.487" v="58"/>
          <ac:spMkLst>
            <pc:docMk/>
            <pc:sldMk cId="562897984" sldId="285"/>
            <ac:spMk id="2" creationId="{687FFEE0-8EFB-47DE-B210-46CA7D74CC41}"/>
          </ac:spMkLst>
        </pc:spChg>
        <pc:spChg chg="mod ord">
          <ac:chgData name="Vinicio Gramkow" userId="404d5a8a74455019" providerId="Windows Live" clId="Web-{9D12DA96-D9EA-4159-914B-0A04B0902161}" dt="2019-06-06T21:37:00.487" v="58"/>
          <ac:spMkLst>
            <pc:docMk/>
            <pc:sldMk cId="562897984" sldId="285"/>
            <ac:spMk id="3" creationId="{E0226614-8BEE-41B2-829B-2CEB2FCE1D03}"/>
          </ac:spMkLst>
        </pc:spChg>
        <pc:spChg chg="add">
          <ac:chgData name="Vinicio Gramkow" userId="404d5a8a74455019" providerId="Windows Live" clId="Web-{9D12DA96-D9EA-4159-914B-0A04B0902161}" dt="2019-06-06T21:37:00.487" v="58"/>
          <ac:spMkLst>
            <pc:docMk/>
            <pc:sldMk cId="562897984" sldId="285"/>
            <ac:spMk id="5" creationId="{86197D16-FE75-4A0E-A0C9-28C0F04A43DF}"/>
          </ac:spMkLst>
        </pc:spChg>
        <pc:spChg chg="add del">
          <ac:chgData name="Vinicio Gramkow" userId="404d5a8a74455019" providerId="Windows Live" clId="Web-{9D12DA96-D9EA-4159-914B-0A04B0902161}" dt="2019-06-06T21:36:34.768" v="35"/>
          <ac:spMkLst>
            <pc:docMk/>
            <pc:sldMk cId="562897984" sldId="285"/>
            <ac:spMk id="8" creationId="{3B854194-185D-494D-905C-7C7CB2E30F6E}"/>
          </ac:spMkLst>
        </pc:spChg>
        <pc:spChg chg="add del">
          <ac:chgData name="Vinicio Gramkow" userId="404d5a8a74455019" providerId="Windows Live" clId="Web-{9D12DA96-D9EA-4159-914B-0A04B0902161}" dt="2019-06-06T21:36:34.768" v="35"/>
          <ac:spMkLst>
            <pc:docMk/>
            <pc:sldMk cId="562897984" sldId="285"/>
            <ac:spMk id="10" creationId="{B4F5FA0D-0104-4987-8241-EFF7C85B88DE}"/>
          </ac:spMkLst>
        </pc:spChg>
        <pc:picChg chg="add">
          <ac:chgData name="Vinicio Gramkow" userId="404d5a8a74455019" providerId="Windows Live" clId="Web-{9D12DA96-D9EA-4159-914B-0A04B0902161}" dt="2019-06-06T21:37:00.487" v="58"/>
          <ac:picMkLst>
            <pc:docMk/>
            <pc:sldMk cId="562897984" sldId="285"/>
            <ac:picMk id="6" creationId="{FA8FCEC6-4B30-4FF2-8B32-504BEAEA3A16}"/>
          </ac:picMkLst>
        </pc:picChg>
        <pc:picChg chg="add del">
          <ac:chgData name="Vinicio Gramkow" userId="404d5a8a74455019" providerId="Windows Live" clId="Web-{9D12DA96-D9EA-4159-914B-0A04B0902161}" dt="2019-06-06T21:36:34.768" v="35"/>
          <ac:picMkLst>
            <pc:docMk/>
            <pc:sldMk cId="562897984" sldId="285"/>
            <ac:picMk id="12" creationId="{2897127E-6CEF-446C-BE87-93B7C46E49D1}"/>
          </ac:picMkLst>
        </pc:picChg>
      </pc:sldChg>
      <pc:sldChg chg="addSp modSp new mod setBg modClrScheme delDesignElem chgLayout">
        <pc:chgData name="Vinicio Gramkow" userId="404d5a8a74455019" providerId="Windows Live" clId="Web-{9D12DA96-D9EA-4159-914B-0A04B0902161}" dt="2019-06-06T21:53:33.896" v="290"/>
        <pc:sldMkLst>
          <pc:docMk/>
          <pc:sldMk cId="3456788499" sldId="286"/>
        </pc:sldMkLst>
        <pc:spChg chg="add mod">
          <ac:chgData name="Vinicio Gramkow" userId="404d5a8a74455019" providerId="Windows Live" clId="Web-{9D12DA96-D9EA-4159-914B-0A04B0902161}" dt="2019-06-06T21:37:07.096" v="59"/>
          <ac:spMkLst>
            <pc:docMk/>
            <pc:sldMk cId="3456788499" sldId="286"/>
            <ac:spMk id="2" creationId="{FBE229DD-F647-42E1-9097-6D554B0C5DB3}"/>
          </ac:spMkLst>
        </pc:spChg>
        <pc:spChg chg="add mod">
          <ac:chgData name="Vinicio Gramkow" userId="404d5a8a74455019" providerId="Windows Live" clId="Web-{9D12DA96-D9EA-4159-914B-0A04B0902161}" dt="2019-06-06T21:37:07.096" v="59"/>
          <ac:spMkLst>
            <pc:docMk/>
            <pc:sldMk cId="3456788499" sldId="286"/>
            <ac:spMk id="3" creationId="{64F196E7-7FD6-484D-A21F-0B2BDCF7AEC4}"/>
          </ac:spMkLst>
        </pc:spChg>
        <pc:spChg chg="add">
          <ac:chgData name="Vinicio Gramkow" userId="404d5a8a74455019" providerId="Windows Live" clId="Web-{9D12DA96-D9EA-4159-914B-0A04B0902161}" dt="2019-06-06T21:37:07.096" v="59"/>
          <ac:spMkLst>
            <pc:docMk/>
            <pc:sldMk cId="3456788499" sldId="286"/>
            <ac:spMk id="8" creationId="{86197D16-FE75-4A0E-A0C9-28C0F04A43DF}"/>
          </ac:spMkLst>
        </pc:spChg>
        <pc:picChg chg="add">
          <ac:chgData name="Vinicio Gramkow" userId="404d5a8a74455019" providerId="Windows Live" clId="Web-{9D12DA96-D9EA-4159-914B-0A04B0902161}" dt="2019-06-06T21:37:07.096" v="59"/>
          <ac:picMkLst>
            <pc:docMk/>
            <pc:sldMk cId="3456788499" sldId="286"/>
            <ac:picMk id="10" creationId="{FA8FCEC6-4B30-4FF2-8B32-504BEAEA3A16}"/>
          </ac:picMkLst>
        </pc:picChg>
      </pc:sldChg>
      <pc:sldChg chg="addSp delSp modSp new del">
        <pc:chgData name="Vinicio Gramkow" userId="404d5a8a74455019" providerId="Windows Live" clId="Web-{9D12DA96-D9EA-4159-914B-0A04B0902161}" dt="2019-06-06T21:38:17.049" v="105"/>
        <pc:sldMkLst>
          <pc:docMk/>
          <pc:sldMk cId="3455443027" sldId="287"/>
        </pc:sldMkLst>
        <pc:spChg chg="del mod">
          <ac:chgData name="Vinicio Gramkow" userId="404d5a8a74455019" providerId="Windows Live" clId="Web-{9D12DA96-D9EA-4159-914B-0A04B0902161}" dt="2019-06-06T21:37:48.627" v="73"/>
          <ac:spMkLst>
            <pc:docMk/>
            <pc:sldMk cId="3455443027" sldId="287"/>
            <ac:spMk id="3" creationId="{36278022-9D59-403F-818A-10B007EC8DDF}"/>
          </ac:spMkLst>
        </pc:spChg>
        <pc:graphicFrameChg chg="add mod ord modGraphic">
          <ac:chgData name="Vinicio Gramkow" userId="404d5a8a74455019" providerId="Windows Live" clId="Web-{9D12DA96-D9EA-4159-914B-0A04B0902161}" dt="2019-06-06T21:38:07.737" v="104"/>
          <ac:graphicFrameMkLst>
            <pc:docMk/>
            <pc:sldMk cId="3455443027" sldId="287"/>
            <ac:graphicFrameMk id="4" creationId="{7C7E938A-832E-4EF0-9465-A0CD371C5422}"/>
          </ac:graphicFrameMkLst>
        </pc:graphicFrameChg>
      </pc:sldChg>
      <pc:sldChg chg="addSp delSp modSp new mod setBg delDesignElem">
        <pc:chgData name="Vinicio Gramkow" userId="404d5a8a74455019" providerId="Windows Live" clId="Web-{9D12DA96-D9EA-4159-914B-0A04B0902161}" dt="2019-06-06T21:55:38.209" v="332" actId="20577"/>
        <pc:sldMkLst>
          <pc:docMk/>
          <pc:sldMk cId="307108290" sldId="288"/>
        </pc:sldMkLst>
        <pc:spChg chg="mod">
          <ac:chgData name="Vinicio Gramkow" userId="404d5a8a74455019" providerId="Windows Live" clId="Web-{9D12DA96-D9EA-4159-914B-0A04B0902161}" dt="2019-06-06T21:41:47.081" v="132"/>
          <ac:spMkLst>
            <pc:docMk/>
            <pc:sldMk cId="307108290" sldId="288"/>
            <ac:spMk id="2" creationId="{321473AE-5E25-4671-9E9B-037F2315E659}"/>
          </ac:spMkLst>
        </pc:spChg>
        <pc:spChg chg="mod">
          <ac:chgData name="Vinicio Gramkow" userId="404d5a8a74455019" providerId="Windows Live" clId="Web-{9D12DA96-D9EA-4159-914B-0A04B0902161}" dt="2019-06-06T21:55:38.209" v="332" actId="20577"/>
          <ac:spMkLst>
            <pc:docMk/>
            <pc:sldMk cId="307108290" sldId="288"/>
            <ac:spMk id="3" creationId="{4BE2CB58-B11D-467C-A9A5-39984A19158C}"/>
          </ac:spMkLst>
        </pc:spChg>
        <pc:spChg chg="add del">
          <ac:chgData name="Vinicio Gramkow" userId="404d5a8a74455019" providerId="Windows Live" clId="Web-{9D12DA96-D9EA-4159-914B-0A04B0902161}" dt="2019-06-06T21:41:47.081" v="132"/>
          <ac:spMkLst>
            <pc:docMk/>
            <pc:sldMk cId="307108290" sldId="288"/>
            <ac:spMk id="10" creationId="{AFA67CD3-AB4E-4A7A-BEB8-53C445D8C44E}"/>
          </ac:spMkLst>
        </pc:spChg>
        <pc:spChg chg="add del">
          <ac:chgData name="Vinicio Gramkow" userId="404d5a8a74455019" providerId="Windows Live" clId="Web-{9D12DA96-D9EA-4159-914B-0A04B0902161}" dt="2019-06-06T21:41:47.081" v="132"/>
          <ac:spMkLst>
            <pc:docMk/>
            <pc:sldMk cId="307108290" sldId="288"/>
            <ac:spMk id="14" creationId="{339C8D78-A644-462F-B674-F440635E5353}"/>
          </ac:spMkLst>
        </pc:spChg>
        <pc:spChg chg="add">
          <ac:chgData name="Vinicio Gramkow" userId="404d5a8a74455019" providerId="Windows Live" clId="Web-{9D12DA96-D9EA-4159-914B-0A04B0902161}" dt="2019-06-06T21:41:47.081" v="132"/>
          <ac:spMkLst>
            <pc:docMk/>
            <pc:sldMk cId="307108290" sldId="288"/>
            <ac:spMk id="19" creationId="{59A309A7-1751-4ABE-A3C1-EEC40366AD89}"/>
          </ac:spMkLst>
        </pc:spChg>
        <pc:spChg chg="add">
          <ac:chgData name="Vinicio Gramkow" userId="404d5a8a74455019" providerId="Windows Live" clId="Web-{9D12DA96-D9EA-4159-914B-0A04B0902161}" dt="2019-06-06T21:41:47.081" v="132"/>
          <ac:spMkLst>
            <pc:docMk/>
            <pc:sldMk cId="307108290" sldId="288"/>
            <ac:spMk id="21" creationId="{967D8EB6-EAE1-4F9C-B398-83321E287204}"/>
          </ac:spMkLst>
        </pc:spChg>
        <pc:picChg chg="add mod ord">
          <ac:chgData name="Vinicio Gramkow" userId="404d5a8a74455019" providerId="Windows Live" clId="Web-{9D12DA96-D9EA-4159-914B-0A04B0902161}" dt="2019-06-06T21:41:47.081" v="132"/>
          <ac:picMkLst>
            <pc:docMk/>
            <pc:sldMk cId="307108290" sldId="288"/>
            <ac:picMk id="7" creationId="{8CFCE563-EFDB-4320-BA03-1EFA4E6FFE14}"/>
          </ac:picMkLst>
        </pc:picChg>
        <pc:picChg chg="add del">
          <ac:chgData name="Vinicio Gramkow" userId="404d5a8a74455019" providerId="Windows Live" clId="Web-{9D12DA96-D9EA-4159-914B-0A04B0902161}" dt="2019-06-06T21:41:47.081" v="132"/>
          <ac:picMkLst>
            <pc:docMk/>
            <pc:sldMk cId="307108290" sldId="288"/>
            <ac:picMk id="12" creationId="{07CF545F-9C2E-4446-97CD-AD92990C2B68}"/>
          </ac:picMkLst>
        </pc:picChg>
      </pc:sldChg>
      <pc:sldChg chg="modSp add replId delDesignElem">
        <pc:chgData name="Vinicio Gramkow" userId="404d5a8a74455019" providerId="Windows Live" clId="Web-{9D12DA96-D9EA-4159-914B-0A04B0902161}" dt="2019-06-06T21:55:48.397" v="345" actId="20577"/>
        <pc:sldMkLst>
          <pc:docMk/>
          <pc:sldMk cId="2758548299" sldId="289"/>
        </pc:sldMkLst>
        <pc:spChg chg="mod">
          <ac:chgData name="Vinicio Gramkow" userId="404d5a8a74455019" providerId="Windows Live" clId="Web-{9D12DA96-D9EA-4159-914B-0A04B0902161}" dt="2019-06-06T21:55:48.397" v="345" actId="20577"/>
          <ac:spMkLst>
            <pc:docMk/>
            <pc:sldMk cId="2758548299" sldId="289"/>
            <ac:spMk id="3" creationId="{4BE2CB58-B11D-467C-A9A5-39984A19158C}"/>
          </ac:spMkLst>
        </pc:spChg>
      </pc:sldChg>
      <pc:sldChg chg="modSp add replId delDesignElem">
        <pc:chgData name="Vinicio Gramkow" userId="404d5a8a74455019" providerId="Windows Live" clId="Web-{9D12DA96-D9EA-4159-914B-0A04B0902161}" dt="2019-06-06T21:55:51.991" v="347" actId="20577"/>
        <pc:sldMkLst>
          <pc:docMk/>
          <pc:sldMk cId="2010729890" sldId="290"/>
        </pc:sldMkLst>
        <pc:spChg chg="mod">
          <ac:chgData name="Vinicio Gramkow" userId="404d5a8a74455019" providerId="Windows Live" clId="Web-{9D12DA96-D9EA-4159-914B-0A04B0902161}" dt="2019-06-06T21:55:51.991" v="347" actId="20577"/>
          <ac:spMkLst>
            <pc:docMk/>
            <pc:sldMk cId="2010729890" sldId="290"/>
            <ac:spMk id="3" creationId="{4BE2CB58-B11D-467C-A9A5-39984A19158C}"/>
          </ac:spMkLst>
        </pc:spChg>
      </pc:sldChg>
      <pc:sldChg chg="modSp add ord replId delDesignElem">
        <pc:chgData name="Vinicio Gramkow" userId="404d5a8a74455019" providerId="Windows Live" clId="Web-{9D12DA96-D9EA-4159-914B-0A04B0902161}" dt="2019-06-06T21:55:50.538" v="346" actId="20577"/>
        <pc:sldMkLst>
          <pc:docMk/>
          <pc:sldMk cId="4075549299" sldId="291"/>
        </pc:sldMkLst>
        <pc:spChg chg="mod">
          <ac:chgData name="Vinicio Gramkow" userId="404d5a8a74455019" providerId="Windows Live" clId="Web-{9D12DA96-D9EA-4159-914B-0A04B0902161}" dt="2019-06-06T21:55:50.538" v="346" actId="20577"/>
          <ac:spMkLst>
            <pc:docMk/>
            <pc:sldMk cId="4075549299" sldId="291"/>
            <ac:spMk id="3" creationId="{4BE2CB58-B11D-467C-A9A5-39984A19158C}"/>
          </ac:spMkLst>
        </pc:spChg>
      </pc:sldChg>
      <pc:sldChg chg="new del">
        <pc:chgData name="Vinicio Gramkow" userId="404d5a8a74455019" providerId="Windows Live" clId="Web-{9D12DA96-D9EA-4159-914B-0A04B0902161}" dt="2019-06-06T21:48:02.239" v="185"/>
        <pc:sldMkLst>
          <pc:docMk/>
          <pc:sldMk cId="2457873347" sldId="292"/>
        </pc:sldMkLst>
      </pc:sldChg>
      <pc:sldChg chg="modSp add replId delDesignElem">
        <pc:chgData name="Vinicio Gramkow" userId="404d5a8a74455019" providerId="Windows Live" clId="Web-{9D12DA96-D9EA-4159-914B-0A04B0902161}" dt="2019-06-06T21:55:56.334" v="350" actId="20577"/>
        <pc:sldMkLst>
          <pc:docMk/>
          <pc:sldMk cId="2954018975" sldId="293"/>
        </pc:sldMkLst>
        <pc:spChg chg="mod">
          <ac:chgData name="Vinicio Gramkow" userId="404d5a8a74455019" providerId="Windows Live" clId="Web-{9D12DA96-D9EA-4159-914B-0A04B0902161}" dt="2019-06-06T21:55:56.334" v="350" actId="20577"/>
          <ac:spMkLst>
            <pc:docMk/>
            <pc:sldMk cId="2954018975" sldId="293"/>
            <ac:spMk id="3" creationId="{4BE2CB58-B11D-467C-A9A5-39984A19158C}"/>
          </ac:spMkLst>
        </pc:spChg>
      </pc:sldChg>
      <pc:sldChg chg="modSp add replId delDesignElem">
        <pc:chgData name="Vinicio Gramkow" userId="404d5a8a74455019" providerId="Windows Live" clId="Web-{9D12DA96-D9EA-4159-914B-0A04B0902161}" dt="2019-06-06T21:56:01.084" v="353" actId="20577"/>
        <pc:sldMkLst>
          <pc:docMk/>
          <pc:sldMk cId="513108499" sldId="294"/>
        </pc:sldMkLst>
        <pc:spChg chg="mod">
          <ac:chgData name="Vinicio Gramkow" userId="404d5a8a74455019" providerId="Windows Live" clId="Web-{9D12DA96-D9EA-4159-914B-0A04B0902161}" dt="2019-06-06T21:56:01.084" v="353" actId="20577"/>
          <ac:spMkLst>
            <pc:docMk/>
            <pc:sldMk cId="513108499" sldId="294"/>
            <ac:spMk id="3" creationId="{4BE2CB58-B11D-467C-A9A5-39984A19158C}"/>
          </ac:spMkLst>
        </pc:spChg>
      </pc:sldChg>
      <pc:sldChg chg="new del">
        <pc:chgData name="Vinicio Gramkow" userId="404d5a8a74455019" providerId="Windows Live" clId="Web-{9D12DA96-D9EA-4159-914B-0A04B0902161}" dt="2019-06-06T21:48:03.583" v="186"/>
        <pc:sldMkLst>
          <pc:docMk/>
          <pc:sldMk cId="1265124463" sldId="294"/>
        </pc:sldMkLst>
      </pc:sldChg>
      <pc:sldChg chg="modSp add replId delDesignElem">
        <pc:chgData name="Vinicio Gramkow" userId="404d5a8a74455019" providerId="Windows Live" clId="Web-{9D12DA96-D9EA-4159-914B-0A04B0902161}" dt="2019-06-06T21:53:33.896" v="288"/>
        <pc:sldMkLst>
          <pc:docMk/>
          <pc:sldMk cId="2770096311" sldId="295"/>
        </pc:sldMkLst>
        <pc:spChg chg="mod">
          <ac:chgData name="Vinicio Gramkow" userId="404d5a8a74455019" providerId="Windows Live" clId="Web-{9D12DA96-D9EA-4159-914B-0A04B0902161}" dt="2019-06-06T21:50:38.505" v="249" actId="20577"/>
          <ac:spMkLst>
            <pc:docMk/>
            <pc:sldMk cId="2770096311" sldId="295"/>
            <ac:spMk id="3" creationId="{4BE2CB58-B11D-467C-A9A5-39984A19158C}"/>
          </ac:spMkLst>
        </pc:spChg>
      </pc:sldChg>
      <pc:sldChg chg="modSp new del">
        <pc:chgData name="Vinicio Gramkow" userId="404d5a8a74455019" providerId="Windows Live" clId="Web-{9D12DA96-D9EA-4159-914B-0A04B0902161}" dt="2019-06-06T21:54:28.334" v="303"/>
        <pc:sldMkLst>
          <pc:docMk/>
          <pc:sldMk cId="1477768953" sldId="296"/>
        </pc:sldMkLst>
        <pc:spChg chg="mod">
          <ac:chgData name="Vinicio Gramkow" userId="404d5a8a74455019" providerId="Windows Live" clId="Web-{9D12DA96-D9EA-4159-914B-0A04B0902161}" dt="2019-06-06T21:52:23.662" v="267" actId="20577"/>
          <ac:spMkLst>
            <pc:docMk/>
            <pc:sldMk cId="1477768953" sldId="296"/>
            <ac:spMk id="2" creationId="{0E4C9BA7-BC85-4150-AB74-B4D4EA144574}"/>
          </ac:spMkLst>
        </pc:spChg>
        <pc:spChg chg="mod">
          <ac:chgData name="Vinicio Gramkow" userId="404d5a8a74455019" providerId="Windows Live" clId="Web-{9D12DA96-D9EA-4159-914B-0A04B0902161}" dt="2019-06-06T21:53:23.396" v="274" actId="20577"/>
          <ac:spMkLst>
            <pc:docMk/>
            <pc:sldMk cId="1477768953" sldId="296"/>
            <ac:spMk id="3" creationId="{DDFDD052-34F4-4BE6-ADE0-38FBDCA83A43}"/>
          </ac:spMkLst>
        </pc:spChg>
      </pc:sldChg>
      <pc:sldChg chg="modSp add ord replId">
        <pc:chgData name="Vinicio Gramkow" userId="404d5a8a74455019" providerId="Windows Live" clId="Web-{9D12DA96-D9EA-4159-914B-0A04B0902161}" dt="2019-06-06T21:55:02.553" v="315" actId="20577"/>
        <pc:sldMkLst>
          <pc:docMk/>
          <pc:sldMk cId="55287231" sldId="297"/>
        </pc:sldMkLst>
        <pc:spChg chg="mod">
          <ac:chgData name="Vinicio Gramkow" userId="404d5a8a74455019" providerId="Windows Live" clId="Web-{9D12DA96-D9EA-4159-914B-0A04B0902161}" dt="2019-06-06T21:55:02.553" v="315" actId="20577"/>
          <ac:spMkLst>
            <pc:docMk/>
            <pc:sldMk cId="55287231" sldId="297"/>
            <ac:spMk id="3" creationId="{4BE2CB58-B11D-467C-A9A5-39984A19158C}"/>
          </ac:spMkLst>
        </pc:spChg>
      </pc:sldChg>
      <pc:sldChg chg="modSp add ord replId">
        <pc:chgData name="Vinicio Gramkow" userId="404d5a8a74455019" providerId="Windows Live" clId="Web-{9D12DA96-D9EA-4159-914B-0A04B0902161}" dt="2019-06-06T21:56:15.163" v="356" actId="20577"/>
        <pc:sldMkLst>
          <pc:docMk/>
          <pc:sldMk cId="1029322500" sldId="298"/>
        </pc:sldMkLst>
        <pc:spChg chg="mod">
          <ac:chgData name="Vinicio Gramkow" userId="404d5a8a74455019" providerId="Windows Live" clId="Web-{9D12DA96-D9EA-4159-914B-0A04B0902161}" dt="2019-06-06T21:56:15.163" v="356" actId="20577"/>
          <ac:spMkLst>
            <pc:docMk/>
            <pc:sldMk cId="1029322500" sldId="298"/>
            <ac:spMk id="3" creationId="{4BE2CB58-B11D-467C-A9A5-39984A19158C}"/>
          </ac:spMkLst>
        </pc:spChg>
      </pc:sldChg>
      <pc:sldChg chg="modSp add del replId">
        <pc:chgData name="Vinicio Gramkow" userId="404d5a8a74455019" providerId="Windows Live" clId="Web-{9D12DA96-D9EA-4159-914B-0A04B0902161}" dt="2019-06-06T21:54:50.162" v="308"/>
        <pc:sldMkLst>
          <pc:docMk/>
          <pc:sldMk cId="3375850102" sldId="298"/>
        </pc:sldMkLst>
        <pc:spChg chg="mod">
          <ac:chgData name="Vinicio Gramkow" userId="404d5a8a74455019" providerId="Windows Live" clId="Web-{9D12DA96-D9EA-4159-914B-0A04B0902161}" dt="2019-06-06T21:54:49.287" v="307" actId="20577"/>
          <ac:spMkLst>
            <pc:docMk/>
            <pc:sldMk cId="3375850102" sldId="298"/>
            <ac:spMk id="3" creationId="{4BE2CB58-B11D-467C-A9A5-39984A19158C}"/>
          </ac:spMkLst>
        </pc:spChg>
      </pc:sldChg>
      <pc:sldChg chg="modSp add replId">
        <pc:chgData name="Vinicio Gramkow" userId="404d5a8a74455019" providerId="Windows Live" clId="Web-{9D12DA96-D9EA-4159-914B-0A04B0902161}" dt="2019-06-06T21:56:44.803" v="365" actId="20577"/>
        <pc:sldMkLst>
          <pc:docMk/>
          <pc:sldMk cId="470091319" sldId="299"/>
        </pc:sldMkLst>
        <pc:spChg chg="mod">
          <ac:chgData name="Vinicio Gramkow" userId="404d5a8a74455019" providerId="Windows Live" clId="Web-{9D12DA96-D9EA-4159-914B-0A04B0902161}" dt="2019-06-06T21:56:44.803" v="365" actId="20577"/>
          <ac:spMkLst>
            <pc:docMk/>
            <pc:sldMk cId="470091319" sldId="299"/>
            <ac:spMk id="3" creationId="{4BE2CB58-B11D-467C-A9A5-39984A19158C}"/>
          </ac:spMkLst>
        </pc:spChg>
      </pc:sldChg>
      <pc:sldChg chg="addSp delSp modSp add replId">
        <pc:chgData name="Vinicio Gramkow" userId="404d5a8a74455019" providerId="Windows Live" clId="Web-{9D12DA96-D9EA-4159-914B-0A04B0902161}" dt="2019-06-06T21:57:09.944" v="376" actId="20577"/>
        <pc:sldMkLst>
          <pc:docMk/>
          <pc:sldMk cId="1136405243" sldId="300"/>
        </pc:sldMkLst>
        <pc:spChg chg="add del mod">
          <ac:chgData name="Vinicio Gramkow" userId="404d5a8a74455019" providerId="Windows Live" clId="Web-{9D12DA96-D9EA-4159-914B-0A04B0902161}" dt="2019-06-06T21:57:09.944" v="376" actId="20577"/>
          <ac:spMkLst>
            <pc:docMk/>
            <pc:sldMk cId="1136405243" sldId="300"/>
            <ac:spMk id="3" creationId="{4BE2CB58-B11D-467C-A9A5-39984A19158C}"/>
          </ac:spMkLst>
        </pc:spChg>
        <pc:spChg chg="add del mod">
          <ac:chgData name="Vinicio Gramkow" userId="404d5a8a74455019" providerId="Windows Live" clId="Web-{9D12DA96-D9EA-4159-914B-0A04B0902161}" dt="2019-06-06T21:57:03.272" v="372"/>
          <ac:spMkLst>
            <pc:docMk/>
            <pc:sldMk cId="1136405243" sldId="300"/>
            <ac:spMk id="5" creationId="{6BB823C0-D832-412F-AF00-0D47867E19CB}"/>
          </ac:spMkLst>
        </pc:spChg>
      </pc:sldChg>
      <pc:sldChg chg="modSp add replId">
        <pc:chgData name="Vinicio Gramkow" userId="404d5a8a74455019" providerId="Windows Live" clId="Web-{9D12DA96-D9EA-4159-914B-0A04B0902161}" dt="2019-06-06T21:57:33.429" v="384" actId="20577"/>
        <pc:sldMkLst>
          <pc:docMk/>
          <pc:sldMk cId="2798975331" sldId="301"/>
        </pc:sldMkLst>
        <pc:spChg chg="mod">
          <ac:chgData name="Vinicio Gramkow" userId="404d5a8a74455019" providerId="Windows Live" clId="Web-{9D12DA96-D9EA-4159-914B-0A04B0902161}" dt="2019-06-06T21:57:33.429" v="384" actId="20577"/>
          <ac:spMkLst>
            <pc:docMk/>
            <pc:sldMk cId="2798975331" sldId="301"/>
            <ac:spMk id="3" creationId="{4BE2CB58-B11D-467C-A9A5-39984A19158C}"/>
          </ac:spMkLst>
        </pc:spChg>
      </pc:sldChg>
      <pc:sldChg chg="modSp add replId">
        <pc:chgData name="Vinicio Gramkow" userId="404d5a8a74455019" providerId="Windows Live" clId="Web-{9D12DA96-D9EA-4159-914B-0A04B0902161}" dt="2019-06-06T21:57:53.757" v="391" actId="20577"/>
        <pc:sldMkLst>
          <pc:docMk/>
          <pc:sldMk cId="4072580912" sldId="302"/>
        </pc:sldMkLst>
        <pc:spChg chg="mod">
          <ac:chgData name="Vinicio Gramkow" userId="404d5a8a74455019" providerId="Windows Live" clId="Web-{9D12DA96-D9EA-4159-914B-0A04B0902161}" dt="2019-06-06T21:57:53.757" v="391" actId="20577"/>
          <ac:spMkLst>
            <pc:docMk/>
            <pc:sldMk cId="4072580912" sldId="302"/>
            <ac:spMk id="3" creationId="{4BE2CB58-B11D-467C-A9A5-39984A19158C}"/>
          </ac:spMkLst>
        </pc:spChg>
      </pc:sldChg>
      <pc:sldChg chg="modSp add replId">
        <pc:chgData name="Vinicio Gramkow" userId="404d5a8a74455019" providerId="Windows Live" clId="Web-{9D12DA96-D9EA-4159-914B-0A04B0902161}" dt="2019-06-06T21:58:10.069" v="397" actId="20577"/>
        <pc:sldMkLst>
          <pc:docMk/>
          <pc:sldMk cId="2920629332" sldId="303"/>
        </pc:sldMkLst>
        <pc:spChg chg="mod">
          <ac:chgData name="Vinicio Gramkow" userId="404d5a8a74455019" providerId="Windows Live" clId="Web-{9D12DA96-D9EA-4159-914B-0A04B0902161}" dt="2019-06-06T21:58:10.069" v="397" actId="20577"/>
          <ac:spMkLst>
            <pc:docMk/>
            <pc:sldMk cId="2920629332" sldId="303"/>
            <ac:spMk id="3" creationId="{4BE2CB58-B11D-467C-A9A5-39984A19158C}"/>
          </ac:spMkLst>
        </pc:spChg>
      </pc:sldChg>
    </pc:docChg>
  </pc:docChgLst>
  <pc:docChgLst>
    <pc:chgData name="Vinicio Gramkow" userId="404d5a8a74455019" providerId="Windows Live" clId="Web-{6C415FC8-5172-45D0-BE78-66710FC97BA7}"/>
    <pc:docChg chg="addSld delSld modSld">
      <pc:chgData name="Vinicio Gramkow" userId="404d5a8a74455019" providerId="Windows Live" clId="Web-{6C415FC8-5172-45D0-BE78-66710FC97BA7}" dt="2019-05-27T21:42:03.694" v="197"/>
      <pc:docMkLst>
        <pc:docMk/>
      </pc:docMkLst>
      <pc:sldChg chg="addSp delSp modSp mod setBg">
        <pc:chgData name="Vinicio Gramkow" userId="404d5a8a74455019" providerId="Windows Live" clId="Web-{6C415FC8-5172-45D0-BE78-66710FC97BA7}" dt="2019-05-27T20:52:16.531" v="153" actId="20577"/>
        <pc:sldMkLst>
          <pc:docMk/>
          <pc:sldMk cId="716127708" sldId="256"/>
        </pc:sldMkLst>
        <pc:spChg chg="mod">
          <ac:chgData name="Vinicio Gramkow" userId="404d5a8a74455019" providerId="Windows Live" clId="Web-{6C415FC8-5172-45D0-BE78-66710FC97BA7}" dt="2019-05-27T20:46:04.580" v="2"/>
          <ac:spMkLst>
            <pc:docMk/>
            <pc:sldMk cId="716127708" sldId="256"/>
            <ac:spMk id="2" creationId="{07816BAA-3975-4FDD-AD25-152AA841116E}"/>
          </ac:spMkLst>
        </pc:spChg>
        <pc:spChg chg="mod">
          <ac:chgData name="Vinicio Gramkow" userId="404d5a8a74455019" providerId="Windows Live" clId="Web-{6C415FC8-5172-45D0-BE78-66710FC97BA7}" dt="2019-05-27T20:52:16.531" v="153" actId="20577"/>
          <ac:spMkLst>
            <pc:docMk/>
            <pc:sldMk cId="716127708" sldId="256"/>
            <ac:spMk id="3" creationId="{7D75FF12-6F08-49D0-BFF5-6F8B4FFB9E0C}"/>
          </ac:spMkLst>
        </pc:spChg>
        <pc:spChg chg="add">
          <ac:chgData name="Vinicio Gramkow" userId="404d5a8a74455019" providerId="Windows Live" clId="Web-{6C415FC8-5172-45D0-BE78-66710FC97BA7}" dt="2019-05-27T20:46:04.580" v="2"/>
          <ac:spMkLst>
            <pc:docMk/>
            <pc:sldMk cId="716127708" sldId="256"/>
            <ac:spMk id="5" creationId="{23962611-DFD5-4092-AAFD-559E3DFCE2C9}"/>
          </ac:spMkLst>
        </pc:spChg>
        <pc:spChg chg="add del">
          <ac:chgData name="Vinicio Gramkow" userId="404d5a8a74455019" providerId="Windows Live" clId="Web-{6C415FC8-5172-45D0-BE78-66710FC97BA7}" dt="2019-05-27T20:46:04.565" v="1"/>
          <ac:spMkLst>
            <pc:docMk/>
            <pc:sldMk cId="716127708" sldId="256"/>
            <ac:spMk id="8" creationId="{559AE206-7EBA-4D33-8BC9-9D8158553F0E}"/>
          </ac:spMkLst>
        </pc:spChg>
        <pc:spChg chg="add del">
          <ac:chgData name="Vinicio Gramkow" userId="404d5a8a74455019" providerId="Windows Live" clId="Web-{6C415FC8-5172-45D0-BE78-66710FC97BA7}" dt="2019-05-27T20:46:04.565" v="1"/>
          <ac:spMkLst>
            <pc:docMk/>
            <pc:sldMk cId="716127708" sldId="256"/>
            <ac:spMk id="10" creationId="{6437D937-A7F1-4011-92B4-328E5BE1B166}"/>
          </ac:spMkLst>
        </pc:spChg>
        <pc:spChg chg="add del">
          <ac:chgData name="Vinicio Gramkow" userId="404d5a8a74455019" providerId="Windows Live" clId="Web-{6C415FC8-5172-45D0-BE78-66710FC97BA7}" dt="2019-05-27T20:46:04.565" v="1"/>
          <ac:spMkLst>
            <pc:docMk/>
            <pc:sldMk cId="716127708" sldId="256"/>
            <ac:spMk id="12" creationId="{B672F332-AF08-46C6-94F0-77684310D7B7}"/>
          </ac:spMkLst>
        </pc:spChg>
        <pc:spChg chg="add del">
          <ac:chgData name="Vinicio Gramkow" userId="404d5a8a74455019" providerId="Windows Live" clId="Web-{6C415FC8-5172-45D0-BE78-66710FC97BA7}" dt="2019-05-27T20:46:04.565" v="1"/>
          <ac:spMkLst>
            <pc:docMk/>
            <pc:sldMk cId="716127708" sldId="256"/>
            <ac:spMk id="14" creationId="{34244EF8-D73A-40E1-BE73-D46E6B4B04ED}"/>
          </ac:spMkLst>
        </pc:spChg>
        <pc:spChg chg="add del">
          <ac:chgData name="Vinicio Gramkow" userId="404d5a8a74455019" providerId="Windows Live" clId="Web-{6C415FC8-5172-45D0-BE78-66710FC97BA7}" dt="2019-05-27T20:46:04.565" v="1"/>
          <ac:spMkLst>
            <pc:docMk/>
            <pc:sldMk cId="716127708" sldId="256"/>
            <ac:spMk id="16" creationId="{AB84D7E8-4ECB-42D7-ADBF-01689B0F24AE}"/>
          </ac:spMkLst>
        </pc:spChg>
        <pc:picChg chg="add">
          <ac:chgData name="Vinicio Gramkow" userId="404d5a8a74455019" providerId="Windows Live" clId="Web-{6C415FC8-5172-45D0-BE78-66710FC97BA7}" dt="2019-05-27T20:46:04.580" v="2"/>
          <ac:picMkLst>
            <pc:docMk/>
            <pc:sldMk cId="716127708" sldId="256"/>
            <ac:picMk id="6" creationId="{2270F1FA-0425-408F-9861-80BF5AFB276D}"/>
          </ac:picMkLst>
        </pc:picChg>
        <pc:cxnChg chg="add del">
          <ac:chgData name="Vinicio Gramkow" userId="404d5a8a74455019" providerId="Windows Live" clId="Web-{6C415FC8-5172-45D0-BE78-66710FC97BA7}" dt="2019-05-27T20:46:04.565" v="1"/>
          <ac:cxnSpMkLst>
            <pc:docMk/>
            <pc:sldMk cId="716127708" sldId="256"/>
            <ac:cxnSpMk id="18" creationId="{9E8E38ED-369A-44C2-B635-0BED0E48A6E8}"/>
          </ac:cxnSpMkLst>
        </pc:cxnChg>
      </pc:sldChg>
      <pc:sldChg chg="addSp modSp mod setBg">
        <pc:chgData name="Vinicio Gramkow" userId="404d5a8a74455019" providerId="Windows Live" clId="Web-{6C415FC8-5172-45D0-BE78-66710FC97BA7}" dt="2019-05-27T20:46:08.112" v="3"/>
        <pc:sldMkLst>
          <pc:docMk/>
          <pc:sldMk cId="327550988" sldId="257"/>
        </pc:sldMkLst>
        <pc:spChg chg="mod">
          <ac:chgData name="Vinicio Gramkow" userId="404d5a8a74455019" providerId="Windows Live" clId="Web-{6C415FC8-5172-45D0-BE78-66710FC97BA7}" dt="2019-05-27T20:46:08.112" v="3"/>
          <ac:spMkLst>
            <pc:docMk/>
            <pc:sldMk cId="327550988" sldId="257"/>
            <ac:spMk id="2" creationId="{B050DFAD-13D2-4552-A13B-D506B327BCD9}"/>
          </ac:spMkLst>
        </pc:spChg>
        <pc:spChg chg="mod">
          <ac:chgData name="Vinicio Gramkow" userId="404d5a8a74455019" providerId="Windows Live" clId="Web-{6C415FC8-5172-45D0-BE78-66710FC97BA7}" dt="2019-05-27T20:46:08.112" v="3"/>
          <ac:spMkLst>
            <pc:docMk/>
            <pc:sldMk cId="327550988" sldId="257"/>
            <ac:spMk id="3" creationId="{B3A806DC-DEE8-4C70-886F-EC79A2F9E445}"/>
          </ac:spMkLst>
        </pc:spChg>
        <pc:spChg chg="add">
          <ac:chgData name="Vinicio Gramkow" userId="404d5a8a74455019" providerId="Windows Live" clId="Web-{6C415FC8-5172-45D0-BE78-66710FC97BA7}" dt="2019-05-27T20:46:08.112" v="3"/>
          <ac:spMkLst>
            <pc:docMk/>
            <pc:sldMk cId="327550988" sldId="257"/>
            <ac:spMk id="8" creationId="{4351DFE5-F63D-4BE0-BDA9-E3EB88F01AA5}"/>
          </ac:spMkLst>
        </pc:spChg>
        <pc:picChg chg="add">
          <ac:chgData name="Vinicio Gramkow" userId="404d5a8a74455019" providerId="Windows Live" clId="Web-{6C415FC8-5172-45D0-BE78-66710FC97BA7}" dt="2019-05-27T20:46:08.112" v="3"/>
          <ac:picMkLst>
            <pc:docMk/>
            <pc:sldMk cId="327550988" sldId="257"/>
            <ac:picMk id="10" creationId="{3AA16612-ACD2-4A16-8F2B-4514FD6BF28F}"/>
          </ac:picMkLst>
        </pc:picChg>
      </pc:sldChg>
      <pc:sldChg chg="addSp delSp modSp mod setBg setClrOvrMap">
        <pc:chgData name="Vinicio Gramkow" userId="404d5a8a74455019" providerId="Windows Live" clId="Web-{6C415FC8-5172-45D0-BE78-66710FC97BA7}" dt="2019-05-27T20:47:52.694" v="17"/>
        <pc:sldMkLst>
          <pc:docMk/>
          <pc:sldMk cId="1738350346" sldId="258"/>
        </pc:sldMkLst>
        <pc:spChg chg="mod">
          <ac:chgData name="Vinicio Gramkow" userId="404d5a8a74455019" providerId="Windows Live" clId="Web-{6C415FC8-5172-45D0-BE78-66710FC97BA7}" dt="2019-05-27T20:47:52.694" v="17"/>
          <ac:spMkLst>
            <pc:docMk/>
            <pc:sldMk cId="1738350346" sldId="258"/>
            <ac:spMk id="2" creationId="{95AFAE95-DE14-4E1A-BFE8-8E76A9C62832}"/>
          </ac:spMkLst>
        </pc:spChg>
        <pc:spChg chg="add del">
          <ac:chgData name="Vinicio Gramkow" userId="404d5a8a74455019" providerId="Windows Live" clId="Web-{6C415FC8-5172-45D0-BE78-66710FC97BA7}" dt="2019-05-27T20:47:52.694" v="17"/>
          <ac:spMkLst>
            <pc:docMk/>
            <pc:sldMk cId="1738350346" sldId="258"/>
            <ac:spMk id="7" creationId="{823AC064-BC96-4F32-8AE1-B2FD38754823}"/>
          </ac:spMkLst>
        </pc:spChg>
        <pc:spChg chg="add del">
          <ac:chgData name="Vinicio Gramkow" userId="404d5a8a74455019" providerId="Windows Live" clId="Web-{6C415FC8-5172-45D0-BE78-66710FC97BA7}" dt="2019-05-27T20:46:30.659" v="6"/>
          <ac:spMkLst>
            <pc:docMk/>
            <pc:sldMk cId="1738350346" sldId="258"/>
            <ac:spMk id="10" creationId="{FD6B219D-0A16-4D93-A41A-F89E921127D3}"/>
          </ac:spMkLst>
        </pc:spChg>
        <pc:spChg chg="add del">
          <ac:chgData name="Vinicio Gramkow" userId="404d5a8a74455019" providerId="Windows Live" clId="Web-{6C415FC8-5172-45D0-BE78-66710FC97BA7}" dt="2019-05-27T20:46:30.659" v="6"/>
          <ac:spMkLst>
            <pc:docMk/>
            <pc:sldMk cId="1738350346" sldId="258"/>
            <ac:spMk id="13" creationId="{42A5316D-ED2F-4F89-B4B4-8D9240B1A348}"/>
          </ac:spMkLst>
        </pc:spChg>
        <pc:spChg chg="add del">
          <ac:chgData name="Vinicio Gramkow" userId="404d5a8a74455019" providerId="Windows Live" clId="Web-{6C415FC8-5172-45D0-BE78-66710FC97BA7}" dt="2019-05-27T20:47:50.365" v="14"/>
          <ac:spMkLst>
            <pc:docMk/>
            <pc:sldMk cId="1738350346" sldId="258"/>
            <ac:spMk id="14" creationId="{81AEB8A9-B768-4E30-BA55-D919E6687343}"/>
          </ac:spMkLst>
        </pc:spChg>
        <pc:spChg chg="add del">
          <ac:chgData name="Vinicio Gramkow" userId="404d5a8a74455019" providerId="Windows Live" clId="Web-{6C415FC8-5172-45D0-BE78-66710FC97BA7}" dt="2019-05-27T20:47:50.365" v="14"/>
          <ac:spMkLst>
            <pc:docMk/>
            <pc:sldMk cId="1738350346" sldId="258"/>
            <ac:spMk id="16" creationId="{DFC2104A-CFE3-4385-AC5B-DB9483803A01}"/>
          </ac:spMkLst>
        </pc:spChg>
        <pc:spChg chg="add del">
          <ac:chgData name="Vinicio Gramkow" userId="404d5a8a74455019" providerId="Windows Live" clId="Web-{6C415FC8-5172-45D0-BE78-66710FC97BA7}" dt="2019-05-27T20:47:19.614" v="10"/>
          <ac:spMkLst>
            <pc:docMk/>
            <pc:sldMk cId="1738350346" sldId="258"/>
            <ac:spMk id="17" creationId="{43D3223F-0EAB-4D6C-8CD8-AB413B68CEBC}"/>
          </ac:spMkLst>
        </pc:spChg>
        <pc:spChg chg="add del">
          <ac:chgData name="Vinicio Gramkow" userId="404d5a8a74455019" providerId="Windows Live" clId="Web-{6C415FC8-5172-45D0-BE78-66710FC97BA7}" dt="2019-05-27T20:47:19.614" v="10"/>
          <ac:spMkLst>
            <pc:docMk/>
            <pc:sldMk cId="1738350346" sldId="258"/>
            <ac:spMk id="20" creationId="{F51B89E8-F88B-40A4-A39E-3946440B168F}"/>
          </ac:spMkLst>
        </pc:spChg>
        <pc:spChg chg="add del">
          <ac:chgData name="Vinicio Gramkow" userId="404d5a8a74455019" providerId="Windows Live" clId="Web-{6C415FC8-5172-45D0-BE78-66710FC97BA7}" dt="2019-05-27T20:47:52.694" v="16"/>
          <ac:spMkLst>
            <pc:docMk/>
            <pc:sldMk cId="1738350346" sldId="258"/>
            <ac:spMk id="21" creationId="{823AC064-BC96-4F32-8AE1-B2FD38754823}"/>
          </ac:spMkLst>
        </pc:spChg>
        <pc:spChg chg="add del">
          <ac:chgData name="Vinicio Gramkow" userId="404d5a8a74455019" providerId="Windows Live" clId="Web-{6C415FC8-5172-45D0-BE78-66710FC97BA7}" dt="2019-05-27T20:47:19.614" v="10"/>
          <ac:spMkLst>
            <pc:docMk/>
            <pc:sldMk cId="1738350346" sldId="258"/>
            <ac:spMk id="22" creationId="{B335AE8D-B60B-4BC5-98A0-ADB3712C8D8D}"/>
          </ac:spMkLst>
        </pc:spChg>
        <pc:spChg chg="add">
          <ac:chgData name="Vinicio Gramkow" userId="404d5a8a74455019" providerId="Windows Live" clId="Web-{6C415FC8-5172-45D0-BE78-66710FC97BA7}" dt="2019-05-27T20:47:52.694" v="17"/>
          <ac:spMkLst>
            <pc:docMk/>
            <pc:sldMk cId="1738350346" sldId="258"/>
            <ac:spMk id="23" creationId="{A4AC5506-6312-4701-8D3C-40187889A947}"/>
          </ac:spMkLst>
        </pc:spChg>
        <pc:picChg chg="add del mod">
          <ac:chgData name="Vinicio Gramkow" userId="404d5a8a74455019" providerId="Windows Live" clId="Web-{6C415FC8-5172-45D0-BE78-66710FC97BA7}" dt="2019-05-27T20:47:52.694" v="17"/>
          <ac:picMkLst>
            <pc:docMk/>
            <pc:sldMk cId="1738350346" sldId="258"/>
            <ac:picMk id="5" creationId="{76B32463-75E3-4D34-9815-423192C055EC}"/>
          </ac:picMkLst>
        </pc:picChg>
        <pc:picChg chg="add del">
          <ac:chgData name="Vinicio Gramkow" userId="404d5a8a74455019" providerId="Windows Live" clId="Web-{6C415FC8-5172-45D0-BE78-66710FC97BA7}" dt="2019-05-27T20:46:30.659" v="6"/>
          <ac:picMkLst>
            <pc:docMk/>
            <pc:sldMk cId="1738350346" sldId="258"/>
            <ac:picMk id="8" creationId="{76B32463-75E3-4D34-9815-423192C055EC}"/>
          </ac:picMkLst>
        </pc:picChg>
        <pc:picChg chg="add del">
          <ac:chgData name="Vinicio Gramkow" userId="404d5a8a74455019" providerId="Windows Live" clId="Web-{6C415FC8-5172-45D0-BE78-66710FC97BA7}" dt="2019-05-27T20:47:19.614" v="10"/>
          <ac:picMkLst>
            <pc:docMk/>
            <pc:sldMk cId="1738350346" sldId="258"/>
            <ac:picMk id="15" creationId="{76B32463-75E3-4D34-9815-423192C055EC}"/>
          </ac:picMkLst>
        </pc:picChg>
        <pc:picChg chg="add del">
          <ac:chgData name="Vinicio Gramkow" userId="404d5a8a74455019" providerId="Windows Live" clId="Web-{6C415FC8-5172-45D0-BE78-66710FC97BA7}" dt="2019-05-27T20:47:50.365" v="14"/>
          <ac:picMkLst>
            <pc:docMk/>
            <pc:sldMk cId="1738350346" sldId="258"/>
            <ac:picMk id="18" creationId="{76B32463-75E3-4D34-9815-423192C055EC}"/>
          </ac:picMkLst>
        </pc:picChg>
        <pc:cxnChg chg="add del">
          <ac:chgData name="Vinicio Gramkow" userId="404d5a8a74455019" providerId="Windows Live" clId="Web-{6C415FC8-5172-45D0-BE78-66710FC97BA7}" dt="2019-05-27T20:47:52.694" v="17"/>
          <ac:cxnSpMkLst>
            <pc:docMk/>
            <pc:sldMk cId="1738350346" sldId="258"/>
            <ac:cxnSpMk id="12" creationId="{7E7C77BC-7138-40B1-A15B-20F57A494629}"/>
          </ac:cxnSpMkLst>
        </pc:cxnChg>
        <pc:cxnChg chg="add del">
          <ac:chgData name="Vinicio Gramkow" userId="404d5a8a74455019" providerId="Windows Live" clId="Web-{6C415FC8-5172-45D0-BE78-66710FC97BA7}" dt="2019-05-27T20:47:52.694" v="16"/>
          <ac:cxnSpMkLst>
            <pc:docMk/>
            <pc:sldMk cId="1738350346" sldId="258"/>
            <ac:cxnSpMk id="19" creationId="{7E7C77BC-7138-40B1-A15B-20F57A494629}"/>
          </ac:cxnSpMkLst>
        </pc:cxnChg>
      </pc:sldChg>
      <pc:sldChg chg="addSp delSp modSp mod setBg modClrScheme delDesignElem chgLayout">
        <pc:chgData name="Vinicio Gramkow" userId="404d5a8a74455019" providerId="Windows Live" clId="Web-{6C415FC8-5172-45D0-BE78-66710FC97BA7}" dt="2019-05-27T20:52:54.204" v="168" actId="20577"/>
        <pc:sldMkLst>
          <pc:docMk/>
          <pc:sldMk cId="2838086829" sldId="259"/>
        </pc:sldMkLst>
        <pc:spChg chg="del mod">
          <ac:chgData name="Vinicio Gramkow" userId="404d5a8a74455019" providerId="Windows Live" clId="Web-{6C415FC8-5172-45D0-BE78-66710FC97BA7}" dt="2019-05-27T20:50:16.511" v="134"/>
          <ac:spMkLst>
            <pc:docMk/>
            <pc:sldMk cId="2838086829" sldId="259"/>
            <ac:spMk id="2" creationId="{95373980-470C-46AF-92BB-D9EA5E267D8B}"/>
          </ac:spMkLst>
        </pc:spChg>
        <pc:spChg chg="mod ord">
          <ac:chgData name="Vinicio Gramkow" userId="404d5a8a74455019" providerId="Windows Live" clId="Web-{6C415FC8-5172-45D0-BE78-66710FC97BA7}" dt="2019-05-27T20:52:54.204" v="168" actId="20577"/>
          <ac:spMkLst>
            <pc:docMk/>
            <pc:sldMk cId="2838086829" sldId="259"/>
            <ac:spMk id="3" creationId="{2043E7C9-CA2B-49DD-9365-91F9F4FD5F7D}"/>
          </ac:spMkLst>
        </pc:spChg>
        <pc:spChg chg="add del">
          <ac:chgData name="Vinicio Gramkow" userId="404d5a8a74455019" providerId="Windows Live" clId="Web-{6C415FC8-5172-45D0-BE78-66710FC97BA7}" dt="2019-05-27T20:51:16.607" v="143"/>
          <ac:spMkLst>
            <pc:docMk/>
            <pc:sldMk cId="2838086829" sldId="259"/>
            <ac:spMk id="5" creationId="{57845966-6EFC-468A-9CC7-BAB4B95854E7}"/>
          </ac:spMkLst>
        </pc:spChg>
        <pc:spChg chg="add del">
          <ac:chgData name="Vinicio Gramkow" userId="404d5a8a74455019" providerId="Windows Live" clId="Web-{6C415FC8-5172-45D0-BE78-66710FC97BA7}" dt="2019-05-27T20:49:14.321" v="133"/>
          <ac:spMkLst>
            <pc:docMk/>
            <pc:sldMk cId="2838086829" sldId="259"/>
            <ac:spMk id="8" creationId="{4351DFE5-F63D-4BE0-BDA9-E3EB88F01AA5}"/>
          </ac:spMkLst>
        </pc:spChg>
        <pc:spChg chg="add del">
          <ac:chgData name="Vinicio Gramkow" userId="404d5a8a74455019" providerId="Windows Live" clId="Web-{6C415FC8-5172-45D0-BE78-66710FC97BA7}" dt="2019-05-27T20:51:16.607" v="143"/>
          <ac:spMkLst>
            <pc:docMk/>
            <pc:sldMk cId="2838086829" sldId="259"/>
            <ac:spMk id="14" creationId="{ADAD1991-FFD1-4E94-ABAB-7560D33008E4}"/>
          </ac:spMkLst>
        </pc:spChg>
        <pc:spChg chg="add del">
          <ac:chgData name="Vinicio Gramkow" userId="404d5a8a74455019" providerId="Windows Live" clId="Web-{6C415FC8-5172-45D0-BE78-66710FC97BA7}" dt="2019-05-27T20:50:16.511" v="134"/>
          <ac:spMkLst>
            <pc:docMk/>
            <pc:sldMk cId="2838086829" sldId="259"/>
            <ac:spMk id="15" creationId="{3B854194-185D-494D-905C-7C7CB2E30F6E}"/>
          </ac:spMkLst>
        </pc:spChg>
        <pc:spChg chg="add">
          <ac:chgData name="Vinicio Gramkow" userId="404d5a8a74455019" providerId="Windows Live" clId="Web-{6C415FC8-5172-45D0-BE78-66710FC97BA7}" dt="2019-05-27T20:51:16.607" v="143"/>
          <ac:spMkLst>
            <pc:docMk/>
            <pc:sldMk cId="2838086829" sldId="259"/>
            <ac:spMk id="16" creationId="{57845966-6EFC-468A-9CC7-BAB4B95854E7}"/>
          </ac:spMkLst>
        </pc:spChg>
        <pc:spChg chg="add del">
          <ac:chgData name="Vinicio Gramkow" userId="404d5a8a74455019" providerId="Windows Live" clId="Web-{6C415FC8-5172-45D0-BE78-66710FC97BA7}" dt="2019-05-27T20:50:16.511" v="134"/>
          <ac:spMkLst>
            <pc:docMk/>
            <pc:sldMk cId="2838086829" sldId="259"/>
            <ac:spMk id="17" creationId="{B4F5FA0D-0104-4987-8241-EFF7C85B88DE}"/>
          </ac:spMkLst>
        </pc:spChg>
        <pc:spChg chg="add">
          <ac:chgData name="Vinicio Gramkow" userId="404d5a8a74455019" providerId="Windows Live" clId="Web-{6C415FC8-5172-45D0-BE78-66710FC97BA7}" dt="2019-05-27T20:51:16.607" v="143"/>
          <ac:spMkLst>
            <pc:docMk/>
            <pc:sldMk cId="2838086829" sldId="259"/>
            <ac:spMk id="25" creationId="{ADAD1991-FFD1-4E94-ABAB-7560D33008E4}"/>
          </ac:spMkLst>
        </pc:spChg>
        <pc:picChg chg="add del">
          <ac:chgData name="Vinicio Gramkow" userId="404d5a8a74455019" providerId="Windows Live" clId="Web-{6C415FC8-5172-45D0-BE78-66710FC97BA7}" dt="2019-05-27T20:51:06.560" v="140"/>
          <ac:picMkLst>
            <pc:docMk/>
            <pc:sldMk cId="2838086829" sldId="259"/>
            <ac:picMk id="7" creationId="{F91B2CBE-EA97-43AA-B57E-D51422F5A943}"/>
          </ac:picMkLst>
        </pc:picChg>
        <pc:picChg chg="add del">
          <ac:chgData name="Vinicio Gramkow" userId="404d5a8a74455019" providerId="Windows Live" clId="Web-{6C415FC8-5172-45D0-BE78-66710FC97BA7}" dt="2019-05-27T20:49:14.321" v="133"/>
          <ac:picMkLst>
            <pc:docMk/>
            <pc:sldMk cId="2838086829" sldId="259"/>
            <ac:picMk id="10" creationId="{3AA16612-ACD2-4A16-8F2B-4514FD6BF28F}"/>
          </ac:picMkLst>
        </pc:picChg>
        <pc:picChg chg="add del">
          <ac:chgData name="Vinicio Gramkow" userId="404d5a8a74455019" providerId="Windows Live" clId="Web-{6C415FC8-5172-45D0-BE78-66710FC97BA7}" dt="2019-05-27T20:51:16.607" v="143"/>
          <ac:picMkLst>
            <pc:docMk/>
            <pc:sldMk cId="2838086829" sldId="259"/>
            <ac:picMk id="12" creationId="{75554383-98AF-4A47-BB65-705FAAA4BE6A}"/>
          </ac:picMkLst>
        </pc:picChg>
        <pc:picChg chg="add del">
          <ac:chgData name="Vinicio Gramkow" userId="404d5a8a74455019" providerId="Windows Live" clId="Web-{6C415FC8-5172-45D0-BE78-66710FC97BA7}" dt="2019-05-27T20:51:16.581" v="142"/>
          <ac:picMkLst>
            <pc:docMk/>
            <pc:sldMk cId="2838086829" sldId="259"/>
            <ac:picMk id="18" creationId="{FA1DBD1C-7689-4FAD-9A86-3A2CC606F8F8}"/>
          </ac:picMkLst>
        </pc:picChg>
        <pc:picChg chg="add del">
          <ac:chgData name="Vinicio Gramkow" userId="404d5a8a74455019" providerId="Windows Live" clId="Web-{6C415FC8-5172-45D0-BE78-66710FC97BA7}" dt="2019-05-27T20:50:16.511" v="134"/>
          <ac:picMkLst>
            <pc:docMk/>
            <pc:sldMk cId="2838086829" sldId="259"/>
            <ac:picMk id="19" creationId="{2897127E-6CEF-446C-BE87-93B7C46E49D1}"/>
          </ac:picMkLst>
        </pc:picChg>
        <pc:picChg chg="add del">
          <ac:chgData name="Vinicio Gramkow" userId="404d5a8a74455019" providerId="Windows Live" clId="Web-{6C415FC8-5172-45D0-BE78-66710FC97BA7}" dt="2019-05-27T20:51:23.154" v="144"/>
          <ac:picMkLst>
            <pc:docMk/>
            <pc:sldMk cId="2838086829" sldId="259"/>
            <ac:picMk id="20" creationId="{C293329C-64B4-4703-94D0-745EF1EDB08D}"/>
          </ac:picMkLst>
        </pc:picChg>
        <pc:picChg chg="add">
          <ac:chgData name="Vinicio Gramkow" userId="404d5a8a74455019" providerId="Windows Live" clId="Web-{6C415FC8-5172-45D0-BE78-66710FC97BA7}" dt="2019-05-27T20:51:16.607" v="143"/>
          <ac:picMkLst>
            <pc:docMk/>
            <pc:sldMk cId="2838086829" sldId="259"/>
            <ac:picMk id="23" creationId="{75554383-98AF-4A47-BB65-705FAAA4BE6A}"/>
          </ac:picMkLst>
        </pc:picChg>
        <pc:cxnChg chg="add del">
          <ac:chgData name="Vinicio Gramkow" userId="404d5a8a74455019" providerId="Windows Live" clId="Web-{6C415FC8-5172-45D0-BE78-66710FC97BA7}" dt="2019-05-27T20:51:16.581" v="142"/>
          <ac:cxnSpMkLst>
            <pc:docMk/>
            <pc:sldMk cId="2838086829" sldId="259"/>
            <ac:cxnSpMk id="21" creationId="{22F6364A-B358-4BEE-B158-0734D2C938D4}"/>
          </ac:cxnSpMkLst>
        </pc:cxnChg>
      </pc:sldChg>
      <pc:sldChg chg="addSp delSp modSp del mod modClrScheme chgLayout">
        <pc:chgData name="Vinicio Gramkow" userId="404d5a8a74455019" providerId="Windows Live" clId="Web-{6C415FC8-5172-45D0-BE78-66710FC97BA7}" dt="2019-05-27T21:42:03.694" v="197"/>
        <pc:sldMkLst>
          <pc:docMk/>
          <pc:sldMk cId="751727289" sldId="260"/>
        </pc:sldMkLst>
        <pc:spChg chg="del">
          <ac:chgData name="Vinicio Gramkow" userId="404d5a8a74455019" providerId="Windows Live" clId="Web-{6C415FC8-5172-45D0-BE78-66710FC97BA7}" dt="2019-05-27T21:41:08.286" v="191"/>
          <ac:spMkLst>
            <pc:docMk/>
            <pc:sldMk cId="751727289" sldId="260"/>
            <ac:spMk id="2" creationId="{72B06DBC-E933-4F58-8A11-B973A843E84B}"/>
          </ac:spMkLst>
        </pc:spChg>
        <pc:spChg chg="del">
          <ac:chgData name="Vinicio Gramkow" userId="404d5a8a74455019" providerId="Windows Live" clId="Web-{6C415FC8-5172-45D0-BE78-66710FC97BA7}" dt="2019-05-27T21:41:08.286" v="191"/>
          <ac:spMkLst>
            <pc:docMk/>
            <pc:sldMk cId="751727289" sldId="260"/>
            <ac:spMk id="3" creationId="{E53B3EDB-1EA9-4B24-AE9C-10AC90B85C40}"/>
          </ac:spMkLst>
        </pc:spChg>
        <pc:spChg chg="add mod">
          <ac:chgData name="Vinicio Gramkow" userId="404d5a8a74455019" providerId="Windows Live" clId="Web-{6C415FC8-5172-45D0-BE78-66710FC97BA7}" dt="2019-05-27T21:41:34.881" v="196" actId="1076"/>
          <ac:spMkLst>
            <pc:docMk/>
            <pc:sldMk cId="751727289" sldId="260"/>
            <ac:spMk id="4" creationId="{63C34DD7-CA51-4EF5-B18C-8895AB1830B4}"/>
          </ac:spMkLst>
        </pc:spChg>
      </pc:sldChg>
      <pc:sldChg chg="addSp modSp mod setBg">
        <pc:chgData name="Vinicio Gramkow" userId="404d5a8a74455019" providerId="Windows Live" clId="Web-{6C415FC8-5172-45D0-BE78-66710FC97BA7}" dt="2019-05-27T20:46:13.049" v="4"/>
        <pc:sldMkLst>
          <pc:docMk/>
          <pc:sldMk cId="2721175321" sldId="261"/>
        </pc:sldMkLst>
        <pc:spChg chg="mod">
          <ac:chgData name="Vinicio Gramkow" userId="404d5a8a74455019" providerId="Windows Live" clId="Web-{6C415FC8-5172-45D0-BE78-66710FC97BA7}" dt="2019-05-27T20:46:13.049" v="4"/>
          <ac:spMkLst>
            <pc:docMk/>
            <pc:sldMk cId="2721175321" sldId="261"/>
            <ac:spMk id="2" creationId="{F11ECD30-E046-4CAC-A6B2-9DEA0EEF3DAD}"/>
          </ac:spMkLst>
        </pc:spChg>
        <pc:spChg chg="mod">
          <ac:chgData name="Vinicio Gramkow" userId="404d5a8a74455019" providerId="Windows Live" clId="Web-{6C415FC8-5172-45D0-BE78-66710FC97BA7}" dt="2019-05-27T20:46:13.049" v="4"/>
          <ac:spMkLst>
            <pc:docMk/>
            <pc:sldMk cId="2721175321" sldId="261"/>
            <ac:spMk id="3" creationId="{BB0F2614-EF07-48DB-A05F-C018E48BA750}"/>
          </ac:spMkLst>
        </pc:spChg>
        <pc:spChg chg="add">
          <ac:chgData name="Vinicio Gramkow" userId="404d5a8a74455019" providerId="Windows Live" clId="Web-{6C415FC8-5172-45D0-BE78-66710FC97BA7}" dt="2019-05-27T20:46:13.049" v="4"/>
          <ac:spMkLst>
            <pc:docMk/>
            <pc:sldMk cId="2721175321" sldId="261"/>
            <ac:spMk id="8" creationId="{4351DFE5-F63D-4BE0-BDA9-E3EB88F01AA5}"/>
          </ac:spMkLst>
        </pc:spChg>
        <pc:picChg chg="add">
          <ac:chgData name="Vinicio Gramkow" userId="404d5a8a74455019" providerId="Windows Live" clId="Web-{6C415FC8-5172-45D0-BE78-66710FC97BA7}" dt="2019-05-27T20:46:13.049" v="4"/>
          <ac:picMkLst>
            <pc:docMk/>
            <pc:sldMk cId="2721175321" sldId="261"/>
            <ac:picMk id="10" creationId="{3AA16612-ACD2-4A16-8F2B-4514FD6BF28F}"/>
          </ac:picMkLst>
        </pc:picChg>
      </pc:sldChg>
      <pc:sldChg chg="addSp modSp new mod setBg">
        <pc:chgData name="Vinicio Gramkow" userId="404d5a8a74455019" providerId="Windows Live" clId="Web-{6C415FC8-5172-45D0-BE78-66710FC97BA7}" dt="2019-05-27T21:06:09.061" v="190"/>
        <pc:sldMkLst>
          <pc:docMk/>
          <pc:sldMk cId="2479305677" sldId="262"/>
        </pc:sldMkLst>
        <pc:spChg chg="mod">
          <ac:chgData name="Vinicio Gramkow" userId="404d5a8a74455019" providerId="Windows Live" clId="Web-{6C415FC8-5172-45D0-BE78-66710FC97BA7}" dt="2019-05-27T21:06:09.061" v="190"/>
          <ac:spMkLst>
            <pc:docMk/>
            <pc:sldMk cId="2479305677" sldId="262"/>
            <ac:spMk id="2" creationId="{4DDDC634-6F88-40FC-8F40-4E6BCF1E90B9}"/>
          </ac:spMkLst>
        </pc:spChg>
        <pc:spChg chg="mod">
          <ac:chgData name="Vinicio Gramkow" userId="404d5a8a74455019" providerId="Windows Live" clId="Web-{6C415FC8-5172-45D0-BE78-66710FC97BA7}" dt="2019-05-27T21:06:09.061" v="190"/>
          <ac:spMkLst>
            <pc:docMk/>
            <pc:sldMk cId="2479305677" sldId="262"/>
            <ac:spMk id="3" creationId="{333B8799-A050-4E75-819D-78F7E41BD0C5}"/>
          </ac:spMkLst>
        </pc:spChg>
        <pc:spChg chg="add">
          <ac:chgData name="Vinicio Gramkow" userId="404d5a8a74455019" providerId="Windows Live" clId="Web-{6C415FC8-5172-45D0-BE78-66710FC97BA7}" dt="2019-05-27T21:06:09.061" v="190"/>
          <ac:spMkLst>
            <pc:docMk/>
            <pc:sldMk cId="2479305677" sldId="262"/>
            <ac:spMk id="8" creationId="{4351DFE5-F63D-4BE0-BDA9-E3EB88F01AA5}"/>
          </ac:spMkLst>
        </pc:spChg>
        <pc:picChg chg="add">
          <ac:chgData name="Vinicio Gramkow" userId="404d5a8a74455019" providerId="Windows Live" clId="Web-{6C415FC8-5172-45D0-BE78-66710FC97BA7}" dt="2019-05-27T21:06:09.061" v="190"/>
          <ac:picMkLst>
            <pc:docMk/>
            <pc:sldMk cId="2479305677" sldId="262"/>
            <ac:picMk id="10" creationId="{3AA16612-ACD2-4A16-8F2B-4514FD6BF28F}"/>
          </ac:picMkLst>
        </pc:picChg>
      </pc:sldChg>
    </pc:docChg>
  </pc:docChgLst>
  <pc:docChgLst>
    <pc:chgData name="Vinicio Gramkow" userId="404d5a8a74455019" providerId="Windows Live" clId="Web-{55B08D17-5B20-4E64-B2D4-15842012642B}"/>
    <pc:docChg chg="addSld modSld">
      <pc:chgData name="Vinicio Gramkow" userId="404d5a8a74455019" providerId="Windows Live" clId="Web-{55B08D17-5B20-4E64-B2D4-15842012642B}" dt="2019-05-28T18:15:36.908" v="345" actId="20577"/>
      <pc:docMkLst>
        <pc:docMk/>
      </pc:docMkLst>
      <pc:sldChg chg="modSp">
        <pc:chgData name="Vinicio Gramkow" userId="404d5a8a74455019" providerId="Windows Live" clId="Web-{55B08D17-5B20-4E64-B2D4-15842012642B}" dt="2019-05-28T18:15:29.829" v="343" actId="20577"/>
        <pc:sldMkLst>
          <pc:docMk/>
          <pc:sldMk cId="327550988" sldId="257"/>
        </pc:sldMkLst>
        <pc:spChg chg="mod">
          <ac:chgData name="Vinicio Gramkow" userId="404d5a8a74455019" providerId="Windows Live" clId="Web-{55B08D17-5B20-4E64-B2D4-15842012642B}" dt="2019-05-28T18:15:29.829" v="343" actId="20577"/>
          <ac:spMkLst>
            <pc:docMk/>
            <pc:sldMk cId="327550988" sldId="257"/>
            <ac:spMk id="3" creationId="{B3A806DC-DEE8-4C70-886F-EC79A2F9E445}"/>
          </ac:spMkLst>
        </pc:spChg>
      </pc:sldChg>
      <pc:sldChg chg="modSp">
        <pc:chgData name="Vinicio Gramkow" userId="404d5a8a74455019" providerId="Windows Live" clId="Web-{55B08D17-5B20-4E64-B2D4-15842012642B}" dt="2019-05-28T18:14:39.593" v="338" actId="20577"/>
        <pc:sldMkLst>
          <pc:docMk/>
          <pc:sldMk cId="1738350346" sldId="258"/>
        </pc:sldMkLst>
        <pc:spChg chg="mod">
          <ac:chgData name="Vinicio Gramkow" userId="404d5a8a74455019" providerId="Windows Live" clId="Web-{55B08D17-5B20-4E64-B2D4-15842012642B}" dt="2019-05-28T18:14:39.593" v="338" actId="20577"/>
          <ac:spMkLst>
            <pc:docMk/>
            <pc:sldMk cId="1738350346" sldId="258"/>
            <ac:spMk id="2" creationId="{95AFAE95-DE14-4E1A-BFE8-8E76A9C62832}"/>
          </ac:spMkLst>
        </pc:spChg>
      </pc:sldChg>
      <pc:sldChg chg="modSp">
        <pc:chgData name="Vinicio Gramkow" userId="404d5a8a74455019" providerId="Windows Live" clId="Web-{55B08D17-5B20-4E64-B2D4-15842012642B}" dt="2019-05-28T16:07:02.591" v="108" actId="20577"/>
        <pc:sldMkLst>
          <pc:docMk/>
          <pc:sldMk cId="2721175321" sldId="261"/>
        </pc:sldMkLst>
        <pc:spChg chg="mod">
          <ac:chgData name="Vinicio Gramkow" userId="404d5a8a74455019" providerId="Windows Live" clId="Web-{55B08D17-5B20-4E64-B2D4-15842012642B}" dt="2019-05-28T16:07:02.591" v="108" actId="20577"/>
          <ac:spMkLst>
            <pc:docMk/>
            <pc:sldMk cId="2721175321" sldId="261"/>
            <ac:spMk id="3" creationId="{BB0F2614-EF07-48DB-A05F-C018E48BA750}"/>
          </ac:spMkLst>
        </pc:spChg>
      </pc:sldChg>
      <pc:sldChg chg="modSp">
        <pc:chgData name="Vinicio Gramkow" userId="404d5a8a74455019" providerId="Windows Live" clId="Web-{55B08D17-5B20-4E64-B2D4-15842012642B}" dt="2019-05-28T18:14:18.108" v="335" actId="20577"/>
        <pc:sldMkLst>
          <pc:docMk/>
          <pc:sldMk cId="2479305677" sldId="262"/>
        </pc:sldMkLst>
        <pc:spChg chg="mod">
          <ac:chgData name="Vinicio Gramkow" userId="404d5a8a74455019" providerId="Windows Live" clId="Web-{55B08D17-5B20-4E64-B2D4-15842012642B}" dt="2019-05-28T18:14:18.108" v="335" actId="20577"/>
          <ac:spMkLst>
            <pc:docMk/>
            <pc:sldMk cId="2479305677" sldId="262"/>
            <ac:spMk id="3" creationId="{333B8799-A050-4E75-819D-78F7E41BD0C5}"/>
          </ac:spMkLst>
        </pc:spChg>
      </pc:sldChg>
      <pc:sldChg chg="new">
        <pc:chgData name="Vinicio Gramkow" userId="404d5a8a74455019" providerId="Windows Live" clId="Web-{55B08D17-5B20-4E64-B2D4-15842012642B}" dt="2019-05-28T16:11:24.261" v="163"/>
        <pc:sldMkLst>
          <pc:docMk/>
          <pc:sldMk cId="2897306124" sldId="263"/>
        </pc:sldMkLst>
      </pc:sldChg>
    </pc:docChg>
  </pc:docChgLst>
  <pc:docChgLst>
    <pc:chgData name="Vinicio Gramkow" userId="404d5a8a74455019" providerId="Windows Live" clId="Web-{6E0ABBF9-FE95-4704-8D60-F603B2952B48}"/>
    <pc:docChg chg="addSld delSld modSld sldOrd">
      <pc:chgData name="Vinicio Gramkow" userId="404d5a8a74455019" providerId="Windows Live" clId="Web-{6E0ABBF9-FE95-4704-8D60-F603B2952B48}" dt="2019-05-30T22:41:34.201" v="336" actId="20577"/>
      <pc:docMkLst>
        <pc:docMk/>
      </pc:docMkLst>
      <pc:sldChg chg="modSp add del replId">
        <pc:chgData name="Vinicio Gramkow" userId="404d5a8a74455019" providerId="Windows Live" clId="Web-{6E0ABBF9-FE95-4704-8D60-F603B2952B48}" dt="2019-05-30T21:28:32.793" v="27"/>
        <pc:sldMkLst>
          <pc:docMk/>
          <pc:sldMk cId="2581094279" sldId="263"/>
        </pc:sldMkLst>
        <pc:spChg chg="mod">
          <ac:chgData name="Vinicio Gramkow" userId="404d5a8a74455019" providerId="Windows Live" clId="Web-{6E0ABBF9-FE95-4704-8D60-F603B2952B48}" dt="2019-05-30T21:27:52.681" v="4" actId="20577"/>
          <ac:spMkLst>
            <pc:docMk/>
            <pc:sldMk cId="2581094279" sldId="263"/>
            <ac:spMk id="3" creationId="{2043E7C9-CA2B-49DD-9365-91F9F4FD5F7D}"/>
          </ac:spMkLst>
        </pc:spChg>
      </pc:sldChg>
      <pc:sldChg chg="del">
        <pc:chgData name="Vinicio Gramkow" userId="404d5a8a74455019" providerId="Windows Live" clId="Web-{6E0ABBF9-FE95-4704-8D60-F603B2952B48}" dt="2019-05-30T21:26:40.085" v="0"/>
        <pc:sldMkLst>
          <pc:docMk/>
          <pc:sldMk cId="2897306124" sldId="263"/>
        </pc:sldMkLst>
      </pc:sldChg>
      <pc:sldChg chg="addSp delSp modSp add mod replId setBg">
        <pc:chgData name="Vinicio Gramkow" userId="404d5a8a74455019" providerId="Windows Live" clId="Web-{6E0ABBF9-FE95-4704-8D60-F603B2952B48}" dt="2019-05-30T21:32:15.850" v="140" actId="20577"/>
        <pc:sldMkLst>
          <pc:docMk/>
          <pc:sldMk cId="4221564069" sldId="263"/>
        </pc:sldMkLst>
        <pc:spChg chg="mod">
          <ac:chgData name="Vinicio Gramkow" userId="404d5a8a74455019" providerId="Windows Live" clId="Web-{6E0ABBF9-FE95-4704-8D60-F603B2952B48}" dt="2019-05-30T21:32:15.850" v="140" actId="20577"/>
          <ac:spMkLst>
            <pc:docMk/>
            <pc:sldMk cId="4221564069" sldId="263"/>
            <ac:spMk id="3" creationId="{2043E7C9-CA2B-49DD-9365-91F9F4FD5F7D}"/>
          </ac:spMkLst>
        </pc:spChg>
        <pc:spChg chg="del">
          <ac:chgData name="Vinicio Gramkow" userId="404d5a8a74455019" providerId="Windows Live" clId="Web-{6E0ABBF9-FE95-4704-8D60-F603B2952B48}" dt="2019-05-30T21:29:00.345" v="41"/>
          <ac:spMkLst>
            <pc:docMk/>
            <pc:sldMk cId="4221564069" sldId="263"/>
            <ac:spMk id="16" creationId="{57845966-6EFC-468A-9CC7-BAB4B95854E7}"/>
          </ac:spMkLst>
        </pc:spChg>
        <pc:spChg chg="del">
          <ac:chgData name="Vinicio Gramkow" userId="404d5a8a74455019" providerId="Windows Live" clId="Web-{6E0ABBF9-FE95-4704-8D60-F603B2952B48}" dt="2019-05-30T21:29:00.345" v="41"/>
          <ac:spMkLst>
            <pc:docMk/>
            <pc:sldMk cId="4221564069" sldId="263"/>
            <ac:spMk id="25" creationId="{ADAD1991-FFD1-4E94-ABAB-7560D33008E4}"/>
          </ac:spMkLst>
        </pc:spChg>
        <pc:spChg chg="add">
          <ac:chgData name="Vinicio Gramkow" userId="404d5a8a74455019" providerId="Windows Live" clId="Web-{6E0ABBF9-FE95-4704-8D60-F603B2952B48}" dt="2019-05-30T21:29:00.345" v="41"/>
          <ac:spMkLst>
            <pc:docMk/>
            <pc:sldMk cId="4221564069" sldId="263"/>
            <ac:spMk id="30" creationId="{3B854194-185D-494D-905C-7C7CB2E30F6E}"/>
          </ac:spMkLst>
        </pc:spChg>
        <pc:spChg chg="add">
          <ac:chgData name="Vinicio Gramkow" userId="404d5a8a74455019" providerId="Windows Live" clId="Web-{6E0ABBF9-FE95-4704-8D60-F603B2952B48}" dt="2019-05-30T21:29:00.345" v="41"/>
          <ac:spMkLst>
            <pc:docMk/>
            <pc:sldMk cId="4221564069" sldId="263"/>
            <ac:spMk id="32" creationId="{B4F5FA0D-0104-4987-8241-EFF7C85B88DE}"/>
          </ac:spMkLst>
        </pc:spChg>
        <pc:picChg chg="del">
          <ac:chgData name="Vinicio Gramkow" userId="404d5a8a74455019" providerId="Windows Live" clId="Web-{6E0ABBF9-FE95-4704-8D60-F603B2952B48}" dt="2019-05-30T21:29:00.345" v="41"/>
          <ac:picMkLst>
            <pc:docMk/>
            <pc:sldMk cId="4221564069" sldId="263"/>
            <ac:picMk id="23" creationId="{75554383-98AF-4A47-BB65-705FAAA4BE6A}"/>
          </ac:picMkLst>
        </pc:picChg>
        <pc:picChg chg="add">
          <ac:chgData name="Vinicio Gramkow" userId="404d5a8a74455019" providerId="Windows Live" clId="Web-{6E0ABBF9-FE95-4704-8D60-F603B2952B48}" dt="2019-05-30T21:29:00.345" v="41"/>
          <ac:picMkLst>
            <pc:docMk/>
            <pc:sldMk cId="4221564069" sldId="263"/>
            <ac:picMk id="34" creationId="{2897127E-6CEF-446C-BE87-93B7C46E49D1}"/>
          </ac:picMkLst>
        </pc:picChg>
      </pc:sldChg>
      <pc:sldChg chg="modSp add ord replId">
        <pc:chgData name="Vinicio Gramkow" userId="404d5a8a74455019" providerId="Windows Live" clId="Web-{6E0ABBF9-FE95-4704-8D60-F603B2952B48}" dt="2019-05-30T21:29:29.014" v="59"/>
        <pc:sldMkLst>
          <pc:docMk/>
          <pc:sldMk cId="3258988245" sldId="264"/>
        </pc:sldMkLst>
        <pc:spChg chg="mod">
          <ac:chgData name="Vinicio Gramkow" userId="404d5a8a74455019" providerId="Windows Live" clId="Web-{6E0ABBF9-FE95-4704-8D60-F603B2952B48}" dt="2019-05-30T21:29:28.920" v="57" actId="20577"/>
          <ac:spMkLst>
            <pc:docMk/>
            <pc:sldMk cId="3258988245" sldId="264"/>
            <ac:spMk id="3" creationId="{2043E7C9-CA2B-49DD-9365-91F9F4FD5F7D}"/>
          </ac:spMkLst>
        </pc:spChg>
      </pc:sldChg>
      <pc:sldChg chg="modSp add del replId">
        <pc:chgData name="Vinicio Gramkow" userId="404d5a8a74455019" providerId="Windows Live" clId="Web-{6E0ABBF9-FE95-4704-8D60-F603B2952B48}" dt="2019-05-30T21:28:30.527" v="25"/>
        <pc:sldMkLst>
          <pc:docMk/>
          <pc:sldMk cId="4248831990" sldId="264"/>
        </pc:sldMkLst>
        <pc:spChg chg="mod">
          <ac:chgData name="Vinicio Gramkow" userId="404d5a8a74455019" providerId="Windows Live" clId="Web-{6E0ABBF9-FE95-4704-8D60-F603B2952B48}" dt="2019-05-30T21:28:08.745" v="11" actId="20577"/>
          <ac:spMkLst>
            <pc:docMk/>
            <pc:sldMk cId="4248831990" sldId="264"/>
            <ac:spMk id="3" creationId="{2043E7C9-CA2B-49DD-9365-91F9F4FD5F7D}"/>
          </ac:spMkLst>
        </pc:spChg>
      </pc:sldChg>
      <pc:sldChg chg="modSp add replId">
        <pc:chgData name="Vinicio Gramkow" userId="404d5a8a74455019" providerId="Windows Live" clId="Web-{6E0ABBF9-FE95-4704-8D60-F603B2952B48}" dt="2019-05-30T21:32:34.085" v="145" actId="20577"/>
        <pc:sldMkLst>
          <pc:docMk/>
          <pc:sldMk cId="2593435986" sldId="265"/>
        </pc:sldMkLst>
        <pc:spChg chg="mod">
          <ac:chgData name="Vinicio Gramkow" userId="404d5a8a74455019" providerId="Windows Live" clId="Web-{6E0ABBF9-FE95-4704-8D60-F603B2952B48}" dt="2019-05-30T21:32:34.085" v="145" actId="20577"/>
          <ac:spMkLst>
            <pc:docMk/>
            <pc:sldMk cId="2593435986" sldId="265"/>
            <ac:spMk id="3" creationId="{2043E7C9-CA2B-49DD-9365-91F9F4FD5F7D}"/>
          </ac:spMkLst>
        </pc:spChg>
      </pc:sldChg>
      <pc:sldChg chg="modSp add del replId">
        <pc:chgData name="Vinicio Gramkow" userId="404d5a8a74455019" providerId="Windows Live" clId="Web-{6E0ABBF9-FE95-4704-8D60-F603B2952B48}" dt="2019-05-30T21:28:29.199" v="24"/>
        <pc:sldMkLst>
          <pc:docMk/>
          <pc:sldMk cId="3287399748" sldId="265"/>
        </pc:sldMkLst>
        <pc:spChg chg="mod">
          <ac:chgData name="Vinicio Gramkow" userId="404d5a8a74455019" providerId="Windows Live" clId="Web-{6E0ABBF9-FE95-4704-8D60-F603B2952B48}" dt="2019-05-30T21:28:10.590" v="14" actId="20577"/>
          <ac:spMkLst>
            <pc:docMk/>
            <pc:sldMk cId="3287399748" sldId="265"/>
            <ac:spMk id="3" creationId="{2043E7C9-CA2B-49DD-9365-91F9F4FD5F7D}"/>
          </ac:spMkLst>
        </pc:spChg>
      </pc:sldChg>
      <pc:sldChg chg="modSp add replId">
        <pc:chgData name="Vinicio Gramkow" userId="404d5a8a74455019" providerId="Windows Live" clId="Web-{6E0ABBF9-FE95-4704-8D60-F603B2952B48}" dt="2019-05-30T21:32:30.491" v="144" actId="20577"/>
        <pc:sldMkLst>
          <pc:docMk/>
          <pc:sldMk cId="850087563" sldId="266"/>
        </pc:sldMkLst>
        <pc:spChg chg="mod">
          <ac:chgData name="Vinicio Gramkow" userId="404d5a8a74455019" providerId="Windows Live" clId="Web-{6E0ABBF9-FE95-4704-8D60-F603B2952B48}" dt="2019-05-30T21:32:30.491" v="144" actId="20577"/>
          <ac:spMkLst>
            <pc:docMk/>
            <pc:sldMk cId="850087563" sldId="266"/>
            <ac:spMk id="3" creationId="{2043E7C9-CA2B-49DD-9365-91F9F4FD5F7D}"/>
          </ac:spMkLst>
        </pc:spChg>
      </pc:sldChg>
      <pc:sldChg chg="modSp add del replId">
        <pc:chgData name="Vinicio Gramkow" userId="404d5a8a74455019" providerId="Windows Live" clId="Web-{6E0ABBF9-FE95-4704-8D60-F603B2952B48}" dt="2019-05-30T21:28:31.356" v="26"/>
        <pc:sldMkLst>
          <pc:docMk/>
          <pc:sldMk cId="1738822696" sldId="266"/>
        </pc:sldMkLst>
        <pc:spChg chg="mod">
          <ac:chgData name="Vinicio Gramkow" userId="404d5a8a74455019" providerId="Windows Live" clId="Web-{6E0ABBF9-FE95-4704-8D60-F603B2952B48}" dt="2019-05-30T21:28:12.323" v="17" actId="20577"/>
          <ac:spMkLst>
            <pc:docMk/>
            <pc:sldMk cId="1738822696" sldId="266"/>
            <ac:spMk id="3" creationId="{2043E7C9-CA2B-49DD-9365-91F9F4FD5F7D}"/>
          </ac:spMkLst>
        </pc:spChg>
      </pc:sldChg>
      <pc:sldChg chg="modSp add replId">
        <pc:chgData name="Vinicio Gramkow" userId="404d5a8a74455019" providerId="Windows Live" clId="Web-{6E0ABBF9-FE95-4704-8D60-F603B2952B48}" dt="2019-05-30T21:32:22.444" v="142" actId="20577"/>
        <pc:sldMkLst>
          <pc:docMk/>
          <pc:sldMk cId="1717742545" sldId="267"/>
        </pc:sldMkLst>
        <pc:spChg chg="mod">
          <ac:chgData name="Vinicio Gramkow" userId="404d5a8a74455019" providerId="Windows Live" clId="Web-{6E0ABBF9-FE95-4704-8D60-F603B2952B48}" dt="2019-05-30T21:32:22.444" v="142" actId="20577"/>
          <ac:spMkLst>
            <pc:docMk/>
            <pc:sldMk cId="1717742545" sldId="267"/>
            <ac:spMk id="3" creationId="{2043E7C9-CA2B-49DD-9365-91F9F4FD5F7D}"/>
          </ac:spMkLst>
        </pc:spChg>
      </pc:sldChg>
      <pc:sldChg chg="modSp add del replId">
        <pc:chgData name="Vinicio Gramkow" userId="404d5a8a74455019" providerId="Windows Live" clId="Web-{6E0ABBF9-FE95-4704-8D60-F603B2952B48}" dt="2019-05-30T21:28:28.042" v="23"/>
        <pc:sldMkLst>
          <pc:docMk/>
          <pc:sldMk cId="4122258015" sldId="267"/>
        </pc:sldMkLst>
        <pc:spChg chg="mod">
          <ac:chgData name="Vinicio Gramkow" userId="404d5a8a74455019" providerId="Windows Live" clId="Web-{6E0ABBF9-FE95-4704-8D60-F603B2952B48}" dt="2019-05-30T21:28:14.714" v="20" actId="20577"/>
          <ac:spMkLst>
            <pc:docMk/>
            <pc:sldMk cId="4122258015" sldId="267"/>
            <ac:spMk id="3" creationId="{2043E7C9-CA2B-49DD-9365-91F9F4FD5F7D}"/>
          </ac:spMkLst>
        </pc:spChg>
      </pc:sldChg>
      <pc:sldChg chg="modSp add replId">
        <pc:chgData name="Vinicio Gramkow" userId="404d5a8a74455019" providerId="Windows Live" clId="Web-{6E0ABBF9-FE95-4704-8D60-F603B2952B48}" dt="2019-05-30T21:33:07.836" v="153" actId="20577"/>
        <pc:sldMkLst>
          <pc:docMk/>
          <pc:sldMk cId="2499269032" sldId="268"/>
        </pc:sldMkLst>
        <pc:spChg chg="mod">
          <ac:chgData name="Vinicio Gramkow" userId="404d5a8a74455019" providerId="Windows Live" clId="Web-{6E0ABBF9-FE95-4704-8D60-F603B2952B48}" dt="2019-05-30T21:33:07.836" v="153" actId="20577"/>
          <ac:spMkLst>
            <pc:docMk/>
            <pc:sldMk cId="2499269032" sldId="268"/>
            <ac:spMk id="3" creationId="{2043E7C9-CA2B-49DD-9365-91F9F4FD5F7D}"/>
          </ac:spMkLst>
        </pc:spChg>
      </pc:sldChg>
      <pc:sldChg chg="modSp add replId">
        <pc:chgData name="Vinicio Gramkow" userId="404d5a8a74455019" providerId="Windows Live" clId="Web-{6E0ABBF9-FE95-4704-8D60-F603B2952B48}" dt="2019-05-30T21:35:12.483" v="189" actId="14100"/>
        <pc:sldMkLst>
          <pc:docMk/>
          <pc:sldMk cId="686134690" sldId="269"/>
        </pc:sldMkLst>
        <pc:spChg chg="mod">
          <ac:chgData name="Vinicio Gramkow" userId="404d5a8a74455019" providerId="Windows Live" clId="Web-{6E0ABBF9-FE95-4704-8D60-F603B2952B48}" dt="2019-05-30T21:35:12.483" v="189" actId="14100"/>
          <ac:spMkLst>
            <pc:docMk/>
            <pc:sldMk cId="686134690" sldId="269"/>
            <ac:spMk id="3" creationId="{2043E7C9-CA2B-49DD-9365-91F9F4FD5F7D}"/>
          </ac:spMkLst>
        </pc:spChg>
      </pc:sldChg>
      <pc:sldChg chg="modSp add replId">
        <pc:chgData name="Vinicio Gramkow" userId="404d5a8a74455019" providerId="Windows Live" clId="Web-{6E0ABBF9-FE95-4704-8D60-F603B2952B48}" dt="2019-05-30T21:33:56.448" v="171" actId="20577"/>
        <pc:sldMkLst>
          <pc:docMk/>
          <pc:sldMk cId="1246709184" sldId="270"/>
        </pc:sldMkLst>
        <pc:spChg chg="mod">
          <ac:chgData name="Vinicio Gramkow" userId="404d5a8a74455019" providerId="Windows Live" clId="Web-{6E0ABBF9-FE95-4704-8D60-F603B2952B48}" dt="2019-05-30T21:33:56.448" v="171" actId="20577"/>
          <ac:spMkLst>
            <pc:docMk/>
            <pc:sldMk cId="1246709184" sldId="270"/>
            <ac:spMk id="3" creationId="{2043E7C9-CA2B-49DD-9365-91F9F4FD5F7D}"/>
          </ac:spMkLst>
        </pc:spChg>
      </pc:sldChg>
      <pc:sldChg chg="modSp add replId">
        <pc:chgData name="Vinicio Gramkow" userId="404d5a8a74455019" providerId="Windows Live" clId="Web-{6E0ABBF9-FE95-4704-8D60-F603B2952B48}" dt="2019-05-30T21:35:04.701" v="188" actId="20577"/>
        <pc:sldMkLst>
          <pc:docMk/>
          <pc:sldMk cId="1887372361" sldId="271"/>
        </pc:sldMkLst>
        <pc:spChg chg="mod">
          <ac:chgData name="Vinicio Gramkow" userId="404d5a8a74455019" providerId="Windows Live" clId="Web-{6E0ABBF9-FE95-4704-8D60-F603B2952B48}" dt="2019-05-30T21:35:04.701" v="188" actId="20577"/>
          <ac:spMkLst>
            <pc:docMk/>
            <pc:sldMk cId="1887372361" sldId="271"/>
            <ac:spMk id="3" creationId="{2043E7C9-CA2B-49DD-9365-91F9F4FD5F7D}"/>
          </ac:spMkLst>
        </pc:spChg>
      </pc:sldChg>
      <pc:sldChg chg="modSp add del replId">
        <pc:chgData name="Vinicio Gramkow" userId="404d5a8a74455019" providerId="Windows Live" clId="Web-{6E0ABBF9-FE95-4704-8D60-F603B2952B48}" dt="2019-05-30T21:51:16.403" v="207"/>
        <pc:sldMkLst>
          <pc:docMk/>
          <pc:sldMk cId="2190129720" sldId="272"/>
        </pc:sldMkLst>
        <pc:spChg chg="mod">
          <ac:chgData name="Vinicio Gramkow" userId="404d5a8a74455019" providerId="Windows Live" clId="Web-{6E0ABBF9-FE95-4704-8D60-F603B2952B48}" dt="2019-05-30T21:35:58.094" v="198" actId="20577"/>
          <ac:spMkLst>
            <pc:docMk/>
            <pc:sldMk cId="2190129720" sldId="272"/>
            <ac:spMk id="3" creationId="{2043E7C9-CA2B-49DD-9365-91F9F4FD5F7D}"/>
          </ac:spMkLst>
        </pc:spChg>
      </pc:sldChg>
      <pc:sldChg chg="modSp add ord replId">
        <pc:chgData name="Vinicio Gramkow" userId="404d5a8a74455019" providerId="Windows Live" clId="Web-{6E0ABBF9-FE95-4704-8D60-F603B2952B48}" dt="2019-05-30T21:51:05.964" v="203" actId="20577"/>
        <pc:sldMkLst>
          <pc:docMk/>
          <pc:sldMk cId="718973407" sldId="273"/>
        </pc:sldMkLst>
        <pc:spChg chg="mod">
          <ac:chgData name="Vinicio Gramkow" userId="404d5a8a74455019" providerId="Windows Live" clId="Web-{6E0ABBF9-FE95-4704-8D60-F603B2952B48}" dt="2019-05-30T21:51:05.964" v="203" actId="20577"/>
          <ac:spMkLst>
            <pc:docMk/>
            <pc:sldMk cId="718973407" sldId="273"/>
            <ac:spMk id="3" creationId="{2043E7C9-CA2B-49DD-9365-91F9F4FD5F7D}"/>
          </ac:spMkLst>
        </pc:spChg>
      </pc:sldChg>
      <pc:sldChg chg="add ord replId">
        <pc:chgData name="Vinicio Gramkow" userId="404d5a8a74455019" providerId="Windows Live" clId="Web-{6E0ABBF9-FE95-4704-8D60-F603B2952B48}" dt="2019-05-30T21:51:12.558" v="206"/>
        <pc:sldMkLst>
          <pc:docMk/>
          <pc:sldMk cId="525399106" sldId="274"/>
        </pc:sldMkLst>
      </pc:sldChg>
      <pc:sldChg chg="modSp add ord replId">
        <pc:chgData name="Vinicio Gramkow" userId="404d5a8a74455019" providerId="Windows Live" clId="Web-{6E0ABBF9-FE95-4704-8D60-F603B2952B48}" dt="2019-05-30T22:29:49.941" v="213" actId="20577"/>
        <pc:sldMkLst>
          <pc:docMk/>
          <pc:sldMk cId="2555027650" sldId="275"/>
        </pc:sldMkLst>
        <pc:spChg chg="mod">
          <ac:chgData name="Vinicio Gramkow" userId="404d5a8a74455019" providerId="Windows Live" clId="Web-{6E0ABBF9-FE95-4704-8D60-F603B2952B48}" dt="2019-05-30T22:29:49.941" v="213" actId="20577"/>
          <ac:spMkLst>
            <pc:docMk/>
            <pc:sldMk cId="2555027650" sldId="275"/>
            <ac:spMk id="3" creationId="{2043E7C9-CA2B-49DD-9365-91F9F4FD5F7D}"/>
          </ac:spMkLst>
        </pc:spChg>
      </pc:sldChg>
      <pc:sldChg chg="modSp add replId">
        <pc:chgData name="Vinicio Gramkow" userId="404d5a8a74455019" providerId="Windows Live" clId="Web-{6E0ABBF9-FE95-4704-8D60-F603B2952B48}" dt="2019-05-30T22:35:25.586" v="247" actId="20577"/>
        <pc:sldMkLst>
          <pc:docMk/>
          <pc:sldMk cId="970487016" sldId="276"/>
        </pc:sldMkLst>
        <pc:spChg chg="mod">
          <ac:chgData name="Vinicio Gramkow" userId="404d5a8a74455019" providerId="Windows Live" clId="Web-{6E0ABBF9-FE95-4704-8D60-F603B2952B48}" dt="2019-05-30T22:35:25.586" v="247" actId="20577"/>
          <ac:spMkLst>
            <pc:docMk/>
            <pc:sldMk cId="970487016" sldId="276"/>
            <ac:spMk id="3" creationId="{2043E7C9-CA2B-49DD-9365-91F9F4FD5F7D}"/>
          </ac:spMkLst>
        </pc:spChg>
      </pc:sldChg>
      <pc:sldChg chg="modSp add replId">
        <pc:chgData name="Vinicio Gramkow" userId="404d5a8a74455019" providerId="Windows Live" clId="Web-{6E0ABBF9-FE95-4704-8D60-F603B2952B48}" dt="2019-05-30T22:36:35.056" v="269" actId="20577"/>
        <pc:sldMkLst>
          <pc:docMk/>
          <pc:sldMk cId="1016945309" sldId="277"/>
        </pc:sldMkLst>
        <pc:spChg chg="mod">
          <ac:chgData name="Vinicio Gramkow" userId="404d5a8a74455019" providerId="Windows Live" clId="Web-{6E0ABBF9-FE95-4704-8D60-F603B2952B48}" dt="2019-05-30T22:36:35.056" v="269" actId="20577"/>
          <ac:spMkLst>
            <pc:docMk/>
            <pc:sldMk cId="1016945309" sldId="277"/>
            <ac:spMk id="3" creationId="{2043E7C9-CA2B-49DD-9365-91F9F4FD5F7D}"/>
          </ac:spMkLst>
        </pc:spChg>
      </pc:sldChg>
      <pc:sldChg chg="modSp add replId">
        <pc:chgData name="Vinicio Gramkow" userId="404d5a8a74455019" providerId="Windows Live" clId="Web-{6E0ABBF9-FE95-4704-8D60-F603B2952B48}" dt="2019-05-30T22:37:24.619" v="281" actId="20577"/>
        <pc:sldMkLst>
          <pc:docMk/>
          <pc:sldMk cId="167102260" sldId="278"/>
        </pc:sldMkLst>
        <pc:spChg chg="mod">
          <ac:chgData name="Vinicio Gramkow" userId="404d5a8a74455019" providerId="Windows Live" clId="Web-{6E0ABBF9-FE95-4704-8D60-F603B2952B48}" dt="2019-05-30T22:37:24.619" v="281" actId="20577"/>
          <ac:spMkLst>
            <pc:docMk/>
            <pc:sldMk cId="167102260" sldId="278"/>
            <ac:spMk id="3" creationId="{2043E7C9-CA2B-49DD-9365-91F9F4FD5F7D}"/>
          </ac:spMkLst>
        </pc:spChg>
      </pc:sldChg>
      <pc:sldChg chg="add replId">
        <pc:chgData name="Vinicio Gramkow" userId="404d5a8a74455019" providerId="Windows Live" clId="Web-{6E0ABBF9-FE95-4704-8D60-F603B2952B48}" dt="2019-05-30T22:36:42.119" v="270"/>
        <pc:sldMkLst>
          <pc:docMk/>
          <pc:sldMk cId="1904655840" sldId="279"/>
        </pc:sldMkLst>
      </pc:sldChg>
      <pc:sldChg chg="modSp add replId">
        <pc:chgData name="Vinicio Gramkow" userId="404d5a8a74455019" providerId="Windows Live" clId="Web-{6E0ABBF9-FE95-4704-8D60-F603B2952B48}" dt="2019-05-30T22:38:10.292" v="296" actId="20577"/>
        <pc:sldMkLst>
          <pc:docMk/>
          <pc:sldMk cId="513673686" sldId="280"/>
        </pc:sldMkLst>
        <pc:spChg chg="mod">
          <ac:chgData name="Vinicio Gramkow" userId="404d5a8a74455019" providerId="Windows Live" clId="Web-{6E0ABBF9-FE95-4704-8D60-F603B2952B48}" dt="2019-05-30T22:38:10.292" v="296" actId="20577"/>
          <ac:spMkLst>
            <pc:docMk/>
            <pc:sldMk cId="513673686" sldId="280"/>
            <ac:spMk id="3" creationId="{2043E7C9-CA2B-49DD-9365-91F9F4FD5F7D}"/>
          </ac:spMkLst>
        </pc:spChg>
      </pc:sldChg>
      <pc:sldChg chg="modSp add replId">
        <pc:chgData name="Vinicio Gramkow" userId="404d5a8a74455019" providerId="Windows Live" clId="Web-{6E0ABBF9-FE95-4704-8D60-F603B2952B48}" dt="2019-05-30T22:38:16.214" v="302" actId="20577"/>
        <pc:sldMkLst>
          <pc:docMk/>
          <pc:sldMk cId="3099768016" sldId="281"/>
        </pc:sldMkLst>
        <pc:spChg chg="mod">
          <ac:chgData name="Vinicio Gramkow" userId="404d5a8a74455019" providerId="Windows Live" clId="Web-{6E0ABBF9-FE95-4704-8D60-F603B2952B48}" dt="2019-05-30T22:38:16.214" v="302" actId="20577"/>
          <ac:spMkLst>
            <pc:docMk/>
            <pc:sldMk cId="3099768016" sldId="281"/>
            <ac:spMk id="3" creationId="{2043E7C9-CA2B-49DD-9365-91F9F4FD5F7D}"/>
          </ac:spMkLst>
        </pc:spChg>
      </pc:sldChg>
      <pc:sldChg chg="addSp modSp new mod setBg modClrScheme chgLayout">
        <pc:chgData name="Vinicio Gramkow" userId="404d5a8a74455019" providerId="Windows Live" clId="Web-{6E0ABBF9-FE95-4704-8D60-F603B2952B48}" dt="2019-05-30T22:41:14.810" v="334" actId="20577"/>
        <pc:sldMkLst>
          <pc:docMk/>
          <pc:sldMk cId="3494096763" sldId="282"/>
        </pc:sldMkLst>
        <pc:spChg chg="add mod">
          <ac:chgData name="Vinicio Gramkow" userId="404d5a8a74455019" providerId="Windows Live" clId="Web-{6E0ABBF9-FE95-4704-8D60-F603B2952B48}" dt="2019-05-30T22:41:14.810" v="334" actId="20577"/>
          <ac:spMkLst>
            <pc:docMk/>
            <pc:sldMk cId="3494096763" sldId="282"/>
            <ac:spMk id="2" creationId="{F2B17AB0-2C61-4ABE-994C-500FDB61A495}"/>
          </ac:spMkLst>
        </pc:spChg>
        <pc:spChg chg="add mod">
          <ac:chgData name="Vinicio Gramkow" userId="404d5a8a74455019" providerId="Windows Live" clId="Web-{6E0ABBF9-FE95-4704-8D60-F603B2952B48}" dt="2019-05-30T22:41:10.107" v="331" actId="20577"/>
          <ac:spMkLst>
            <pc:docMk/>
            <pc:sldMk cId="3494096763" sldId="282"/>
            <ac:spMk id="3" creationId="{7C961393-A4F8-41EF-B014-DC9A75AEE27C}"/>
          </ac:spMkLst>
        </pc:spChg>
        <pc:spChg chg="add">
          <ac:chgData name="Vinicio Gramkow" userId="404d5a8a74455019" providerId="Windows Live" clId="Web-{6E0ABBF9-FE95-4704-8D60-F603B2952B48}" dt="2019-05-30T22:40:35.669" v="309"/>
          <ac:spMkLst>
            <pc:docMk/>
            <pc:sldMk cId="3494096763" sldId="282"/>
            <ac:spMk id="8" creationId="{4351DFE5-F63D-4BE0-BDA9-E3EB88F01AA5}"/>
          </ac:spMkLst>
        </pc:spChg>
        <pc:picChg chg="add">
          <ac:chgData name="Vinicio Gramkow" userId="404d5a8a74455019" providerId="Windows Live" clId="Web-{6E0ABBF9-FE95-4704-8D60-F603B2952B48}" dt="2019-05-30T22:40:35.669" v="309"/>
          <ac:picMkLst>
            <pc:docMk/>
            <pc:sldMk cId="3494096763" sldId="282"/>
            <ac:picMk id="10" creationId="{3AA16612-ACD2-4A16-8F2B-4514FD6BF28F}"/>
          </ac:picMkLst>
        </pc:picChg>
      </pc:sldChg>
      <pc:sldChg chg="modSp add del replId">
        <pc:chgData name="Vinicio Gramkow" userId="404d5a8a74455019" providerId="Windows Live" clId="Web-{6E0ABBF9-FE95-4704-8D60-F603B2952B48}" dt="2019-05-30T22:40:17.356" v="306"/>
        <pc:sldMkLst>
          <pc:docMk/>
          <pc:sldMk cId="4275041151" sldId="282"/>
        </pc:sldMkLst>
        <pc:spChg chg="mod">
          <ac:chgData name="Vinicio Gramkow" userId="404d5a8a74455019" providerId="Windows Live" clId="Web-{6E0ABBF9-FE95-4704-8D60-F603B2952B48}" dt="2019-05-30T22:40:14.825" v="305" actId="20577"/>
          <ac:spMkLst>
            <pc:docMk/>
            <pc:sldMk cId="4275041151" sldId="282"/>
            <ac:spMk id="3" creationId="{2043E7C9-CA2B-49DD-9365-91F9F4FD5F7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94BC2-7D68-498E-B54F-DFE6A2F1EB9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23A36C6-CA8F-466C-A356-5AFCF4FC0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ED3B1CE-5F7E-45A0-94E3-D25D21EE2EA6}"/>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5" name="Espaço Reservado para Rodapé 4">
            <a:extLst>
              <a:ext uri="{FF2B5EF4-FFF2-40B4-BE49-F238E27FC236}">
                <a16:creationId xmlns:a16="http://schemas.microsoft.com/office/drawing/2014/main" id="{FFC95646-A5DD-4E99-A7ED-87C0037B8D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ADD8C53-D2F9-44F3-B23F-0D8664862B75}"/>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406246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D2330-E226-41A4-B8BA-302E5DC4935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CF17A32-C0E2-445A-82CA-612D19813CC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575FBDE-C964-44DE-9700-835160A8CD4C}"/>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5" name="Espaço Reservado para Rodapé 4">
            <a:extLst>
              <a:ext uri="{FF2B5EF4-FFF2-40B4-BE49-F238E27FC236}">
                <a16:creationId xmlns:a16="http://schemas.microsoft.com/office/drawing/2014/main" id="{86CB1167-F70A-4DCE-B6CE-0735A9A040B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0A5076E-EB46-432D-AA24-1BFFD38FF5FE}"/>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288215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3B6247E-B10D-41E0-ACCF-DCCF9034585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A035DA9-E8FB-4405-A34F-68FE45503A8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3C144C2-BA24-42E4-AB93-15299D133121}"/>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5" name="Espaço Reservado para Rodapé 4">
            <a:extLst>
              <a:ext uri="{FF2B5EF4-FFF2-40B4-BE49-F238E27FC236}">
                <a16:creationId xmlns:a16="http://schemas.microsoft.com/office/drawing/2014/main" id="{E2D1159A-C489-4FC6-A433-7709291DBA7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4C8ADEB-F0F5-441B-B1DA-241FB094F3C7}"/>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128886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C7BD5-AAF5-4D2E-8960-84792E70670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E16A3AA-0205-46D2-9E63-FCB7C3A67F0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3A41176-FFCE-4235-BE0B-B480DCA35286}"/>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5" name="Espaço Reservado para Rodapé 4">
            <a:extLst>
              <a:ext uri="{FF2B5EF4-FFF2-40B4-BE49-F238E27FC236}">
                <a16:creationId xmlns:a16="http://schemas.microsoft.com/office/drawing/2014/main" id="{7C53AABD-5D75-43F2-9477-C2E6A9888A3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EC79888-6983-4DA9-B842-63F494DAEA31}"/>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224493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11294-0C0B-4FE1-AF05-0C29FAB389B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C152350-3F79-45D7-912D-50235B657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49F0F80-AB4E-4BDE-A459-C0DA09725510}"/>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5" name="Espaço Reservado para Rodapé 4">
            <a:extLst>
              <a:ext uri="{FF2B5EF4-FFF2-40B4-BE49-F238E27FC236}">
                <a16:creationId xmlns:a16="http://schemas.microsoft.com/office/drawing/2014/main" id="{D73CD8EB-A15B-4034-831B-A280D12377A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735A353-77BD-448D-BA10-69D006D0C544}"/>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245389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AC892-963D-42A9-95B0-91BC0509492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68109A5-EB9F-42DC-8EFA-65C90140FE8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F8E6D84-5A32-44B8-8361-FDA3EE0676F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40DC78F-14C3-4712-8C0D-EDC1FB855724}"/>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6" name="Espaço Reservado para Rodapé 5">
            <a:extLst>
              <a:ext uri="{FF2B5EF4-FFF2-40B4-BE49-F238E27FC236}">
                <a16:creationId xmlns:a16="http://schemas.microsoft.com/office/drawing/2014/main" id="{D78CA083-9943-442A-8815-75CE8DA2338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FC2D5EF-75C9-46A2-A391-0A5B90694770}"/>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194758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6FB951-7E79-4B91-8119-8CB0283F4B1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0CE0B33-1D43-4E9A-B3A5-130DFA2E3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87EC4B3-709E-478A-9CE5-6BFD886209B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F1C1319-AF14-4826-8AAD-06A9500BB2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DD0CE59-CA6D-433D-9416-8272221D326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EC3D128-CA48-4E4C-80D4-C3D0625827EF}"/>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8" name="Espaço Reservado para Rodapé 7">
            <a:extLst>
              <a:ext uri="{FF2B5EF4-FFF2-40B4-BE49-F238E27FC236}">
                <a16:creationId xmlns:a16="http://schemas.microsoft.com/office/drawing/2014/main" id="{C2CB3811-E488-41C1-8E77-5B390163051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CFB21CD-7959-4881-A614-286D69886222}"/>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281979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9291F-B124-4001-973A-560615B1F57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DE3C691-E4EC-4EF0-9E64-73FBFD33E921}"/>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4" name="Espaço Reservado para Rodapé 3">
            <a:extLst>
              <a:ext uri="{FF2B5EF4-FFF2-40B4-BE49-F238E27FC236}">
                <a16:creationId xmlns:a16="http://schemas.microsoft.com/office/drawing/2014/main" id="{A8AA04BF-0553-420F-8372-906EB384987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6993001-2C7E-4BA1-818E-08B875CA69EF}"/>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207670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F0DB080-3A36-4018-867A-7932C282F8E9}"/>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3" name="Espaço Reservado para Rodapé 2">
            <a:extLst>
              <a:ext uri="{FF2B5EF4-FFF2-40B4-BE49-F238E27FC236}">
                <a16:creationId xmlns:a16="http://schemas.microsoft.com/office/drawing/2014/main" id="{C1766322-1DBD-4524-96D4-614132A60DC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26E6DFE-ED0A-43F7-838C-D9748159A541}"/>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317702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14821-4F3C-4AA7-86AA-7345DD040C0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4B213CC-8C01-4B54-9DBB-40FF71295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90731D6-85B4-4586-A74E-09EEEE76F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D7C779B-5ACF-4F7A-B5FD-08FD45327B36}"/>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6" name="Espaço Reservado para Rodapé 5">
            <a:extLst>
              <a:ext uri="{FF2B5EF4-FFF2-40B4-BE49-F238E27FC236}">
                <a16:creationId xmlns:a16="http://schemas.microsoft.com/office/drawing/2014/main" id="{9D7BE785-6EEA-4B72-A6FC-391FE0CE231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2AA9E35-D31F-4B59-8504-AEC4CF60E0BF}"/>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67584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97C9F-7C38-4E0B-A879-672685C8FF2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8E385D-16D9-4303-B5DB-8B529DA22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A0B2EE3-BF19-4766-8EFD-81D1EA875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A35E0A8-5C2C-4A77-90A9-5DDD0B71A7D3}"/>
              </a:ext>
            </a:extLst>
          </p:cNvPr>
          <p:cNvSpPr>
            <a:spLocks noGrp="1"/>
          </p:cNvSpPr>
          <p:nvPr>
            <p:ph type="dt" sz="half" idx="10"/>
          </p:nvPr>
        </p:nvSpPr>
        <p:spPr/>
        <p:txBody>
          <a:bodyPr/>
          <a:lstStyle/>
          <a:p>
            <a:fld id="{7D297EA9-6D57-4EDA-9D10-E8E16E964E40}" type="datetimeFigureOut">
              <a:rPr lang="pt-BR" smtClean="0"/>
              <a:t>07/06/2019</a:t>
            </a:fld>
            <a:endParaRPr lang="pt-BR"/>
          </a:p>
        </p:txBody>
      </p:sp>
      <p:sp>
        <p:nvSpPr>
          <p:cNvPr id="6" name="Espaço Reservado para Rodapé 5">
            <a:extLst>
              <a:ext uri="{FF2B5EF4-FFF2-40B4-BE49-F238E27FC236}">
                <a16:creationId xmlns:a16="http://schemas.microsoft.com/office/drawing/2014/main" id="{5D5AA9EA-1D85-41D1-80F2-F79C65B2065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680E9B-B673-442D-BC78-431DDB44A9EC}"/>
              </a:ext>
            </a:extLst>
          </p:cNvPr>
          <p:cNvSpPr>
            <a:spLocks noGrp="1"/>
          </p:cNvSpPr>
          <p:nvPr>
            <p:ph type="sldNum" sz="quarter" idx="12"/>
          </p:nvPr>
        </p:nvSpPr>
        <p:spPr/>
        <p:txBody>
          <a:bodyPr/>
          <a:lstStyle/>
          <a:p>
            <a:fld id="{6E8FFA9F-A57C-4543-9E4E-F825AAFD3A8D}" type="slidenum">
              <a:rPr lang="pt-BR" smtClean="0"/>
              <a:t>‹#›</a:t>
            </a:fld>
            <a:endParaRPr lang="pt-BR"/>
          </a:p>
        </p:txBody>
      </p:sp>
    </p:spTree>
    <p:extLst>
      <p:ext uri="{BB962C8B-B14F-4D97-AF65-F5344CB8AC3E}">
        <p14:creationId xmlns:p14="http://schemas.microsoft.com/office/powerpoint/2010/main" val="132894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C25082E-A16E-4834-970B-BDA329A5F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EF413A2-D2C1-4523-A7C2-12A703A58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39BC8B9-461B-44B3-AA04-F70CE50E14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97EA9-6D57-4EDA-9D10-E8E16E964E40}" type="datetimeFigureOut">
              <a:rPr lang="pt-BR" smtClean="0"/>
              <a:t>07/06/2019</a:t>
            </a:fld>
            <a:endParaRPr lang="pt-BR"/>
          </a:p>
        </p:txBody>
      </p:sp>
      <p:sp>
        <p:nvSpPr>
          <p:cNvPr id="5" name="Espaço Reservado para Rodapé 4">
            <a:extLst>
              <a:ext uri="{FF2B5EF4-FFF2-40B4-BE49-F238E27FC236}">
                <a16:creationId xmlns:a16="http://schemas.microsoft.com/office/drawing/2014/main" id="{FD04659C-674D-4F31-9D37-24D6F27ED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4ACE462-EB7E-4472-A627-1DEFF4FC8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FFA9F-A57C-4543-9E4E-F825AAFD3A8D}" type="slidenum">
              <a:rPr lang="pt-BR" smtClean="0"/>
              <a:t>‹#›</a:t>
            </a:fld>
            <a:endParaRPr lang="pt-BR"/>
          </a:p>
        </p:txBody>
      </p:sp>
    </p:spTree>
    <p:extLst>
      <p:ext uri="{BB962C8B-B14F-4D97-AF65-F5344CB8AC3E}">
        <p14:creationId xmlns:p14="http://schemas.microsoft.com/office/powerpoint/2010/main" val="3943078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7816BAA-3975-4FDD-AD25-152AA841116E}"/>
              </a:ext>
            </a:extLst>
          </p:cNvPr>
          <p:cNvSpPr>
            <a:spLocks noGrp="1"/>
          </p:cNvSpPr>
          <p:nvPr>
            <p:ph type="ctrTitle"/>
          </p:nvPr>
        </p:nvSpPr>
        <p:spPr>
          <a:xfrm>
            <a:off x="3045368" y="2043663"/>
            <a:ext cx="6105194" cy="2031055"/>
          </a:xfrm>
        </p:spPr>
        <p:txBody>
          <a:bodyPr>
            <a:normAutofit/>
          </a:bodyPr>
          <a:lstStyle/>
          <a:p>
            <a:r>
              <a:rPr lang="pt-BR" dirty="0">
                <a:solidFill>
                  <a:srgbClr val="FFFFFF"/>
                </a:solidFill>
              </a:rPr>
              <a:t>Design Pattern </a:t>
            </a:r>
            <a:br>
              <a:rPr lang="pt-BR" dirty="0">
                <a:solidFill>
                  <a:srgbClr val="FFFFFF"/>
                </a:solidFill>
                <a:cs typeface="Calibri Light"/>
              </a:rPr>
            </a:br>
            <a:r>
              <a:rPr lang="pt-BR" dirty="0">
                <a:solidFill>
                  <a:srgbClr val="FFFFFF"/>
                </a:solidFill>
              </a:rPr>
              <a:t> Bridge</a:t>
            </a:r>
          </a:p>
        </p:txBody>
      </p:sp>
      <p:sp>
        <p:nvSpPr>
          <p:cNvPr id="3" name="Subtítulo 2">
            <a:extLst>
              <a:ext uri="{FF2B5EF4-FFF2-40B4-BE49-F238E27FC236}">
                <a16:creationId xmlns:a16="http://schemas.microsoft.com/office/drawing/2014/main" id="{7D75FF12-6F08-49D0-BFF5-6F8B4FFB9E0C}"/>
              </a:ext>
            </a:extLst>
          </p:cNvPr>
          <p:cNvSpPr>
            <a:spLocks noGrp="1"/>
          </p:cNvSpPr>
          <p:nvPr>
            <p:ph type="subTitle" idx="1"/>
          </p:nvPr>
        </p:nvSpPr>
        <p:spPr>
          <a:xfrm>
            <a:off x="3045368" y="4074718"/>
            <a:ext cx="6105194" cy="682079"/>
          </a:xfrm>
        </p:spPr>
        <p:txBody>
          <a:bodyPr vert="horz" lIns="91440" tIns="45720" rIns="91440" bIns="45720" rtlCol="0" anchor="t">
            <a:normAutofit/>
          </a:bodyPr>
          <a:lstStyle/>
          <a:p>
            <a:r>
              <a:rPr lang="pt-BR" dirty="0">
                <a:solidFill>
                  <a:srgbClr val="FFFFFF"/>
                </a:solidFill>
              </a:rPr>
              <a:t>Vinício Gramkow</a:t>
            </a:r>
          </a:p>
        </p:txBody>
      </p:sp>
    </p:spTree>
    <p:extLst>
      <p:ext uri="{BB962C8B-B14F-4D97-AF65-F5344CB8AC3E}">
        <p14:creationId xmlns:p14="http://schemas.microsoft.com/office/powerpoint/2010/main" val="71612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278173"/>
            <a:ext cx="6467867" cy="3450613"/>
          </a:xfrm>
        </p:spPr>
        <p:txBody>
          <a:bodyPr vert="horz" lIns="91440" tIns="45720" rIns="91440" bIns="45720" rtlCol="0" anchor="ctr">
            <a:noAutofit/>
          </a:bodyPr>
          <a:lstStyle/>
          <a:p>
            <a:pPr>
              <a:buNone/>
            </a:pPr>
            <a:r>
              <a:rPr lang="pt-BR" sz="2400" err="1">
                <a:ea typeface="+mn-lt"/>
                <a:cs typeface="+mn-lt"/>
              </a:rPr>
              <a:t>public</a:t>
            </a:r>
            <a:r>
              <a:rPr lang="pt-BR" sz="2400" dirty="0">
                <a:ea typeface="+mn-lt"/>
                <a:cs typeface="+mn-lt"/>
              </a:rPr>
              <a:t> abstract </a:t>
            </a:r>
            <a:r>
              <a:rPr lang="pt-BR" sz="2400" err="1">
                <a:ea typeface="+mn-lt"/>
                <a:cs typeface="+mn-lt"/>
              </a:rPr>
              <a:t>class</a:t>
            </a:r>
            <a:r>
              <a:rPr lang="pt-BR" sz="2400" dirty="0">
                <a:ea typeface="+mn-lt"/>
                <a:cs typeface="+mn-lt"/>
              </a:rPr>
              <a:t> Veiculo {</a:t>
            </a:r>
            <a:endParaRPr lang="pt-BR" sz="2400">
              <a:cs typeface="Calibri"/>
            </a:endParaRPr>
          </a:p>
          <a:p>
            <a:pPr>
              <a:buNone/>
            </a:pPr>
            <a:r>
              <a:rPr lang="pt-BR" sz="2400" dirty="0">
                <a:ea typeface="+mn-lt"/>
                <a:cs typeface="+mn-lt"/>
              </a:rPr>
              <a:t>    </a:t>
            </a:r>
            <a:r>
              <a:rPr lang="pt-BR" sz="2400" err="1">
                <a:ea typeface="+mn-lt"/>
                <a:cs typeface="+mn-lt"/>
              </a:rPr>
              <a:t>protected</a:t>
            </a:r>
            <a:r>
              <a:rPr lang="pt-BR" sz="2400" dirty="0">
                <a:ea typeface="+mn-lt"/>
                <a:cs typeface="+mn-lt"/>
              </a:rPr>
              <a:t> Motor </a:t>
            </a:r>
            <a:r>
              <a:rPr lang="pt-BR" sz="2400" err="1">
                <a:ea typeface="+mn-lt"/>
                <a:cs typeface="+mn-lt"/>
              </a:rPr>
              <a:t>motor</a:t>
            </a:r>
            <a:r>
              <a:rPr lang="pt-BR" sz="2400" dirty="0">
                <a:ea typeface="+mn-lt"/>
                <a:cs typeface="+mn-lt"/>
              </a:rPr>
              <a:t>;</a:t>
            </a:r>
            <a:endParaRPr lang="pt-BR" sz="2400">
              <a:cs typeface="Calibri"/>
            </a:endParaRPr>
          </a:p>
          <a:p>
            <a:pPr>
              <a:buNone/>
            </a:pPr>
            <a:r>
              <a:rPr lang="pt-BR" sz="2400" dirty="0">
                <a:ea typeface="+mn-lt"/>
                <a:cs typeface="+mn-lt"/>
              </a:rPr>
              <a:t>    </a:t>
            </a:r>
            <a:r>
              <a:rPr lang="pt-BR" sz="2400" err="1">
                <a:ea typeface="+mn-lt"/>
                <a:cs typeface="+mn-lt"/>
              </a:rPr>
              <a:t>public</a:t>
            </a:r>
            <a:r>
              <a:rPr lang="pt-BR" sz="2400" dirty="0">
                <a:ea typeface="+mn-lt"/>
                <a:cs typeface="+mn-lt"/>
              </a:rPr>
              <a:t> abstract </a:t>
            </a:r>
            <a:r>
              <a:rPr lang="pt-BR" sz="2400" err="1">
                <a:ea typeface="+mn-lt"/>
                <a:cs typeface="+mn-lt"/>
              </a:rPr>
              <a:t>void</a:t>
            </a:r>
            <a:r>
              <a:rPr lang="pt-BR" sz="2400" dirty="0">
                <a:ea typeface="+mn-lt"/>
                <a:cs typeface="+mn-lt"/>
              </a:rPr>
              <a:t> criar();</a:t>
            </a:r>
            <a:endParaRPr lang="pt-BR" sz="2400">
              <a:cs typeface="Calibri"/>
            </a:endParaRPr>
          </a:p>
          <a:p>
            <a:pPr>
              <a:buNone/>
            </a:pPr>
            <a:r>
              <a:rPr lang="pt-BR" sz="2400" dirty="0">
                <a:ea typeface="+mn-lt"/>
                <a:cs typeface="+mn-lt"/>
              </a:rPr>
              <a:t>    </a:t>
            </a:r>
            <a:r>
              <a:rPr lang="pt-BR" sz="2400" err="1">
                <a:ea typeface="+mn-lt"/>
                <a:cs typeface="+mn-lt"/>
              </a:rPr>
              <a:t>public</a:t>
            </a:r>
            <a:r>
              <a:rPr lang="pt-BR" sz="2400" dirty="0">
                <a:ea typeface="+mn-lt"/>
                <a:cs typeface="+mn-lt"/>
              </a:rPr>
              <a:t> </a:t>
            </a:r>
            <a:r>
              <a:rPr lang="pt-BR" sz="2400" err="1">
                <a:ea typeface="+mn-lt"/>
                <a:cs typeface="+mn-lt"/>
              </a:rPr>
              <a:t>void</a:t>
            </a:r>
            <a:r>
              <a:rPr lang="pt-BR" sz="2400" dirty="0">
                <a:ea typeface="+mn-lt"/>
                <a:cs typeface="+mn-lt"/>
              </a:rPr>
              <a:t> </a:t>
            </a:r>
            <a:r>
              <a:rPr lang="pt-BR" sz="2400" err="1">
                <a:ea typeface="+mn-lt"/>
                <a:cs typeface="+mn-lt"/>
              </a:rPr>
              <a:t>colocaMotor</a:t>
            </a:r>
            <a:r>
              <a:rPr lang="pt-BR" sz="2400" dirty="0">
                <a:ea typeface="+mn-lt"/>
                <a:cs typeface="+mn-lt"/>
              </a:rPr>
              <a:t>(final Motor </a:t>
            </a:r>
            <a:r>
              <a:rPr lang="pt-BR" sz="2400" err="1">
                <a:ea typeface="+mn-lt"/>
                <a:cs typeface="+mn-lt"/>
              </a:rPr>
              <a:t>motor</a:t>
            </a:r>
            <a:r>
              <a:rPr lang="pt-BR" sz="2400" dirty="0">
                <a:ea typeface="+mn-lt"/>
                <a:cs typeface="+mn-lt"/>
              </a:rPr>
              <a:t>){</a:t>
            </a:r>
            <a:endParaRPr lang="pt-BR" sz="2400">
              <a:cs typeface="Calibri"/>
            </a:endParaRPr>
          </a:p>
          <a:p>
            <a:pPr>
              <a:buNone/>
            </a:pPr>
            <a:r>
              <a:rPr lang="pt-BR" sz="2400" dirty="0">
                <a:ea typeface="+mn-lt"/>
                <a:cs typeface="+mn-lt"/>
              </a:rPr>
              <a:t>        </a:t>
            </a:r>
            <a:r>
              <a:rPr lang="pt-BR" sz="2400" err="1">
                <a:ea typeface="+mn-lt"/>
                <a:cs typeface="+mn-lt"/>
              </a:rPr>
              <a:t>this.motor</a:t>
            </a:r>
            <a:r>
              <a:rPr lang="pt-BR" sz="2400" dirty="0">
                <a:ea typeface="+mn-lt"/>
                <a:cs typeface="+mn-lt"/>
              </a:rPr>
              <a:t> = motor;</a:t>
            </a:r>
            <a:endParaRPr lang="pt-BR" sz="2400">
              <a:cs typeface="Calibri"/>
            </a:endParaRPr>
          </a:p>
          <a:p>
            <a:pPr>
              <a:buNone/>
            </a:pPr>
            <a:r>
              <a:rPr lang="pt-BR" sz="2400" dirty="0">
                <a:ea typeface="+mn-lt"/>
                <a:cs typeface="+mn-lt"/>
              </a:rPr>
              <a:t>    }</a:t>
            </a:r>
            <a:endParaRPr lang="pt-BR" sz="2400">
              <a:cs typeface="Calibri"/>
            </a:endParaRPr>
          </a:p>
          <a:p>
            <a:pPr>
              <a:buNone/>
            </a:pPr>
            <a:r>
              <a:rPr lang="pt-BR" sz="2400" dirty="0">
                <a:ea typeface="+mn-lt"/>
                <a:cs typeface="+mn-lt"/>
              </a:rPr>
              <a:t>}</a:t>
            </a:r>
            <a:endParaRPr lang="pt-BR" sz="2400" dirty="0">
              <a:cs typeface="Calibri" panose="020F0502020204030204"/>
            </a:endParaRP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5854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a:buNone/>
            </a:pPr>
            <a:r>
              <a:rPr lang="pt-BR" sz="2400" err="1">
                <a:ea typeface="+mn-lt"/>
                <a:cs typeface="+mn-lt"/>
              </a:rPr>
              <a:t>public</a:t>
            </a:r>
            <a:r>
              <a:rPr lang="pt-BR" sz="2400" dirty="0">
                <a:ea typeface="+mn-lt"/>
                <a:cs typeface="+mn-lt"/>
              </a:rPr>
              <a:t> </a:t>
            </a:r>
            <a:r>
              <a:rPr lang="pt-BR" sz="2400" err="1">
                <a:ea typeface="+mn-lt"/>
                <a:cs typeface="+mn-lt"/>
              </a:rPr>
              <a:t>class</a:t>
            </a:r>
            <a:r>
              <a:rPr lang="pt-BR" sz="2400" dirty="0">
                <a:ea typeface="+mn-lt"/>
                <a:cs typeface="+mn-lt"/>
              </a:rPr>
              <a:t> </a:t>
            </a:r>
            <a:r>
              <a:rPr lang="pt-BR" sz="2400" err="1">
                <a:ea typeface="+mn-lt"/>
                <a:cs typeface="+mn-lt"/>
              </a:rPr>
              <a:t>MotorGrande</a:t>
            </a:r>
            <a:r>
              <a:rPr lang="pt-BR" sz="2400" dirty="0">
                <a:ea typeface="+mn-lt"/>
                <a:cs typeface="+mn-lt"/>
              </a:rPr>
              <a:t> </a:t>
            </a:r>
            <a:r>
              <a:rPr lang="pt-BR" sz="2400" err="1">
                <a:ea typeface="+mn-lt"/>
                <a:cs typeface="+mn-lt"/>
              </a:rPr>
              <a:t>implements</a:t>
            </a:r>
            <a:r>
              <a:rPr lang="pt-BR" sz="2400" dirty="0">
                <a:ea typeface="+mn-lt"/>
                <a:cs typeface="+mn-lt"/>
              </a:rPr>
              <a:t> Motor{</a:t>
            </a:r>
            <a:endParaRPr lang="pt-BR" sz="2400">
              <a:cs typeface="Calibri" panose="020F0502020204030204"/>
            </a:endParaRPr>
          </a:p>
          <a:p>
            <a:pPr>
              <a:buNone/>
            </a:pPr>
            <a:r>
              <a:rPr lang="pt-BR" sz="2400" dirty="0">
                <a:ea typeface="+mn-lt"/>
                <a:cs typeface="+mn-lt"/>
              </a:rPr>
              <a:t>    </a:t>
            </a:r>
            <a:r>
              <a:rPr lang="pt-BR" sz="2400" err="1">
                <a:ea typeface="+mn-lt"/>
                <a:cs typeface="+mn-lt"/>
              </a:rPr>
              <a:t>public</a:t>
            </a:r>
            <a:r>
              <a:rPr lang="pt-BR" sz="2400" dirty="0">
                <a:ea typeface="+mn-lt"/>
                <a:cs typeface="+mn-lt"/>
              </a:rPr>
              <a:t> </a:t>
            </a:r>
            <a:r>
              <a:rPr lang="pt-BR" sz="2400" err="1">
                <a:ea typeface="+mn-lt"/>
                <a:cs typeface="+mn-lt"/>
              </a:rPr>
              <a:t>MotorGrande</a:t>
            </a:r>
            <a:r>
              <a:rPr lang="pt-BR" sz="2400" dirty="0">
                <a:ea typeface="+mn-lt"/>
                <a:cs typeface="+mn-lt"/>
              </a:rPr>
              <a:t>() {</a:t>
            </a:r>
            <a:endParaRPr lang="pt-BR" sz="2400">
              <a:cs typeface="Calibri" panose="020F0502020204030204"/>
            </a:endParaRPr>
          </a:p>
          <a:p>
            <a:pPr>
              <a:buNone/>
            </a:pPr>
            <a:r>
              <a:rPr lang="pt-BR" sz="2400" dirty="0">
                <a:cs typeface="Calibri" panose="020F0502020204030204"/>
              </a:rPr>
              <a:t> </a:t>
            </a:r>
            <a:r>
              <a:rPr lang="pt-BR" sz="2400" dirty="0">
                <a:ea typeface="+mn-lt"/>
                <a:cs typeface="+mn-lt"/>
              </a:rPr>
              <a:t>   }</a:t>
            </a:r>
            <a:endParaRPr lang="pt-BR" sz="2400">
              <a:cs typeface="Calibri" panose="020F0502020204030204"/>
            </a:endParaRPr>
          </a:p>
          <a:p>
            <a:pPr>
              <a:buNone/>
            </a:pPr>
            <a:r>
              <a:rPr lang="pt-BR" sz="2400" dirty="0">
                <a:ea typeface="+mn-lt"/>
                <a:cs typeface="+mn-lt"/>
              </a:rPr>
              <a:t>    @</a:t>
            </a:r>
            <a:r>
              <a:rPr lang="pt-BR" sz="2400" err="1">
                <a:ea typeface="+mn-lt"/>
                <a:cs typeface="+mn-lt"/>
              </a:rPr>
              <a:t>Override</a:t>
            </a:r>
            <a:endParaRPr lang="pt-BR" sz="2400">
              <a:cs typeface="Calibri" panose="020F0502020204030204"/>
            </a:endParaRPr>
          </a:p>
          <a:p>
            <a:pPr>
              <a:buNone/>
            </a:pPr>
            <a:r>
              <a:rPr lang="pt-BR" sz="2400" dirty="0">
                <a:ea typeface="+mn-lt"/>
                <a:cs typeface="+mn-lt"/>
              </a:rPr>
              <a:t>    </a:t>
            </a:r>
            <a:r>
              <a:rPr lang="pt-BR" sz="2400" err="1">
                <a:ea typeface="+mn-lt"/>
                <a:cs typeface="+mn-lt"/>
              </a:rPr>
              <a:t>public</a:t>
            </a:r>
            <a:r>
              <a:rPr lang="pt-BR" sz="2400" dirty="0">
                <a:ea typeface="+mn-lt"/>
                <a:cs typeface="+mn-lt"/>
              </a:rPr>
              <a:t> </a:t>
            </a:r>
            <a:r>
              <a:rPr lang="pt-BR" sz="2400" err="1">
                <a:ea typeface="+mn-lt"/>
                <a:cs typeface="+mn-lt"/>
              </a:rPr>
              <a:t>void</a:t>
            </a:r>
            <a:r>
              <a:rPr lang="pt-BR" sz="2400" dirty="0">
                <a:ea typeface="+mn-lt"/>
                <a:cs typeface="+mn-lt"/>
              </a:rPr>
              <a:t> </a:t>
            </a:r>
            <a:r>
              <a:rPr lang="pt-BR" sz="2400" err="1">
                <a:ea typeface="+mn-lt"/>
                <a:cs typeface="+mn-lt"/>
              </a:rPr>
              <a:t>info</a:t>
            </a:r>
            <a:r>
              <a:rPr lang="pt-BR" sz="2400" dirty="0">
                <a:ea typeface="+mn-lt"/>
                <a:cs typeface="+mn-lt"/>
              </a:rPr>
              <a:t>() {</a:t>
            </a:r>
            <a:endParaRPr lang="pt-BR" sz="2400">
              <a:cs typeface="Calibri" panose="020F0502020204030204"/>
            </a:endParaRPr>
          </a:p>
          <a:p>
            <a:pPr>
              <a:buNone/>
            </a:pPr>
            <a:r>
              <a:rPr lang="pt-BR" sz="2400" dirty="0">
                <a:ea typeface="+mn-lt"/>
                <a:cs typeface="+mn-lt"/>
              </a:rPr>
              <a:t>        </a:t>
            </a:r>
            <a:r>
              <a:rPr lang="pt-BR" sz="2400" err="1">
                <a:ea typeface="+mn-lt"/>
                <a:cs typeface="+mn-lt"/>
              </a:rPr>
              <a:t>System.out.println</a:t>
            </a:r>
            <a:r>
              <a:rPr lang="pt-BR" sz="2400" dirty="0">
                <a:ea typeface="+mn-lt"/>
                <a:cs typeface="+mn-lt"/>
              </a:rPr>
              <a:t>("Possui motor grande!");</a:t>
            </a:r>
            <a:endParaRPr lang="pt-BR" sz="2400">
              <a:cs typeface="Calibri" panose="020F0502020204030204"/>
            </a:endParaRPr>
          </a:p>
          <a:p>
            <a:pPr>
              <a:buNone/>
            </a:pPr>
            <a:r>
              <a:rPr lang="pt-BR" sz="2400" dirty="0">
                <a:ea typeface="+mn-lt"/>
                <a:cs typeface="+mn-lt"/>
              </a:rPr>
              <a:t>    }</a:t>
            </a:r>
            <a:endParaRPr lang="pt-BR" sz="2400">
              <a:cs typeface="Calibri"/>
            </a:endParaRPr>
          </a:p>
          <a:p>
            <a:pPr>
              <a:buNone/>
            </a:pPr>
            <a:r>
              <a:rPr lang="pt-BR" sz="2400" dirty="0">
                <a:ea typeface="+mn-lt"/>
                <a:cs typeface="+mn-lt"/>
              </a:rPr>
              <a:t>}</a:t>
            </a:r>
            <a:endParaRPr lang="pt-BR" sz="2400">
              <a:cs typeface="Calibri" panose="020F0502020204030204"/>
            </a:endParaRP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75549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a:buNone/>
            </a:pPr>
            <a:r>
              <a:rPr lang="pt-BR" sz="2000" err="1">
                <a:ea typeface="+mn-lt"/>
                <a:cs typeface="+mn-lt"/>
              </a:rPr>
              <a:t>public</a:t>
            </a:r>
            <a:r>
              <a:rPr lang="pt-BR" sz="2000" dirty="0">
                <a:ea typeface="+mn-lt"/>
                <a:cs typeface="+mn-lt"/>
              </a:rPr>
              <a:t> </a:t>
            </a:r>
            <a:r>
              <a:rPr lang="pt-BR" sz="2000" err="1">
                <a:ea typeface="+mn-lt"/>
                <a:cs typeface="+mn-lt"/>
              </a:rPr>
              <a:t>class</a:t>
            </a:r>
            <a:r>
              <a:rPr lang="pt-BR" sz="2000" dirty="0">
                <a:ea typeface="+mn-lt"/>
                <a:cs typeface="+mn-lt"/>
              </a:rPr>
              <a:t> </a:t>
            </a:r>
            <a:r>
              <a:rPr lang="pt-BR" sz="2000" err="1">
                <a:ea typeface="+mn-lt"/>
                <a:cs typeface="+mn-lt"/>
              </a:rPr>
              <a:t>MotorPequeno</a:t>
            </a:r>
            <a:r>
              <a:rPr lang="pt-BR" sz="2000" dirty="0">
                <a:ea typeface="+mn-lt"/>
                <a:cs typeface="+mn-lt"/>
              </a:rPr>
              <a:t> </a:t>
            </a:r>
            <a:r>
              <a:rPr lang="pt-BR" sz="2000" err="1">
                <a:ea typeface="+mn-lt"/>
                <a:cs typeface="+mn-lt"/>
              </a:rPr>
              <a:t>implements</a:t>
            </a:r>
            <a:r>
              <a:rPr lang="pt-BR" sz="2000" dirty="0">
                <a:ea typeface="+mn-lt"/>
                <a:cs typeface="+mn-lt"/>
              </a:rPr>
              <a:t> Motor{</a:t>
            </a:r>
            <a:endParaRPr lang="pt-BR" sz="2000">
              <a:ea typeface="+mn-lt"/>
              <a:cs typeface="+mn-lt"/>
            </a:endParaRPr>
          </a:p>
          <a:p>
            <a:pPr>
              <a:buNone/>
            </a:pPr>
            <a:r>
              <a:rPr lang="pt-BR" sz="2000" dirty="0">
                <a:ea typeface="+mn-lt"/>
                <a:cs typeface="+mn-lt"/>
              </a:rPr>
              <a:t>    </a:t>
            </a:r>
            <a:r>
              <a:rPr lang="pt-BR" sz="2000" err="1">
                <a:ea typeface="+mn-lt"/>
                <a:cs typeface="+mn-lt"/>
              </a:rPr>
              <a:t>public</a:t>
            </a:r>
            <a:r>
              <a:rPr lang="pt-BR" sz="2000" dirty="0">
                <a:ea typeface="+mn-lt"/>
                <a:cs typeface="+mn-lt"/>
              </a:rPr>
              <a:t> </a:t>
            </a:r>
            <a:r>
              <a:rPr lang="pt-BR" sz="2000" err="1">
                <a:ea typeface="+mn-lt"/>
                <a:cs typeface="+mn-lt"/>
              </a:rPr>
              <a:t>MotorPequeno</a:t>
            </a:r>
            <a:r>
              <a:rPr lang="pt-BR" sz="2000" dirty="0">
                <a:ea typeface="+mn-lt"/>
                <a:cs typeface="+mn-lt"/>
              </a:rPr>
              <a:t>() {</a:t>
            </a:r>
            <a:endParaRPr lang="pt-BR" sz="2000">
              <a:cs typeface="Calibri" panose="020F0502020204030204"/>
            </a:endParaRPr>
          </a:p>
          <a:p>
            <a:pPr>
              <a:buNone/>
            </a:pPr>
            <a:r>
              <a:rPr lang="pt-BR" sz="2000" dirty="0">
                <a:ea typeface="+mn-lt"/>
                <a:cs typeface="+mn-lt"/>
              </a:rPr>
              <a:t>    }</a:t>
            </a:r>
            <a:endParaRPr lang="pt-BR" sz="2000">
              <a:ea typeface="+mn-lt"/>
              <a:cs typeface="+mn-lt"/>
            </a:endParaRPr>
          </a:p>
          <a:p>
            <a:pPr>
              <a:buNone/>
            </a:pPr>
            <a:r>
              <a:rPr lang="pt-BR" sz="2000" dirty="0">
                <a:ea typeface="+mn-lt"/>
                <a:cs typeface="+mn-lt"/>
              </a:rPr>
              <a:t>    @</a:t>
            </a:r>
            <a:r>
              <a:rPr lang="pt-BR" sz="2000" err="1">
                <a:ea typeface="+mn-lt"/>
                <a:cs typeface="+mn-lt"/>
              </a:rPr>
              <a:t>Override</a:t>
            </a:r>
            <a:endParaRPr lang="pt-BR" sz="2000">
              <a:ea typeface="+mn-lt"/>
              <a:cs typeface="+mn-lt"/>
            </a:endParaRPr>
          </a:p>
          <a:p>
            <a:pPr>
              <a:buNone/>
            </a:pPr>
            <a:r>
              <a:rPr lang="pt-BR" sz="2000" dirty="0">
                <a:ea typeface="+mn-lt"/>
                <a:cs typeface="+mn-lt"/>
              </a:rPr>
              <a:t>    </a:t>
            </a:r>
            <a:r>
              <a:rPr lang="pt-BR" sz="2000" err="1">
                <a:ea typeface="+mn-lt"/>
                <a:cs typeface="+mn-lt"/>
              </a:rPr>
              <a:t>public</a:t>
            </a:r>
            <a:r>
              <a:rPr lang="pt-BR" sz="2000" dirty="0">
                <a:ea typeface="+mn-lt"/>
                <a:cs typeface="+mn-lt"/>
              </a:rPr>
              <a:t> </a:t>
            </a:r>
            <a:r>
              <a:rPr lang="pt-BR" sz="2000" err="1">
                <a:ea typeface="+mn-lt"/>
                <a:cs typeface="+mn-lt"/>
              </a:rPr>
              <a:t>void</a:t>
            </a:r>
            <a:r>
              <a:rPr lang="pt-BR" sz="2000" dirty="0">
                <a:ea typeface="+mn-lt"/>
                <a:cs typeface="+mn-lt"/>
              </a:rPr>
              <a:t> </a:t>
            </a:r>
            <a:r>
              <a:rPr lang="pt-BR" sz="2000" err="1">
                <a:ea typeface="+mn-lt"/>
                <a:cs typeface="+mn-lt"/>
              </a:rPr>
              <a:t>info</a:t>
            </a:r>
            <a:r>
              <a:rPr lang="pt-BR" sz="2000" dirty="0">
                <a:ea typeface="+mn-lt"/>
                <a:cs typeface="+mn-lt"/>
              </a:rPr>
              <a:t>() {</a:t>
            </a:r>
            <a:endParaRPr lang="pt-BR" sz="2000">
              <a:ea typeface="+mn-lt"/>
              <a:cs typeface="+mn-lt"/>
            </a:endParaRPr>
          </a:p>
          <a:p>
            <a:pPr>
              <a:buNone/>
            </a:pPr>
            <a:r>
              <a:rPr lang="pt-BR" sz="2000" dirty="0">
                <a:ea typeface="+mn-lt"/>
                <a:cs typeface="+mn-lt"/>
              </a:rPr>
              <a:t>        </a:t>
            </a:r>
            <a:r>
              <a:rPr lang="pt-BR" sz="2000" err="1">
                <a:ea typeface="+mn-lt"/>
                <a:cs typeface="+mn-lt"/>
              </a:rPr>
              <a:t>System.out.println</a:t>
            </a:r>
            <a:r>
              <a:rPr lang="pt-BR" sz="2000" dirty="0">
                <a:ea typeface="+mn-lt"/>
                <a:cs typeface="+mn-lt"/>
              </a:rPr>
              <a:t>("Possui motor pequeno!");</a:t>
            </a:r>
            <a:endParaRPr lang="pt-BR" sz="2000">
              <a:ea typeface="+mn-lt"/>
              <a:cs typeface="+mn-lt"/>
            </a:endParaRPr>
          </a:p>
          <a:p>
            <a:pPr>
              <a:buNone/>
            </a:pPr>
            <a:r>
              <a:rPr lang="pt-BR" sz="2000" dirty="0">
                <a:ea typeface="+mn-lt"/>
                <a:cs typeface="+mn-lt"/>
              </a:rPr>
              <a:t>    }</a:t>
            </a:r>
            <a:endParaRPr lang="pt-BR" sz="2000">
              <a:ea typeface="+mn-lt"/>
              <a:cs typeface="+mn-lt"/>
            </a:endParaRPr>
          </a:p>
          <a:p>
            <a:pPr>
              <a:buNone/>
            </a:pPr>
            <a:r>
              <a:rPr lang="pt-BR" sz="2000" dirty="0">
                <a:ea typeface="+mn-lt"/>
                <a:cs typeface="+mn-lt"/>
              </a:rPr>
              <a:t>}</a:t>
            </a:r>
            <a:endParaRPr lang="pt-BR" sz="20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01072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a:buNone/>
            </a:pPr>
            <a:r>
              <a:rPr lang="pt-BR" sz="2000" err="1">
                <a:ea typeface="+mn-lt"/>
                <a:cs typeface="+mn-lt"/>
              </a:rPr>
              <a:t>public</a:t>
            </a:r>
            <a:r>
              <a:rPr lang="pt-BR" sz="2000" dirty="0">
                <a:ea typeface="+mn-lt"/>
                <a:cs typeface="+mn-lt"/>
              </a:rPr>
              <a:t> </a:t>
            </a:r>
            <a:r>
              <a:rPr lang="pt-BR" sz="2000" err="1">
                <a:ea typeface="+mn-lt"/>
                <a:cs typeface="+mn-lt"/>
              </a:rPr>
              <a:t>class</a:t>
            </a:r>
            <a:r>
              <a:rPr lang="pt-BR" sz="2000" dirty="0">
                <a:ea typeface="+mn-lt"/>
                <a:cs typeface="+mn-lt"/>
              </a:rPr>
              <a:t> Carro </a:t>
            </a:r>
            <a:r>
              <a:rPr lang="pt-BR" sz="2000" err="1">
                <a:ea typeface="+mn-lt"/>
                <a:cs typeface="+mn-lt"/>
              </a:rPr>
              <a:t>extends</a:t>
            </a:r>
            <a:r>
              <a:rPr lang="pt-BR" sz="2000" dirty="0">
                <a:ea typeface="+mn-lt"/>
                <a:cs typeface="+mn-lt"/>
              </a:rPr>
              <a:t> Veiculo{</a:t>
            </a:r>
            <a:endParaRPr lang="pt-BR" sz="2000">
              <a:cs typeface="Calibri" panose="020F0502020204030204"/>
            </a:endParaRPr>
          </a:p>
          <a:p>
            <a:pPr>
              <a:buNone/>
            </a:pPr>
            <a:r>
              <a:rPr lang="pt-BR" sz="2000" dirty="0">
                <a:ea typeface="+mn-lt"/>
                <a:cs typeface="+mn-lt"/>
              </a:rPr>
              <a:t>    </a:t>
            </a:r>
            <a:r>
              <a:rPr lang="pt-BR" sz="2000" err="1">
                <a:ea typeface="+mn-lt"/>
                <a:cs typeface="+mn-lt"/>
              </a:rPr>
              <a:t>public</a:t>
            </a:r>
            <a:r>
              <a:rPr lang="pt-BR" sz="2000" dirty="0">
                <a:ea typeface="+mn-lt"/>
                <a:cs typeface="+mn-lt"/>
              </a:rPr>
              <a:t> Carro(final Motor </a:t>
            </a:r>
            <a:r>
              <a:rPr lang="pt-BR" sz="2000" err="1">
                <a:ea typeface="+mn-lt"/>
                <a:cs typeface="+mn-lt"/>
              </a:rPr>
              <a:t>motor</a:t>
            </a:r>
            <a:r>
              <a:rPr lang="pt-BR" sz="2000" dirty="0">
                <a:ea typeface="+mn-lt"/>
                <a:cs typeface="+mn-lt"/>
              </a:rPr>
              <a:t>) {</a:t>
            </a:r>
            <a:endParaRPr lang="pt-BR" sz="2000">
              <a:cs typeface="Calibri"/>
            </a:endParaRPr>
          </a:p>
          <a:p>
            <a:pPr>
              <a:buNone/>
            </a:pPr>
            <a:r>
              <a:rPr lang="pt-BR" sz="2000" dirty="0">
                <a:ea typeface="+mn-lt"/>
                <a:cs typeface="+mn-lt"/>
              </a:rPr>
              <a:t>        </a:t>
            </a:r>
            <a:r>
              <a:rPr lang="pt-BR" sz="2000" err="1">
                <a:ea typeface="+mn-lt"/>
                <a:cs typeface="+mn-lt"/>
              </a:rPr>
              <a:t>this.motor</a:t>
            </a:r>
            <a:r>
              <a:rPr lang="pt-BR" sz="2000" dirty="0">
                <a:ea typeface="+mn-lt"/>
                <a:cs typeface="+mn-lt"/>
              </a:rPr>
              <a:t> = motor;</a:t>
            </a:r>
            <a:endParaRPr lang="pt-BR" sz="2000">
              <a:cs typeface="Calibri"/>
            </a:endParaRPr>
          </a:p>
          <a:p>
            <a:pPr>
              <a:buNone/>
            </a:pPr>
            <a:r>
              <a:rPr lang="pt-BR" sz="2000" dirty="0">
                <a:ea typeface="+mn-lt"/>
                <a:cs typeface="+mn-lt"/>
              </a:rPr>
              <a:t>    }</a:t>
            </a:r>
            <a:endParaRPr lang="pt-BR" sz="2000">
              <a:cs typeface="Calibri"/>
            </a:endParaRPr>
          </a:p>
          <a:p>
            <a:pPr>
              <a:buNone/>
            </a:pPr>
            <a:r>
              <a:rPr lang="pt-BR" sz="2000" dirty="0">
                <a:ea typeface="+mn-lt"/>
                <a:cs typeface="+mn-lt"/>
              </a:rPr>
              <a:t>    @</a:t>
            </a:r>
            <a:r>
              <a:rPr lang="pt-BR" sz="2000" err="1">
                <a:ea typeface="+mn-lt"/>
                <a:cs typeface="+mn-lt"/>
              </a:rPr>
              <a:t>Override</a:t>
            </a:r>
            <a:endParaRPr lang="pt-BR" sz="2000">
              <a:cs typeface="Calibri"/>
            </a:endParaRPr>
          </a:p>
          <a:p>
            <a:pPr>
              <a:buNone/>
            </a:pPr>
            <a:r>
              <a:rPr lang="pt-BR" sz="2000" dirty="0">
                <a:ea typeface="+mn-lt"/>
                <a:cs typeface="+mn-lt"/>
              </a:rPr>
              <a:t>    </a:t>
            </a:r>
            <a:r>
              <a:rPr lang="pt-BR" sz="2000" err="1">
                <a:ea typeface="+mn-lt"/>
                <a:cs typeface="+mn-lt"/>
              </a:rPr>
              <a:t>public</a:t>
            </a:r>
            <a:r>
              <a:rPr lang="pt-BR" sz="2000" dirty="0">
                <a:ea typeface="+mn-lt"/>
                <a:cs typeface="+mn-lt"/>
              </a:rPr>
              <a:t> </a:t>
            </a:r>
            <a:r>
              <a:rPr lang="pt-BR" sz="2000" err="1">
                <a:ea typeface="+mn-lt"/>
                <a:cs typeface="+mn-lt"/>
              </a:rPr>
              <a:t>void</a:t>
            </a:r>
            <a:r>
              <a:rPr lang="pt-BR" sz="2000" dirty="0">
                <a:ea typeface="+mn-lt"/>
                <a:cs typeface="+mn-lt"/>
              </a:rPr>
              <a:t> criar() {</a:t>
            </a:r>
            <a:endParaRPr lang="pt-BR" sz="2000">
              <a:cs typeface="Calibri"/>
            </a:endParaRPr>
          </a:p>
          <a:p>
            <a:pPr>
              <a:buNone/>
            </a:pPr>
            <a:r>
              <a:rPr lang="pt-BR" sz="2000" dirty="0">
                <a:ea typeface="+mn-lt"/>
                <a:cs typeface="+mn-lt"/>
              </a:rPr>
              <a:t>        </a:t>
            </a:r>
            <a:r>
              <a:rPr lang="pt-BR" sz="2000" err="1">
                <a:ea typeface="+mn-lt"/>
                <a:cs typeface="+mn-lt"/>
              </a:rPr>
              <a:t>System.out.println</a:t>
            </a:r>
            <a:r>
              <a:rPr lang="pt-BR" sz="2000" dirty="0">
                <a:ea typeface="+mn-lt"/>
                <a:cs typeface="+mn-lt"/>
              </a:rPr>
              <a:t>("\</a:t>
            </a:r>
            <a:r>
              <a:rPr lang="pt-BR" sz="2000" err="1">
                <a:ea typeface="+mn-lt"/>
                <a:cs typeface="+mn-lt"/>
              </a:rPr>
              <a:t>nO</a:t>
            </a:r>
            <a:r>
              <a:rPr lang="pt-BR" sz="2000" dirty="0">
                <a:ea typeface="+mn-lt"/>
                <a:cs typeface="+mn-lt"/>
              </a:rPr>
              <a:t> carro está pronto!");</a:t>
            </a:r>
            <a:endParaRPr lang="pt-BR" sz="2000">
              <a:cs typeface="Calibri"/>
            </a:endParaRPr>
          </a:p>
          <a:p>
            <a:pPr>
              <a:buNone/>
            </a:pPr>
            <a:r>
              <a:rPr lang="pt-BR" sz="2000" dirty="0">
                <a:ea typeface="+mn-lt"/>
                <a:cs typeface="+mn-lt"/>
              </a:rPr>
              <a:t>        motor.info();</a:t>
            </a:r>
            <a:endParaRPr lang="pt-BR" sz="2000">
              <a:cs typeface="Calibri"/>
            </a:endParaRPr>
          </a:p>
          <a:p>
            <a:pPr>
              <a:buNone/>
            </a:pPr>
            <a:r>
              <a:rPr lang="pt-BR" sz="2000" dirty="0">
                <a:ea typeface="+mn-lt"/>
                <a:cs typeface="+mn-lt"/>
              </a:rPr>
              <a:t>    }</a:t>
            </a:r>
            <a:endParaRPr lang="pt-BR" sz="2000">
              <a:cs typeface="Calibri"/>
            </a:endParaRPr>
          </a:p>
          <a:p>
            <a:pPr>
              <a:buNone/>
            </a:pPr>
            <a:r>
              <a:rPr lang="pt-BR" sz="2000" dirty="0">
                <a:ea typeface="+mn-lt"/>
                <a:cs typeface="+mn-lt"/>
              </a:rPr>
              <a:t>}</a:t>
            </a:r>
            <a:endParaRPr lang="pt-BR" sz="2000" dirty="0">
              <a:cs typeface="Calibri" panose="020F0502020204030204"/>
            </a:endParaRPr>
          </a:p>
          <a:p>
            <a:pPr>
              <a:buNone/>
            </a:pPr>
            <a:endParaRPr lang="pt-BR" sz="1400" dirty="0">
              <a:cs typeface="Calibri"/>
            </a:endParaRP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95401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a:buNone/>
            </a:pPr>
            <a:r>
              <a:rPr lang="pt-BR" sz="2000" err="1">
                <a:ea typeface="+mn-lt"/>
                <a:cs typeface="+mn-lt"/>
              </a:rPr>
              <a:t>public</a:t>
            </a:r>
            <a:r>
              <a:rPr lang="pt-BR" sz="2000" dirty="0">
                <a:ea typeface="+mn-lt"/>
                <a:cs typeface="+mn-lt"/>
              </a:rPr>
              <a:t> </a:t>
            </a:r>
            <a:r>
              <a:rPr lang="pt-BR" sz="2000" err="1">
                <a:ea typeface="+mn-lt"/>
                <a:cs typeface="+mn-lt"/>
              </a:rPr>
              <a:t>class</a:t>
            </a:r>
            <a:r>
              <a:rPr lang="pt-BR" sz="2000" dirty="0">
                <a:ea typeface="+mn-lt"/>
                <a:cs typeface="+mn-lt"/>
              </a:rPr>
              <a:t> </a:t>
            </a:r>
            <a:r>
              <a:rPr lang="pt-BR" sz="2000" err="1">
                <a:ea typeface="+mn-lt"/>
                <a:cs typeface="+mn-lt"/>
              </a:rPr>
              <a:t>Caminhao</a:t>
            </a:r>
            <a:r>
              <a:rPr lang="pt-BR" sz="2000" dirty="0">
                <a:ea typeface="+mn-lt"/>
                <a:cs typeface="+mn-lt"/>
              </a:rPr>
              <a:t> </a:t>
            </a:r>
            <a:r>
              <a:rPr lang="pt-BR" sz="2000" err="1">
                <a:ea typeface="+mn-lt"/>
                <a:cs typeface="+mn-lt"/>
              </a:rPr>
              <a:t>extends</a:t>
            </a:r>
            <a:r>
              <a:rPr lang="pt-BR" sz="2000" dirty="0">
                <a:ea typeface="+mn-lt"/>
                <a:cs typeface="+mn-lt"/>
              </a:rPr>
              <a:t> Veiculo{ </a:t>
            </a:r>
            <a:endParaRPr lang="pt-BR" sz="2000" dirty="0">
              <a:cs typeface="Calibri" panose="020F0502020204030204"/>
            </a:endParaRPr>
          </a:p>
          <a:p>
            <a:pPr>
              <a:buNone/>
            </a:pPr>
            <a:r>
              <a:rPr lang="pt-BR" sz="2000" dirty="0">
                <a:ea typeface="+mn-lt"/>
                <a:cs typeface="+mn-lt"/>
              </a:rPr>
              <a:t>    </a:t>
            </a:r>
            <a:r>
              <a:rPr lang="pt-BR" sz="2000" err="1">
                <a:ea typeface="+mn-lt"/>
                <a:cs typeface="+mn-lt"/>
              </a:rPr>
              <a:t>public</a:t>
            </a:r>
            <a:r>
              <a:rPr lang="pt-BR" sz="2000" dirty="0">
                <a:ea typeface="+mn-lt"/>
                <a:cs typeface="+mn-lt"/>
              </a:rPr>
              <a:t> </a:t>
            </a:r>
            <a:r>
              <a:rPr lang="pt-BR" sz="2000" err="1">
                <a:ea typeface="+mn-lt"/>
                <a:cs typeface="+mn-lt"/>
              </a:rPr>
              <a:t>Caminhao</a:t>
            </a:r>
            <a:r>
              <a:rPr lang="pt-BR" sz="2000" dirty="0">
                <a:ea typeface="+mn-lt"/>
                <a:cs typeface="+mn-lt"/>
              </a:rPr>
              <a:t>(final Motor </a:t>
            </a:r>
            <a:r>
              <a:rPr lang="pt-BR" sz="2000" err="1">
                <a:ea typeface="+mn-lt"/>
                <a:cs typeface="+mn-lt"/>
              </a:rPr>
              <a:t>motor</a:t>
            </a:r>
            <a:r>
              <a:rPr lang="pt-BR" sz="2000" dirty="0">
                <a:ea typeface="+mn-lt"/>
                <a:cs typeface="+mn-lt"/>
              </a:rPr>
              <a:t>) {</a:t>
            </a:r>
            <a:endParaRPr lang="pt-BR" sz="2000">
              <a:cs typeface="Calibri"/>
            </a:endParaRPr>
          </a:p>
          <a:p>
            <a:pPr>
              <a:buNone/>
            </a:pPr>
            <a:r>
              <a:rPr lang="pt-BR" sz="2000" dirty="0">
                <a:ea typeface="+mn-lt"/>
                <a:cs typeface="+mn-lt"/>
              </a:rPr>
              <a:t>        </a:t>
            </a:r>
            <a:r>
              <a:rPr lang="pt-BR" sz="2000" err="1">
                <a:ea typeface="+mn-lt"/>
                <a:cs typeface="+mn-lt"/>
              </a:rPr>
              <a:t>this.motor</a:t>
            </a:r>
            <a:r>
              <a:rPr lang="pt-BR" sz="2000" dirty="0">
                <a:ea typeface="+mn-lt"/>
                <a:cs typeface="+mn-lt"/>
              </a:rPr>
              <a:t> = motor;</a:t>
            </a:r>
            <a:endParaRPr lang="pt-BR" sz="2000">
              <a:cs typeface="Calibri"/>
            </a:endParaRPr>
          </a:p>
          <a:p>
            <a:pPr>
              <a:buNone/>
            </a:pPr>
            <a:r>
              <a:rPr lang="pt-BR" sz="2000" dirty="0">
                <a:ea typeface="+mn-lt"/>
                <a:cs typeface="+mn-lt"/>
              </a:rPr>
              <a:t>    }</a:t>
            </a:r>
            <a:endParaRPr lang="pt-BR" sz="2000">
              <a:cs typeface="Calibri"/>
            </a:endParaRPr>
          </a:p>
          <a:p>
            <a:pPr>
              <a:buNone/>
            </a:pPr>
            <a:r>
              <a:rPr lang="pt-BR" sz="2000" dirty="0">
                <a:cs typeface="Calibri" panose="020F0502020204030204"/>
              </a:rPr>
              <a:t> </a:t>
            </a:r>
            <a:r>
              <a:rPr lang="pt-BR" sz="2000" dirty="0">
                <a:ea typeface="+mn-lt"/>
                <a:cs typeface="+mn-lt"/>
              </a:rPr>
              <a:t>   @</a:t>
            </a:r>
            <a:r>
              <a:rPr lang="pt-BR" sz="2000" err="1">
                <a:ea typeface="+mn-lt"/>
                <a:cs typeface="+mn-lt"/>
              </a:rPr>
              <a:t>Override</a:t>
            </a:r>
            <a:endParaRPr lang="pt-BR" sz="2000">
              <a:cs typeface="Calibri"/>
            </a:endParaRPr>
          </a:p>
          <a:p>
            <a:pPr>
              <a:buNone/>
            </a:pPr>
            <a:r>
              <a:rPr lang="pt-BR" sz="2000" dirty="0">
                <a:ea typeface="+mn-lt"/>
                <a:cs typeface="+mn-lt"/>
              </a:rPr>
              <a:t>    </a:t>
            </a:r>
            <a:r>
              <a:rPr lang="pt-BR" sz="2000" err="1">
                <a:ea typeface="+mn-lt"/>
                <a:cs typeface="+mn-lt"/>
              </a:rPr>
              <a:t>public</a:t>
            </a:r>
            <a:r>
              <a:rPr lang="pt-BR" sz="2000" dirty="0">
                <a:ea typeface="+mn-lt"/>
                <a:cs typeface="+mn-lt"/>
              </a:rPr>
              <a:t> </a:t>
            </a:r>
            <a:r>
              <a:rPr lang="pt-BR" sz="2000" err="1">
                <a:ea typeface="+mn-lt"/>
                <a:cs typeface="+mn-lt"/>
              </a:rPr>
              <a:t>void</a:t>
            </a:r>
            <a:r>
              <a:rPr lang="pt-BR" sz="2000" dirty="0">
                <a:ea typeface="+mn-lt"/>
                <a:cs typeface="+mn-lt"/>
              </a:rPr>
              <a:t> criar() {</a:t>
            </a:r>
            <a:endParaRPr lang="pt-BR" sz="2000">
              <a:cs typeface="Calibri"/>
            </a:endParaRPr>
          </a:p>
          <a:p>
            <a:pPr>
              <a:buNone/>
            </a:pPr>
            <a:r>
              <a:rPr lang="pt-BR" sz="2000" dirty="0">
                <a:ea typeface="+mn-lt"/>
                <a:cs typeface="+mn-lt"/>
              </a:rPr>
              <a:t>        </a:t>
            </a:r>
            <a:r>
              <a:rPr lang="pt-BR" sz="2000" err="1">
                <a:ea typeface="+mn-lt"/>
                <a:cs typeface="+mn-lt"/>
              </a:rPr>
              <a:t>System.out.println</a:t>
            </a:r>
            <a:r>
              <a:rPr lang="pt-BR" sz="2000" dirty="0">
                <a:ea typeface="+mn-lt"/>
                <a:cs typeface="+mn-lt"/>
              </a:rPr>
              <a:t>("\</a:t>
            </a:r>
            <a:r>
              <a:rPr lang="pt-BR" sz="2000" err="1">
                <a:ea typeface="+mn-lt"/>
                <a:cs typeface="+mn-lt"/>
              </a:rPr>
              <a:t>nO</a:t>
            </a:r>
            <a:r>
              <a:rPr lang="pt-BR" sz="2000" dirty="0">
                <a:ea typeface="+mn-lt"/>
                <a:cs typeface="+mn-lt"/>
              </a:rPr>
              <a:t> caminhão está pronto!");</a:t>
            </a:r>
            <a:endParaRPr lang="pt-BR" sz="2000">
              <a:cs typeface="Calibri"/>
            </a:endParaRPr>
          </a:p>
          <a:p>
            <a:pPr>
              <a:buNone/>
            </a:pPr>
            <a:r>
              <a:rPr lang="pt-BR" sz="2000" dirty="0">
                <a:ea typeface="+mn-lt"/>
                <a:cs typeface="+mn-lt"/>
              </a:rPr>
              <a:t>        motor.info();</a:t>
            </a:r>
            <a:endParaRPr lang="pt-BR" sz="2000">
              <a:cs typeface="Calibri"/>
            </a:endParaRPr>
          </a:p>
          <a:p>
            <a:pPr>
              <a:buNone/>
            </a:pPr>
            <a:r>
              <a:rPr lang="pt-BR" sz="2000" dirty="0">
                <a:ea typeface="+mn-lt"/>
                <a:cs typeface="+mn-lt"/>
              </a:rPr>
              <a:t>    }</a:t>
            </a:r>
            <a:endParaRPr lang="pt-BR" sz="2000">
              <a:cs typeface="Calibri"/>
            </a:endParaRPr>
          </a:p>
          <a:p>
            <a:pPr>
              <a:buNone/>
            </a:pPr>
            <a:r>
              <a:rPr lang="pt-BR" sz="2000" dirty="0">
                <a:ea typeface="+mn-lt"/>
                <a:cs typeface="+mn-lt"/>
              </a:rPr>
              <a:t>}</a:t>
            </a:r>
            <a:endParaRPr lang="pt-BR" sz="2000" dirty="0"/>
          </a:p>
          <a:p>
            <a:pPr>
              <a:buNone/>
            </a:pPr>
            <a:endParaRPr lang="pt-BR" sz="1400" dirty="0">
              <a:cs typeface="Calibri"/>
            </a:endParaRP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513108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a:buNone/>
            </a:pPr>
            <a:r>
              <a:rPr lang="pt-BR" sz="2000" err="1">
                <a:ea typeface="+mn-lt"/>
                <a:cs typeface="+mn-lt"/>
              </a:rPr>
              <a:t>public</a:t>
            </a:r>
            <a:r>
              <a:rPr lang="pt-BR" sz="2000" dirty="0">
                <a:ea typeface="+mn-lt"/>
                <a:cs typeface="+mn-lt"/>
              </a:rPr>
              <a:t> </a:t>
            </a:r>
            <a:r>
              <a:rPr lang="pt-BR" sz="2000" err="1">
                <a:ea typeface="+mn-lt"/>
                <a:cs typeface="+mn-lt"/>
              </a:rPr>
              <a:t>class</a:t>
            </a:r>
            <a:r>
              <a:rPr lang="pt-BR" sz="2000" dirty="0">
                <a:ea typeface="+mn-lt"/>
                <a:cs typeface="+mn-lt"/>
              </a:rPr>
              <a:t> </a:t>
            </a:r>
            <a:r>
              <a:rPr lang="pt-BR" sz="2000" err="1">
                <a:ea typeface="+mn-lt"/>
                <a:cs typeface="+mn-lt"/>
              </a:rPr>
              <a:t>Main</a:t>
            </a:r>
            <a:r>
              <a:rPr lang="pt-BR" sz="2000" dirty="0">
                <a:ea typeface="+mn-lt"/>
                <a:cs typeface="+mn-lt"/>
              </a:rPr>
              <a:t> {</a:t>
            </a:r>
          </a:p>
          <a:p>
            <a:pPr>
              <a:buNone/>
            </a:pPr>
            <a:r>
              <a:rPr lang="pt-BR" sz="2000" dirty="0">
                <a:ea typeface="+mn-lt"/>
                <a:cs typeface="+mn-lt"/>
              </a:rPr>
              <a:t>    </a:t>
            </a:r>
            <a:r>
              <a:rPr lang="pt-BR" sz="2000" err="1">
                <a:ea typeface="+mn-lt"/>
                <a:cs typeface="+mn-lt"/>
              </a:rPr>
              <a:t>public</a:t>
            </a:r>
            <a:r>
              <a:rPr lang="pt-BR" sz="2000" dirty="0">
                <a:ea typeface="+mn-lt"/>
                <a:cs typeface="+mn-lt"/>
              </a:rPr>
              <a:t> </a:t>
            </a:r>
            <a:r>
              <a:rPr lang="pt-BR" sz="2000" err="1">
                <a:ea typeface="+mn-lt"/>
                <a:cs typeface="+mn-lt"/>
              </a:rPr>
              <a:t>static</a:t>
            </a:r>
            <a:r>
              <a:rPr lang="pt-BR" sz="2000" dirty="0">
                <a:ea typeface="+mn-lt"/>
                <a:cs typeface="+mn-lt"/>
              </a:rPr>
              <a:t> </a:t>
            </a:r>
            <a:r>
              <a:rPr lang="pt-BR" sz="2000" err="1">
                <a:ea typeface="+mn-lt"/>
                <a:cs typeface="+mn-lt"/>
              </a:rPr>
              <a:t>void</a:t>
            </a:r>
            <a:r>
              <a:rPr lang="pt-BR" sz="2000" dirty="0">
                <a:ea typeface="+mn-lt"/>
                <a:cs typeface="+mn-lt"/>
              </a:rPr>
              <a:t> </a:t>
            </a:r>
            <a:r>
              <a:rPr lang="pt-BR" sz="2000" err="1">
                <a:ea typeface="+mn-lt"/>
                <a:cs typeface="+mn-lt"/>
              </a:rPr>
              <a:t>main</a:t>
            </a:r>
            <a:r>
              <a:rPr lang="pt-BR" sz="2000" dirty="0">
                <a:ea typeface="+mn-lt"/>
                <a:cs typeface="+mn-lt"/>
              </a:rPr>
              <a:t>(</a:t>
            </a:r>
            <a:r>
              <a:rPr lang="pt-BR" sz="2000" err="1">
                <a:ea typeface="+mn-lt"/>
                <a:cs typeface="+mn-lt"/>
              </a:rPr>
              <a:t>String</a:t>
            </a:r>
            <a:r>
              <a:rPr lang="pt-BR" sz="2000" dirty="0">
                <a:ea typeface="+mn-lt"/>
                <a:cs typeface="+mn-lt"/>
              </a:rPr>
              <a:t>[] </a:t>
            </a:r>
            <a:r>
              <a:rPr lang="pt-BR" sz="2000" err="1">
                <a:ea typeface="+mn-lt"/>
                <a:cs typeface="+mn-lt"/>
              </a:rPr>
              <a:t>args</a:t>
            </a:r>
            <a:r>
              <a:rPr lang="pt-BR" sz="2000" dirty="0">
                <a:ea typeface="+mn-lt"/>
                <a:cs typeface="+mn-lt"/>
              </a:rPr>
              <a:t>) {</a:t>
            </a:r>
          </a:p>
          <a:p>
            <a:pPr>
              <a:buNone/>
            </a:pPr>
            <a:r>
              <a:rPr lang="pt-BR" sz="2000" dirty="0">
                <a:ea typeface="+mn-lt"/>
                <a:cs typeface="+mn-lt"/>
              </a:rPr>
              <a:t>        </a:t>
            </a:r>
            <a:r>
              <a:rPr lang="pt-BR" sz="2000" err="1">
                <a:ea typeface="+mn-lt"/>
                <a:cs typeface="+mn-lt"/>
              </a:rPr>
              <a:t>Veiculo</a:t>
            </a:r>
            <a:r>
              <a:rPr lang="pt-BR" sz="2000" dirty="0">
                <a:ea typeface="+mn-lt"/>
                <a:cs typeface="+mn-lt"/>
              </a:rPr>
              <a:t> </a:t>
            </a:r>
            <a:r>
              <a:rPr lang="pt-BR" sz="2000" err="1">
                <a:ea typeface="+mn-lt"/>
                <a:cs typeface="+mn-lt"/>
              </a:rPr>
              <a:t>veiculo</a:t>
            </a:r>
            <a:r>
              <a:rPr lang="pt-BR" sz="2000" dirty="0">
                <a:ea typeface="+mn-lt"/>
                <a:cs typeface="+mn-lt"/>
              </a:rPr>
              <a:t> = new </a:t>
            </a:r>
            <a:r>
              <a:rPr lang="pt-BR" sz="2000" err="1">
                <a:ea typeface="+mn-lt"/>
                <a:cs typeface="+mn-lt"/>
              </a:rPr>
              <a:t>Caminhao</a:t>
            </a:r>
            <a:r>
              <a:rPr lang="pt-BR" sz="2000" dirty="0">
                <a:ea typeface="+mn-lt"/>
                <a:cs typeface="+mn-lt"/>
              </a:rPr>
              <a:t>(new </a:t>
            </a:r>
            <a:r>
              <a:rPr lang="pt-BR" sz="2000" err="1">
                <a:ea typeface="+mn-lt"/>
                <a:cs typeface="+mn-lt"/>
              </a:rPr>
              <a:t>MotorPequeno</a:t>
            </a:r>
            <a:r>
              <a:rPr lang="pt-BR" sz="2000" dirty="0">
                <a:ea typeface="+mn-lt"/>
                <a:cs typeface="+mn-lt"/>
              </a:rPr>
              <a:t>());</a:t>
            </a:r>
            <a:endParaRPr lang="pt-BR" sz="2000">
              <a:cs typeface="Calibri"/>
            </a:endParaRPr>
          </a:p>
          <a:p>
            <a:pPr>
              <a:buNone/>
            </a:pPr>
            <a:r>
              <a:rPr lang="pt-BR" sz="2000" dirty="0">
                <a:ea typeface="+mn-lt"/>
                <a:cs typeface="+mn-lt"/>
              </a:rPr>
              <a:t>        </a:t>
            </a:r>
            <a:r>
              <a:rPr lang="pt-BR" sz="2000" err="1">
                <a:ea typeface="+mn-lt"/>
                <a:cs typeface="+mn-lt"/>
              </a:rPr>
              <a:t>veiculo.criar</a:t>
            </a:r>
            <a:r>
              <a:rPr lang="pt-BR" sz="2000" dirty="0">
                <a:ea typeface="+mn-lt"/>
                <a:cs typeface="+mn-lt"/>
              </a:rPr>
              <a:t>();</a:t>
            </a:r>
            <a:endParaRPr lang="pt-BR" sz="2000">
              <a:cs typeface="Calibri"/>
            </a:endParaRPr>
          </a:p>
          <a:p>
            <a:pPr>
              <a:buNone/>
            </a:pPr>
            <a:r>
              <a:rPr lang="pt-BR" sz="2000" dirty="0">
                <a:ea typeface="+mn-lt"/>
                <a:cs typeface="+mn-lt"/>
              </a:rPr>
              <a:t>        </a:t>
            </a:r>
            <a:r>
              <a:rPr lang="pt-BR" sz="2000" err="1">
                <a:ea typeface="+mn-lt"/>
                <a:cs typeface="+mn-lt"/>
              </a:rPr>
              <a:t>veiculo.colocaMotor</a:t>
            </a:r>
            <a:r>
              <a:rPr lang="pt-BR" sz="2000" dirty="0">
                <a:ea typeface="+mn-lt"/>
                <a:cs typeface="+mn-lt"/>
              </a:rPr>
              <a:t>(new </a:t>
            </a:r>
            <a:r>
              <a:rPr lang="pt-BR" sz="2000" err="1">
                <a:ea typeface="+mn-lt"/>
                <a:cs typeface="+mn-lt"/>
              </a:rPr>
              <a:t>MotorGrande</a:t>
            </a:r>
            <a:r>
              <a:rPr lang="pt-BR" sz="2000" dirty="0">
                <a:ea typeface="+mn-lt"/>
                <a:cs typeface="+mn-lt"/>
              </a:rPr>
              <a:t>());</a:t>
            </a:r>
            <a:endParaRPr lang="pt-BR" sz="2000">
              <a:cs typeface="Calibri"/>
            </a:endParaRPr>
          </a:p>
          <a:p>
            <a:pPr>
              <a:buNone/>
            </a:pPr>
            <a:r>
              <a:rPr lang="pt-BR" sz="2000" dirty="0">
                <a:ea typeface="+mn-lt"/>
                <a:cs typeface="+mn-lt"/>
              </a:rPr>
              <a:t>        </a:t>
            </a:r>
            <a:r>
              <a:rPr lang="pt-BR" sz="2000" err="1">
                <a:ea typeface="+mn-lt"/>
                <a:cs typeface="+mn-lt"/>
              </a:rPr>
              <a:t>veiculo.criar</a:t>
            </a:r>
            <a:r>
              <a:rPr lang="pt-BR" sz="2000" dirty="0">
                <a:ea typeface="+mn-lt"/>
                <a:cs typeface="+mn-lt"/>
              </a:rPr>
              <a:t>();</a:t>
            </a:r>
            <a:endParaRPr lang="pt-BR" sz="2000">
              <a:cs typeface="Calibri"/>
            </a:endParaRPr>
          </a:p>
          <a:p>
            <a:pPr>
              <a:buNone/>
            </a:pPr>
            <a:r>
              <a:rPr lang="pt-BR" sz="2000" dirty="0">
                <a:ea typeface="+mn-lt"/>
                <a:cs typeface="+mn-lt"/>
              </a:rPr>
              <a:t>        </a:t>
            </a:r>
            <a:r>
              <a:rPr lang="pt-BR" sz="2000" err="1">
                <a:ea typeface="+mn-lt"/>
                <a:cs typeface="+mn-lt"/>
              </a:rPr>
              <a:t>veiculo</a:t>
            </a:r>
            <a:r>
              <a:rPr lang="pt-BR" sz="2000" dirty="0">
                <a:ea typeface="+mn-lt"/>
                <a:cs typeface="+mn-lt"/>
              </a:rPr>
              <a:t> = new Carro(new </a:t>
            </a:r>
            <a:r>
              <a:rPr lang="pt-BR" sz="2000" err="1">
                <a:ea typeface="+mn-lt"/>
                <a:cs typeface="+mn-lt"/>
              </a:rPr>
              <a:t>MotorGrande</a:t>
            </a:r>
            <a:r>
              <a:rPr lang="pt-BR" sz="2000" dirty="0">
                <a:ea typeface="+mn-lt"/>
                <a:cs typeface="+mn-lt"/>
              </a:rPr>
              <a:t>());</a:t>
            </a:r>
            <a:endParaRPr lang="pt-BR" sz="2000">
              <a:cs typeface="Calibri"/>
            </a:endParaRPr>
          </a:p>
          <a:p>
            <a:pPr>
              <a:buNone/>
            </a:pPr>
            <a:r>
              <a:rPr lang="pt-BR" sz="2000" dirty="0">
                <a:ea typeface="+mn-lt"/>
                <a:cs typeface="+mn-lt"/>
              </a:rPr>
              <a:t>        </a:t>
            </a:r>
            <a:r>
              <a:rPr lang="pt-BR" sz="2000" err="1">
                <a:ea typeface="+mn-lt"/>
                <a:cs typeface="+mn-lt"/>
              </a:rPr>
              <a:t>veiculo.criar</a:t>
            </a:r>
            <a:r>
              <a:rPr lang="pt-BR" sz="2000" dirty="0">
                <a:ea typeface="+mn-lt"/>
                <a:cs typeface="+mn-lt"/>
              </a:rPr>
              <a:t>();</a:t>
            </a:r>
            <a:endParaRPr lang="pt-BR" sz="2000">
              <a:cs typeface="Calibri"/>
            </a:endParaRPr>
          </a:p>
          <a:p>
            <a:pPr>
              <a:buNone/>
            </a:pPr>
            <a:r>
              <a:rPr lang="pt-BR" sz="2000" dirty="0">
                <a:ea typeface="+mn-lt"/>
                <a:cs typeface="+mn-lt"/>
              </a:rPr>
              <a:t>        </a:t>
            </a:r>
            <a:r>
              <a:rPr lang="pt-BR" sz="2000" err="1">
                <a:ea typeface="+mn-lt"/>
                <a:cs typeface="+mn-lt"/>
              </a:rPr>
              <a:t>veiculo.colocaMotor</a:t>
            </a:r>
            <a:r>
              <a:rPr lang="pt-BR" sz="2000" dirty="0">
                <a:ea typeface="+mn-lt"/>
                <a:cs typeface="+mn-lt"/>
              </a:rPr>
              <a:t>(new </a:t>
            </a:r>
            <a:r>
              <a:rPr lang="pt-BR" sz="2000" err="1">
                <a:ea typeface="+mn-lt"/>
                <a:cs typeface="+mn-lt"/>
              </a:rPr>
              <a:t>MotorGrande</a:t>
            </a:r>
            <a:r>
              <a:rPr lang="pt-BR" sz="2000" dirty="0">
                <a:ea typeface="+mn-lt"/>
                <a:cs typeface="+mn-lt"/>
              </a:rPr>
              <a:t>());</a:t>
            </a:r>
            <a:endParaRPr lang="pt-BR" sz="2000">
              <a:cs typeface="Calibri"/>
            </a:endParaRPr>
          </a:p>
          <a:p>
            <a:pPr>
              <a:buNone/>
            </a:pPr>
            <a:r>
              <a:rPr lang="pt-BR" sz="2000" dirty="0">
                <a:ea typeface="+mn-lt"/>
                <a:cs typeface="+mn-lt"/>
              </a:rPr>
              <a:t>        </a:t>
            </a:r>
            <a:r>
              <a:rPr lang="pt-BR" sz="2000" err="1">
                <a:ea typeface="+mn-lt"/>
                <a:cs typeface="+mn-lt"/>
              </a:rPr>
              <a:t>veiculo.criar</a:t>
            </a:r>
            <a:r>
              <a:rPr lang="pt-BR" sz="2000" dirty="0">
                <a:ea typeface="+mn-lt"/>
                <a:cs typeface="+mn-lt"/>
              </a:rPr>
              <a:t>();</a:t>
            </a:r>
          </a:p>
          <a:p>
            <a:pPr>
              <a:buNone/>
            </a:pPr>
            <a:r>
              <a:rPr lang="pt-BR" sz="2000" dirty="0">
                <a:ea typeface="+mn-lt"/>
                <a:cs typeface="+mn-lt"/>
              </a:rPr>
              <a:t>    }</a:t>
            </a:r>
            <a:endParaRPr lang="pt-BR" sz="2000">
              <a:cs typeface="Calibri"/>
            </a:endParaRPr>
          </a:p>
          <a:p>
            <a:pPr>
              <a:buNone/>
            </a:pPr>
            <a:r>
              <a:rPr lang="pt-BR" sz="2000" dirty="0">
                <a:ea typeface="+mn-lt"/>
                <a:cs typeface="+mn-lt"/>
              </a:rPr>
              <a:t>}</a:t>
            </a:r>
          </a:p>
          <a:p>
            <a:pPr>
              <a:buNone/>
            </a:pPr>
            <a:endParaRPr lang="pt-BR" sz="1400" dirty="0">
              <a:cs typeface="Calibri"/>
            </a:endParaRP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7009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6" name="Rectangle 20">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Freeform: Shape 24">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ço Reservado para Conteúdo 2">
            <a:extLst>
              <a:ext uri="{FF2B5EF4-FFF2-40B4-BE49-F238E27FC236}">
                <a16:creationId xmlns:a16="http://schemas.microsoft.com/office/drawing/2014/main" id="{2043E7C9-CA2B-49DD-9365-91F9F4FD5F7D}"/>
              </a:ext>
            </a:extLst>
          </p:cNvPr>
          <p:cNvSpPr>
            <a:spLocks noGrp="1"/>
          </p:cNvSpPr>
          <p:nvPr>
            <p:ph idx="4294967295"/>
          </p:nvPr>
        </p:nvSpPr>
        <p:spPr>
          <a:xfrm>
            <a:off x="3005264" y="1495944"/>
            <a:ext cx="6224103" cy="3620222"/>
          </a:xfrm>
        </p:spPr>
        <p:txBody>
          <a:bodyPr anchor="ctr">
            <a:normAutofit/>
          </a:bodyPr>
          <a:lstStyle/>
          <a:p>
            <a:pPr marL="0" indent="0">
              <a:buNone/>
            </a:pPr>
            <a:r>
              <a:rPr lang="pt-BR" sz="2400">
                <a:ea typeface="+mn-lt"/>
                <a:cs typeface="+mn-lt"/>
              </a:rPr>
              <a:t>Suponha agora que </a:t>
            </a:r>
            <a:r>
              <a:rPr lang="pt-BR" sz="2400" dirty="0">
                <a:ea typeface="+mn-lt"/>
                <a:cs typeface="+mn-lt"/>
              </a:rPr>
              <a:t>é necessário fazer um programa que vá funcionar em várias plataformas, por exemplo, Windows, Linux, etc. O programa fará uso de diversas abstrações de janelas gráficas, por exemplo, janela de diálogo, janela de aviso, janela de erro, etc.</a:t>
            </a:r>
            <a:endParaRPr lang="pt-BR" dirty="0">
              <a:ea typeface="+mn-lt"/>
              <a:cs typeface="+mn-lt"/>
            </a:endParaRPr>
          </a:p>
        </p:txBody>
      </p:sp>
    </p:spTree>
    <p:extLst>
      <p:ext uri="{BB962C8B-B14F-4D97-AF65-F5344CB8AC3E}">
        <p14:creationId xmlns:p14="http://schemas.microsoft.com/office/powerpoint/2010/main" val="71897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BE229DD-F647-42E1-9097-6D554B0C5DB3}"/>
              </a:ext>
            </a:extLst>
          </p:cNvPr>
          <p:cNvSpPr>
            <a:spLocks noGrp="1"/>
          </p:cNvSpPr>
          <p:nvPr>
            <p:ph type="ctrTitle"/>
          </p:nvPr>
        </p:nvSpPr>
        <p:spPr>
          <a:xfrm>
            <a:off x="804484" y="1191796"/>
            <a:ext cx="10021446" cy="2976344"/>
          </a:xfrm>
        </p:spPr>
        <p:txBody>
          <a:bodyPr anchor="ctr">
            <a:normAutofit/>
          </a:bodyPr>
          <a:lstStyle/>
          <a:p>
            <a:pPr algn="l"/>
            <a:r>
              <a:rPr lang="pt-BR" sz="6600">
                <a:solidFill>
                  <a:srgbClr val="FFFFFF"/>
                </a:solidFill>
                <a:cs typeface="Calibri Light"/>
              </a:rPr>
              <a:t>Solução</a:t>
            </a:r>
            <a:endParaRPr lang="pt-BR" sz="6600">
              <a:solidFill>
                <a:srgbClr val="FFFFFF"/>
              </a:solidFill>
            </a:endParaRPr>
          </a:p>
        </p:txBody>
      </p:sp>
      <p:sp>
        <p:nvSpPr>
          <p:cNvPr id="3" name="Subtitle 2">
            <a:extLst>
              <a:ext uri="{FF2B5EF4-FFF2-40B4-BE49-F238E27FC236}">
                <a16:creationId xmlns:a16="http://schemas.microsoft.com/office/drawing/2014/main" id="{64F196E7-7FD6-484D-A21F-0B2BDCF7AEC4}"/>
              </a:ext>
            </a:extLst>
          </p:cNvPr>
          <p:cNvSpPr>
            <a:spLocks noGrp="1"/>
          </p:cNvSpPr>
          <p:nvPr>
            <p:ph type="subTitle" idx="1"/>
          </p:nvPr>
        </p:nvSpPr>
        <p:spPr>
          <a:xfrm>
            <a:off x="804788" y="5318990"/>
            <a:ext cx="9416898" cy="723670"/>
          </a:xfrm>
        </p:spPr>
        <p:txBody>
          <a:bodyPr anchor="t">
            <a:normAutofit/>
          </a:bodyPr>
          <a:lstStyle/>
          <a:p>
            <a:pPr algn="l"/>
            <a:endParaRPr lang="pt-BR" sz="1800">
              <a:solidFill>
                <a:srgbClr val="000000"/>
              </a:solidFill>
            </a:endParaRPr>
          </a:p>
        </p:txBody>
      </p:sp>
    </p:spTree>
    <p:extLst>
      <p:ext uri="{BB962C8B-B14F-4D97-AF65-F5344CB8AC3E}">
        <p14:creationId xmlns:p14="http://schemas.microsoft.com/office/powerpoint/2010/main" val="3456788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a:buNone/>
            </a:pPr>
            <a:r>
              <a:rPr lang="en-US" sz="2400" dirty="0">
                <a:ea typeface="+mn-lt"/>
                <a:cs typeface="+mn-lt"/>
              </a:rPr>
              <a:t>public interface </a:t>
            </a:r>
            <a:r>
              <a:rPr lang="en-US" sz="2400" err="1">
                <a:ea typeface="+mn-lt"/>
                <a:cs typeface="+mn-lt"/>
              </a:rPr>
              <a:t>Janela</a:t>
            </a:r>
            <a:r>
              <a:rPr lang="en-US" sz="2400" dirty="0">
                <a:ea typeface="+mn-lt"/>
                <a:cs typeface="+mn-lt"/>
              </a:rPr>
              <a:t> {</a:t>
            </a:r>
            <a:endParaRPr lang="pt-BR" sz="2400">
              <a:cs typeface="Calibri"/>
            </a:endParaRPr>
          </a:p>
          <a:p>
            <a:pPr>
              <a:buNone/>
            </a:pPr>
            <a:r>
              <a:rPr lang="en-US" sz="2400" dirty="0">
                <a:ea typeface="+mn-lt"/>
                <a:cs typeface="+mn-lt"/>
              </a:rPr>
              <a:t>    void </a:t>
            </a:r>
            <a:r>
              <a:rPr lang="en-US" sz="2400" err="1">
                <a:ea typeface="+mn-lt"/>
                <a:cs typeface="+mn-lt"/>
              </a:rPr>
              <a:t>desenharJanela</a:t>
            </a:r>
            <a:r>
              <a:rPr lang="en-US" sz="2400" dirty="0">
                <a:ea typeface="+mn-lt"/>
                <a:cs typeface="+mn-lt"/>
              </a:rPr>
              <a:t>(String </a:t>
            </a:r>
            <a:r>
              <a:rPr lang="en-US" sz="2400" err="1">
                <a:ea typeface="+mn-lt"/>
                <a:cs typeface="+mn-lt"/>
              </a:rPr>
              <a:t>titulo</a:t>
            </a:r>
            <a:r>
              <a:rPr lang="en-US" sz="2400" dirty="0">
                <a:ea typeface="+mn-lt"/>
                <a:cs typeface="+mn-lt"/>
              </a:rPr>
              <a:t>);</a:t>
            </a:r>
            <a:endParaRPr lang="en-US" sz="2400">
              <a:cs typeface="Calibri"/>
            </a:endParaRPr>
          </a:p>
          <a:p>
            <a:pPr>
              <a:buNone/>
            </a:pPr>
            <a:r>
              <a:rPr lang="en-US" sz="2400" dirty="0">
                <a:ea typeface="+mn-lt"/>
                <a:cs typeface="+mn-lt"/>
              </a:rPr>
              <a:t>    void </a:t>
            </a:r>
            <a:r>
              <a:rPr lang="en-US" sz="2400" err="1">
                <a:ea typeface="+mn-lt"/>
                <a:cs typeface="+mn-lt"/>
              </a:rPr>
              <a:t>desenharBotao</a:t>
            </a:r>
            <a:r>
              <a:rPr lang="en-US" sz="2400" dirty="0">
                <a:ea typeface="+mn-lt"/>
                <a:cs typeface="+mn-lt"/>
              </a:rPr>
              <a:t>(String </a:t>
            </a:r>
            <a:r>
              <a:rPr lang="en-US" sz="2400" err="1">
                <a:ea typeface="+mn-lt"/>
                <a:cs typeface="+mn-lt"/>
              </a:rPr>
              <a:t>titulo</a:t>
            </a:r>
            <a:r>
              <a:rPr lang="en-US" sz="2400" dirty="0">
                <a:ea typeface="+mn-lt"/>
                <a:cs typeface="+mn-lt"/>
              </a:rPr>
              <a:t>);</a:t>
            </a:r>
            <a:endParaRPr lang="en-US" sz="2400">
              <a:cs typeface="Calibri"/>
            </a:endParaRPr>
          </a:p>
          <a:p>
            <a:pPr marL="0" indent="0">
              <a:buNone/>
            </a:pPr>
            <a:r>
              <a:rPr lang="en-US" sz="2400" dirty="0">
                <a:ea typeface="+mn-lt"/>
                <a:cs typeface="+mn-lt"/>
              </a:rPr>
              <a:t>}</a:t>
            </a:r>
            <a:endParaRPr lang="en-US" sz="24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029322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marL="0" indent="0">
              <a:buNone/>
            </a:pPr>
            <a:r>
              <a:rPr lang="en-US" sz="1800" dirty="0">
                <a:ea typeface="+mn-lt"/>
                <a:cs typeface="+mn-lt"/>
              </a:rPr>
              <a:t>public abstract class </a:t>
            </a:r>
            <a:r>
              <a:rPr lang="en-US" sz="1800" err="1">
                <a:ea typeface="+mn-lt"/>
                <a:cs typeface="+mn-lt"/>
              </a:rPr>
              <a:t>JanelaAbstrata</a:t>
            </a:r>
            <a:r>
              <a:rPr lang="en-US" sz="1800" dirty="0">
                <a:ea typeface="+mn-lt"/>
                <a:cs typeface="+mn-lt"/>
              </a:rPr>
              <a:t> { </a:t>
            </a:r>
          </a:p>
          <a:p>
            <a:pPr marL="0" indent="0">
              <a:buNone/>
            </a:pPr>
            <a:r>
              <a:rPr lang="en-US" sz="1800" dirty="0">
                <a:ea typeface="+mn-lt"/>
                <a:cs typeface="+mn-lt"/>
              </a:rPr>
              <a:t>    protected </a:t>
            </a:r>
            <a:r>
              <a:rPr lang="en-US" sz="1800" err="1">
                <a:ea typeface="+mn-lt"/>
                <a:cs typeface="+mn-lt"/>
              </a:rPr>
              <a:t>Janela</a:t>
            </a:r>
            <a:r>
              <a:rPr lang="en-US" sz="1800" dirty="0">
                <a:ea typeface="+mn-lt"/>
                <a:cs typeface="+mn-lt"/>
              </a:rPr>
              <a:t> </a:t>
            </a:r>
            <a:r>
              <a:rPr lang="en-US" sz="1800" err="1">
                <a:ea typeface="+mn-lt"/>
                <a:cs typeface="+mn-lt"/>
              </a:rPr>
              <a:t>janela</a:t>
            </a:r>
            <a:r>
              <a:rPr lang="en-US" sz="1800" dirty="0">
                <a:ea typeface="+mn-lt"/>
                <a:cs typeface="+mn-lt"/>
              </a:rPr>
              <a:t>;</a:t>
            </a:r>
          </a:p>
          <a:p>
            <a:pPr marL="0" indent="0">
              <a:buNone/>
            </a:pPr>
            <a:r>
              <a:rPr lang="en-US" sz="1800" dirty="0">
                <a:ea typeface="+mn-lt"/>
                <a:cs typeface="+mn-lt"/>
              </a:rPr>
              <a:t>    public </a:t>
            </a:r>
            <a:r>
              <a:rPr lang="en-US" sz="1800" err="1">
                <a:ea typeface="+mn-lt"/>
                <a:cs typeface="+mn-lt"/>
              </a:rPr>
              <a:t>JanelaAbstrata</a:t>
            </a:r>
            <a:r>
              <a:rPr lang="en-US" sz="1800" dirty="0">
                <a:ea typeface="+mn-lt"/>
                <a:cs typeface="+mn-lt"/>
              </a:rPr>
              <a:t>(</a:t>
            </a:r>
            <a:r>
              <a:rPr lang="en-US" sz="1800" err="1">
                <a:ea typeface="+mn-lt"/>
                <a:cs typeface="+mn-lt"/>
              </a:rPr>
              <a:t>Janela</a:t>
            </a:r>
            <a:r>
              <a:rPr lang="en-US" sz="1800" dirty="0">
                <a:ea typeface="+mn-lt"/>
                <a:cs typeface="+mn-lt"/>
              </a:rPr>
              <a:t> </a:t>
            </a:r>
            <a:r>
              <a:rPr lang="en-US" sz="1800" err="1">
                <a:ea typeface="+mn-lt"/>
                <a:cs typeface="+mn-lt"/>
              </a:rPr>
              <a:t>janela</a:t>
            </a:r>
            <a:r>
              <a:rPr lang="en-US" sz="1800" dirty="0">
                <a:ea typeface="+mn-lt"/>
                <a:cs typeface="+mn-lt"/>
              </a:rPr>
              <a:t>) {</a:t>
            </a:r>
            <a:endParaRPr lang="pt-BR" sz="1800">
              <a:ea typeface="+mn-lt"/>
              <a:cs typeface="+mn-lt"/>
            </a:endParaRPr>
          </a:p>
          <a:p>
            <a:pPr marL="0" indent="0">
              <a:buNone/>
            </a:pPr>
            <a:r>
              <a:rPr lang="en-US" sz="1800" dirty="0">
                <a:ea typeface="+mn-lt"/>
                <a:cs typeface="+mn-lt"/>
              </a:rPr>
              <a:t>        </a:t>
            </a:r>
            <a:r>
              <a:rPr lang="en-US" sz="1800" err="1">
                <a:ea typeface="+mn-lt"/>
                <a:cs typeface="+mn-lt"/>
              </a:rPr>
              <a:t>this.janela</a:t>
            </a:r>
            <a:r>
              <a:rPr lang="en-US" sz="1800" dirty="0">
                <a:ea typeface="+mn-lt"/>
                <a:cs typeface="+mn-lt"/>
              </a:rPr>
              <a:t> = </a:t>
            </a:r>
            <a:r>
              <a:rPr lang="en-US" sz="1800" err="1">
                <a:ea typeface="+mn-lt"/>
                <a:cs typeface="+mn-lt"/>
              </a:rPr>
              <a:t>janela</a:t>
            </a:r>
            <a:r>
              <a:rPr lang="en-US" sz="1800" dirty="0">
                <a:ea typeface="+mn-lt"/>
                <a:cs typeface="+mn-lt"/>
              </a:rPr>
              <a:t>;</a:t>
            </a:r>
          </a:p>
          <a:p>
            <a:pPr marL="0" indent="0">
              <a:buNone/>
            </a:pPr>
            <a:r>
              <a:rPr lang="en-US" sz="1800" dirty="0">
                <a:ea typeface="+mn-lt"/>
                <a:cs typeface="+mn-lt"/>
              </a:rPr>
              <a:t>    }</a:t>
            </a:r>
          </a:p>
          <a:p>
            <a:pPr marL="0" indent="0">
              <a:buNone/>
            </a:pPr>
            <a:r>
              <a:rPr lang="en-US" sz="1800" dirty="0">
                <a:ea typeface="+mn-lt"/>
                <a:cs typeface="+mn-lt"/>
              </a:rPr>
              <a:t>    public void </a:t>
            </a:r>
            <a:r>
              <a:rPr lang="en-US" sz="1800" err="1">
                <a:ea typeface="+mn-lt"/>
                <a:cs typeface="+mn-lt"/>
              </a:rPr>
              <a:t>desenharJanela</a:t>
            </a:r>
            <a:r>
              <a:rPr lang="en-US" sz="1800" dirty="0">
                <a:ea typeface="+mn-lt"/>
                <a:cs typeface="+mn-lt"/>
              </a:rPr>
              <a:t>(String </a:t>
            </a:r>
            <a:r>
              <a:rPr lang="en-US" sz="1800" err="1">
                <a:ea typeface="+mn-lt"/>
                <a:cs typeface="+mn-lt"/>
              </a:rPr>
              <a:t>titulo</a:t>
            </a:r>
            <a:r>
              <a:rPr lang="en-US" sz="1800" dirty="0">
                <a:ea typeface="+mn-lt"/>
                <a:cs typeface="+mn-lt"/>
              </a:rPr>
              <a:t>) {</a:t>
            </a:r>
          </a:p>
          <a:p>
            <a:pPr marL="0" indent="0">
              <a:buNone/>
            </a:pPr>
            <a:r>
              <a:rPr lang="en-US" sz="1800" dirty="0">
                <a:ea typeface="+mn-lt"/>
                <a:cs typeface="+mn-lt"/>
              </a:rPr>
              <a:t>        </a:t>
            </a:r>
            <a:r>
              <a:rPr lang="en-US" sz="1800" err="1">
                <a:ea typeface="+mn-lt"/>
                <a:cs typeface="+mn-lt"/>
              </a:rPr>
              <a:t>janela.desenharJanela</a:t>
            </a:r>
            <a:r>
              <a:rPr lang="en-US" sz="1800" dirty="0">
                <a:ea typeface="+mn-lt"/>
                <a:cs typeface="+mn-lt"/>
              </a:rPr>
              <a:t>(</a:t>
            </a:r>
            <a:r>
              <a:rPr lang="en-US" sz="1800" err="1">
                <a:ea typeface="+mn-lt"/>
                <a:cs typeface="+mn-lt"/>
              </a:rPr>
              <a:t>titulo</a:t>
            </a:r>
            <a:r>
              <a:rPr lang="en-US" sz="1800" dirty="0">
                <a:ea typeface="+mn-lt"/>
                <a:cs typeface="+mn-lt"/>
              </a:rPr>
              <a:t>);</a:t>
            </a:r>
          </a:p>
          <a:p>
            <a:pPr marL="0" indent="0">
              <a:buNone/>
            </a:pPr>
            <a:r>
              <a:rPr lang="en-US" sz="1800" dirty="0">
                <a:ea typeface="+mn-lt"/>
                <a:cs typeface="+mn-lt"/>
              </a:rPr>
              <a:t>    }</a:t>
            </a:r>
          </a:p>
          <a:p>
            <a:pPr marL="0" indent="0">
              <a:buNone/>
            </a:pPr>
            <a:r>
              <a:rPr lang="en-US" sz="1800" dirty="0">
                <a:ea typeface="+mn-lt"/>
                <a:cs typeface="+mn-lt"/>
              </a:rPr>
              <a:t>    public void </a:t>
            </a:r>
            <a:r>
              <a:rPr lang="en-US" sz="1800" err="1">
                <a:ea typeface="+mn-lt"/>
                <a:cs typeface="+mn-lt"/>
              </a:rPr>
              <a:t>desenharBotao</a:t>
            </a:r>
            <a:r>
              <a:rPr lang="en-US" sz="1800" dirty="0">
                <a:ea typeface="+mn-lt"/>
                <a:cs typeface="+mn-lt"/>
              </a:rPr>
              <a:t>(String </a:t>
            </a:r>
            <a:r>
              <a:rPr lang="en-US" sz="1800" err="1">
                <a:ea typeface="+mn-lt"/>
                <a:cs typeface="+mn-lt"/>
              </a:rPr>
              <a:t>titulo</a:t>
            </a:r>
            <a:r>
              <a:rPr lang="en-US" sz="1800" dirty="0">
                <a:ea typeface="+mn-lt"/>
                <a:cs typeface="+mn-lt"/>
              </a:rPr>
              <a:t>) {</a:t>
            </a:r>
          </a:p>
          <a:p>
            <a:pPr marL="0" indent="0">
              <a:buNone/>
            </a:pPr>
            <a:r>
              <a:rPr lang="en-US" sz="1800" dirty="0">
                <a:ea typeface="+mn-lt"/>
                <a:cs typeface="+mn-lt"/>
              </a:rPr>
              <a:t>        </a:t>
            </a:r>
            <a:r>
              <a:rPr lang="en-US" sz="1800" err="1">
                <a:ea typeface="+mn-lt"/>
                <a:cs typeface="+mn-lt"/>
              </a:rPr>
              <a:t>janela.desenharBotao</a:t>
            </a:r>
            <a:r>
              <a:rPr lang="en-US" sz="1800" dirty="0">
                <a:ea typeface="+mn-lt"/>
                <a:cs typeface="+mn-lt"/>
              </a:rPr>
              <a:t>(</a:t>
            </a:r>
            <a:r>
              <a:rPr lang="en-US" sz="1800" err="1">
                <a:ea typeface="+mn-lt"/>
                <a:cs typeface="+mn-lt"/>
              </a:rPr>
              <a:t>titulo</a:t>
            </a:r>
            <a:r>
              <a:rPr lang="en-US" sz="1800" dirty="0">
                <a:ea typeface="+mn-lt"/>
                <a:cs typeface="+mn-lt"/>
              </a:rPr>
              <a:t>);</a:t>
            </a:r>
          </a:p>
          <a:p>
            <a:pPr marL="0" indent="0">
              <a:buNone/>
            </a:pPr>
            <a:r>
              <a:rPr lang="en-US" sz="1800" dirty="0">
                <a:ea typeface="+mn-lt"/>
                <a:cs typeface="+mn-lt"/>
              </a:rPr>
              <a:t>    }</a:t>
            </a:r>
          </a:p>
          <a:p>
            <a:pPr marL="0" indent="0">
              <a:buNone/>
            </a:pPr>
            <a:r>
              <a:rPr lang="en-US" sz="1800" dirty="0">
                <a:ea typeface="+mn-lt"/>
                <a:cs typeface="+mn-lt"/>
              </a:rPr>
              <a:t>    public abstract void </a:t>
            </a:r>
            <a:r>
              <a:rPr lang="en-US" sz="1800" err="1">
                <a:ea typeface="+mn-lt"/>
                <a:cs typeface="+mn-lt"/>
              </a:rPr>
              <a:t>desenhar</a:t>
            </a:r>
            <a:r>
              <a:rPr lang="en-US" sz="1800" dirty="0">
                <a:ea typeface="+mn-lt"/>
                <a:cs typeface="+mn-lt"/>
              </a:rPr>
              <a:t>();</a:t>
            </a:r>
          </a:p>
          <a:p>
            <a:pPr marL="0" indent="0">
              <a:buNone/>
            </a:pPr>
            <a:r>
              <a:rPr lang="en-US" sz="1800" dirty="0">
                <a:ea typeface="+mn-lt"/>
                <a:cs typeface="+mn-lt"/>
              </a:rPr>
              <a:t>}</a:t>
            </a:r>
            <a:endParaRPr lang="pt-BR" sz="2000" dirty="0">
              <a:cs typeface="Calibri" panose="020F0502020204030204"/>
            </a:endParaRP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5528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B050DFAD-13D2-4552-A13B-D506B327BCD9}"/>
              </a:ext>
            </a:extLst>
          </p:cNvPr>
          <p:cNvSpPr>
            <a:spLocks noGrp="1"/>
          </p:cNvSpPr>
          <p:nvPr>
            <p:ph type="title"/>
          </p:nvPr>
        </p:nvSpPr>
        <p:spPr>
          <a:xfrm>
            <a:off x="1179226" y="826680"/>
            <a:ext cx="9833548" cy="1325563"/>
          </a:xfrm>
        </p:spPr>
        <p:txBody>
          <a:bodyPr>
            <a:normAutofit/>
          </a:bodyPr>
          <a:lstStyle/>
          <a:p>
            <a:pPr algn="ctr"/>
            <a:r>
              <a:rPr lang="pt-BR" sz="4000">
                <a:solidFill>
                  <a:srgbClr val="FFFFFF"/>
                </a:solidFill>
              </a:rPr>
              <a:t>Descrição</a:t>
            </a:r>
          </a:p>
        </p:txBody>
      </p:sp>
      <p:sp>
        <p:nvSpPr>
          <p:cNvPr id="3" name="Espaço Reservado para Conteúdo 2">
            <a:extLst>
              <a:ext uri="{FF2B5EF4-FFF2-40B4-BE49-F238E27FC236}">
                <a16:creationId xmlns:a16="http://schemas.microsoft.com/office/drawing/2014/main" id="{B3A806DC-DEE8-4C70-886F-EC79A2F9E445}"/>
              </a:ext>
            </a:extLst>
          </p:cNvPr>
          <p:cNvSpPr>
            <a:spLocks noGrp="1"/>
          </p:cNvSpPr>
          <p:nvPr>
            <p:ph idx="1"/>
          </p:nvPr>
        </p:nvSpPr>
        <p:spPr>
          <a:xfrm>
            <a:off x="1179226" y="3092970"/>
            <a:ext cx="9833548" cy="2693976"/>
          </a:xfrm>
        </p:spPr>
        <p:txBody>
          <a:bodyPr vert="horz" lIns="91440" tIns="45720" rIns="91440" bIns="45720" rtlCol="0" anchor="t">
            <a:normAutofit/>
          </a:bodyPr>
          <a:lstStyle/>
          <a:p>
            <a:pPr marL="0" indent="0" algn="ctr">
              <a:buNone/>
            </a:pPr>
            <a:r>
              <a:rPr lang="pt-BR" sz="2400" dirty="0">
                <a:ea typeface="+mn-lt"/>
                <a:cs typeface="+mn-lt"/>
              </a:rPr>
              <a:t>É uma padrão de projeto utilizado quando se deseja separar a abstração da sua implementação justamente porque lida diretamente com a estrutura com que as interfaces e classes são elaboradas.</a:t>
            </a:r>
            <a:endParaRPr lang="pt-BR" sz="2000" dirty="0">
              <a:solidFill>
                <a:srgbClr val="000000"/>
              </a:solidFill>
              <a:cs typeface="Calibri" panose="020F0502020204030204"/>
            </a:endParaRPr>
          </a:p>
        </p:txBody>
      </p:sp>
    </p:spTree>
    <p:extLst>
      <p:ext uri="{BB962C8B-B14F-4D97-AF65-F5344CB8AC3E}">
        <p14:creationId xmlns:p14="http://schemas.microsoft.com/office/powerpoint/2010/main" val="32755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marL="0" indent="0">
              <a:buNone/>
            </a:pPr>
            <a:r>
              <a:rPr lang="en-US" sz="2000" dirty="0">
                <a:cs typeface="Calibri"/>
              </a:rPr>
              <a:t>public class </a:t>
            </a:r>
            <a:r>
              <a:rPr lang="en-US" sz="2000" err="1">
                <a:cs typeface="Calibri"/>
              </a:rPr>
              <a:t>JanelaAviso</a:t>
            </a:r>
            <a:r>
              <a:rPr lang="en-US" sz="2000" dirty="0">
                <a:cs typeface="Calibri"/>
              </a:rPr>
              <a:t> extends </a:t>
            </a:r>
            <a:r>
              <a:rPr lang="en-US" sz="2000" err="1">
                <a:cs typeface="Calibri"/>
              </a:rPr>
              <a:t>JanelaAbstrata</a:t>
            </a:r>
            <a:r>
              <a:rPr lang="en-US" sz="2000" dirty="0">
                <a:cs typeface="Calibri"/>
              </a:rPr>
              <a:t>{</a:t>
            </a:r>
            <a:endParaRPr lang="en-US" sz="2000">
              <a:ea typeface="+mn-lt"/>
              <a:cs typeface="+mn-lt"/>
            </a:endParaRPr>
          </a:p>
          <a:p>
            <a:pPr marL="0" indent="0">
              <a:buNone/>
            </a:pPr>
            <a:r>
              <a:rPr lang="en-US" sz="2000" dirty="0">
                <a:cs typeface="Calibri"/>
              </a:rPr>
              <a:t>    public </a:t>
            </a:r>
            <a:r>
              <a:rPr lang="en-US" sz="2000" err="1">
                <a:cs typeface="Calibri"/>
              </a:rPr>
              <a:t>JanelaAviso</a:t>
            </a:r>
            <a:r>
              <a:rPr lang="en-US" sz="2000" dirty="0">
                <a:cs typeface="Calibri"/>
              </a:rPr>
              <a:t>(</a:t>
            </a:r>
            <a:r>
              <a:rPr lang="en-US" sz="2000" err="1">
                <a:cs typeface="Calibri"/>
              </a:rPr>
              <a:t>Janela</a:t>
            </a:r>
            <a:r>
              <a:rPr lang="en-US" sz="2000" dirty="0">
                <a:cs typeface="Calibri"/>
              </a:rPr>
              <a:t> </a:t>
            </a:r>
            <a:r>
              <a:rPr lang="en-US" sz="2000" err="1">
                <a:cs typeface="Calibri"/>
              </a:rPr>
              <a:t>janela</a:t>
            </a:r>
            <a:r>
              <a:rPr lang="en-US" sz="2000" dirty="0">
                <a:cs typeface="Calibri"/>
              </a:rPr>
              <a:t>) {</a:t>
            </a:r>
            <a:endParaRPr lang="pt-BR" sz="2000">
              <a:ea typeface="+mn-lt"/>
              <a:cs typeface="+mn-lt"/>
            </a:endParaRPr>
          </a:p>
          <a:p>
            <a:pPr marL="0" indent="0">
              <a:buNone/>
            </a:pPr>
            <a:r>
              <a:rPr lang="en-US" sz="2000" dirty="0">
                <a:cs typeface="Calibri"/>
              </a:rPr>
              <a:t>        super(</a:t>
            </a:r>
            <a:r>
              <a:rPr lang="en-US" sz="2000" err="1">
                <a:cs typeface="Calibri"/>
              </a:rPr>
              <a:t>janela</a:t>
            </a:r>
            <a:r>
              <a:rPr lang="en-US" sz="2000" dirty="0">
                <a:cs typeface="Calibri"/>
              </a:rPr>
              <a:t>);</a:t>
            </a:r>
            <a:endParaRPr lang="en-US" sz="2000">
              <a:ea typeface="+mn-lt"/>
              <a:cs typeface="+mn-lt"/>
            </a:endParaRPr>
          </a:p>
          <a:p>
            <a:pPr marL="0" indent="0">
              <a:buNone/>
            </a:pPr>
            <a:r>
              <a:rPr lang="en-US" sz="2000" dirty="0">
                <a:cs typeface="Calibri"/>
              </a:rPr>
              <a:t>    }</a:t>
            </a:r>
            <a:endParaRPr lang="en-US" sz="2000">
              <a:ea typeface="+mn-lt"/>
              <a:cs typeface="+mn-lt"/>
            </a:endParaRPr>
          </a:p>
          <a:p>
            <a:pPr marL="0" indent="0">
              <a:buNone/>
            </a:pPr>
            <a:r>
              <a:rPr lang="en-US" sz="2000" dirty="0">
                <a:cs typeface="Calibri"/>
              </a:rPr>
              <a:t>    @Override</a:t>
            </a:r>
            <a:endParaRPr lang="en-US" sz="2000">
              <a:ea typeface="+mn-lt"/>
              <a:cs typeface="+mn-lt"/>
            </a:endParaRPr>
          </a:p>
          <a:p>
            <a:pPr marL="0" indent="0">
              <a:buNone/>
            </a:pPr>
            <a:r>
              <a:rPr lang="en-US" sz="2000" dirty="0">
                <a:cs typeface="Calibri"/>
              </a:rPr>
              <a:t>    public void </a:t>
            </a:r>
            <a:r>
              <a:rPr lang="en-US" sz="2000" err="1">
                <a:cs typeface="Calibri"/>
              </a:rPr>
              <a:t>desenhar</a:t>
            </a:r>
            <a:r>
              <a:rPr lang="en-US" sz="2000" dirty="0">
                <a:cs typeface="Calibri"/>
              </a:rPr>
              <a:t>() {</a:t>
            </a:r>
            <a:endParaRPr lang="en-US" sz="2000">
              <a:ea typeface="+mn-lt"/>
              <a:cs typeface="+mn-lt"/>
            </a:endParaRPr>
          </a:p>
          <a:p>
            <a:pPr marL="0" indent="0">
              <a:buNone/>
            </a:pPr>
            <a:r>
              <a:rPr lang="en-US" sz="2000" dirty="0">
                <a:cs typeface="Calibri"/>
              </a:rPr>
              <a:t>        </a:t>
            </a:r>
            <a:r>
              <a:rPr lang="en-US" sz="2000" err="1">
                <a:cs typeface="Calibri"/>
              </a:rPr>
              <a:t>desenharJanela</a:t>
            </a:r>
            <a:r>
              <a:rPr lang="en-US" sz="2000" dirty="0">
                <a:cs typeface="Calibri"/>
              </a:rPr>
              <a:t>("</a:t>
            </a:r>
            <a:r>
              <a:rPr lang="en-US" sz="2000" err="1">
                <a:cs typeface="Calibri"/>
              </a:rPr>
              <a:t>Janela</a:t>
            </a:r>
            <a:r>
              <a:rPr lang="en-US" sz="2000" dirty="0">
                <a:cs typeface="Calibri"/>
              </a:rPr>
              <a:t> de Aviso");</a:t>
            </a:r>
            <a:endParaRPr lang="en-US" sz="2000">
              <a:ea typeface="+mn-lt"/>
              <a:cs typeface="+mn-lt"/>
            </a:endParaRPr>
          </a:p>
          <a:p>
            <a:pPr marL="0" indent="0">
              <a:buNone/>
            </a:pPr>
            <a:r>
              <a:rPr lang="en-US" sz="2000" dirty="0">
                <a:cs typeface="Calibri"/>
              </a:rPr>
              <a:t>        </a:t>
            </a:r>
            <a:r>
              <a:rPr lang="en-US" sz="2000" err="1">
                <a:cs typeface="Calibri"/>
              </a:rPr>
              <a:t>desenharBotao</a:t>
            </a:r>
            <a:r>
              <a:rPr lang="en-US" sz="2000" dirty="0">
                <a:cs typeface="Calibri"/>
              </a:rPr>
              <a:t>("Ok");</a:t>
            </a:r>
            <a:endParaRPr lang="en-US" sz="2000">
              <a:ea typeface="+mn-lt"/>
              <a:cs typeface="+mn-lt"/>
            </a:endParaRPr>
          </a:p>
          <a:p>
            <a:pPr marL="0" indent="0">
              <a:buNone/>
            </a:pPr>
            <a:r>
              <a:rPr lang="en-US" sz="2000" dirty="0">
                <a:cs typeface="Calibri"/>
              </a:rPr>
              <a:t>    }</a:t>
            </a:r>
            <a:endParaRPr lang="en-US" sz="2000">
              <a:ea typeface="+mn-lt"/>
              <a:cs typeface="+mn-lt"/>
            </a:endParaRPr>
          </a:p>
          <a:p>
            <a:pPr marL="0" indent="0">
              <a:buNone/>
            </a:pPr>
            <a:r>
              <a:rPr lang="en-US" sz="2000" dirty="0">
                <a:cs typeface="Calibri"/>
              </a:rPr>
              <a:t>}</a:t>
            </a:r>
            <a:endParaRPr lang="en-US" sz="20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70091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marL="0" indent="0">
              <a:buNone/>
            </a:pPr>
            <a:r>
              <a:rPr lang="en-US" sz="1800" dirty="0">
                <a:cs typeface="Calibri"/>
              </a:rPr>
              <a:t>public class </a:t>
            </a:r>
            <a:r>
              <a:rPr lang="en-US" sz="1800" err="1">
                <a:cs typeface="Calibri"/>
              </a:rPr>
              <a:t>JanelaDialogo</a:t>
            </a:r>
            <a:r>
              <a:rPr lang="en-US" sz="1800" dirty="0">
                <a:cs typeface="Calibri"/>
              </a:rPr>
              <a:t> extends </a:t>
            </a:r>
            <a:r>
              <a:rPr lang="en-US" sz="1800" err="1">
                <a:cs typeface="Calibri"/>
              </a:rPr>
              <a:t>JanelaAbstrata</a:t>
            </a:r>
            <a:r>
              <a:rPr lang="en-US" sz="1800" dirty="0">
                <a:cs typeface="Calibri"/>
              </a:rPr>
              <a:t>{</a:t>
            </a:r>
            <a:endParaRPr lang="en-US" sz="1800">
              <a:ea typeface="+mn-lt"/>
              <a:cs typeface="+mn-lt"/>
            </a:endParaRPr>
          </a:p>
          <a:p>
            <a:pPr marL="0" indent="0">
              <a:buNone/>
            </a:pPr>
            <a:r>
              <a:rPr lang="en-US" sz="1800" dirty="0">
                <a:cs typeface="Calibri"/>
              </a:rPr>
              <a:t>    public </a:t>
            </a:r>
            <a:r>
              <a:rPr lang="en-US" sz="1800" err="1">
                <a:cs typeface="Calibri"/>
              </a:rPr>
              <a:t>JanelaDialogo</a:t>
            </a:r>
            <a:r>
              <a:rPr lang="en-US" sz="1800" dirty="0">
                <a:cs typeface="Calibri"/>
              </a:rPr>
              <a:t>(</a:t>
            </a:r>
            <a:r>
              <a:rPr lang="en-US" sz="1800" err="1">
                <a:cs typeface="Calibri"/>
              </a:rPr>
              <a:t>Janela</a:t>
            </a:r>
            <a:r>
              <a:rPr lang="en-US" sz="1800" dirty="0">
                <a:cs typeface="Calibri"/>
              </a:rPr>
              <a:t> </a:t>
            </a:r>
            <a:r>
              <a:rPr lang="en-US" sz="1800" err="1">
                <a:cs typeface="Calibri"/>
              </a:rPr>
              <a:t>janela</a:t>
            </a:r>
            <a:r>
              <a:rPr lang="en-US" sz="1800" dirty="0">
                <a:cs typeface="Calibri"/>
              </a:rPr>
              <a:t>) {</a:t>
            </a:r>
            <a:endParaRPr lang="pt-BR" sz="1800">
              <a:ea typeface="+mn-lt"/>
              <a:cs typeface="+mn-lt"/>
            </a:endParaRPr>
          </a:p>
          <a:p>
            <a:pPr marL="0" indent="0">
              <a:buNone/>
            </a:pPr>
            <a:r>
              <a:rPr lang="en-US" sz="1800" dirty="0">
                <a:cs typeface="Calibri"/>
              </a:rPr>
              <a:t>        super(</a:t>
            </a:r>
            <a:r>
              <a:rPr lang="en-US" sz="1800" err="1">
                <a:cs typeface="Calibri"/>
              </a:rPr>
              <a:t>janela</a:t>
            </a:r>
            <a:r>
              <a:rPr lang="en-US" sz="1800" dirty="0">
                <a:cs typeface="Calibri"/>
              </a:rPr>
              <a:t>);</a:t>
            </a:r>
            <a:endParaRPr lang="en-US" sz="1800">
              <a:ea typeface="+mn-lt"/>
              <a:cs typeface="+mn-lt"/>
            </a:endParaRPr>
          </a:p>
          <a:p>
            <a:pPr marL="0" indent="0">
              <a:buNone/>
            </a:pPr>
            <a:r>
              <a:rPr lang="en-US" sz="1800" dirty="0">
                <a:cs typeface="Calibri"/>
              </a:rPr>
              <a:t>    }</a:t>
            </a:r>
            <a:endParaRPr lang="en-US" sz="1800">
              <a:ea typeface="+mn-lt"/>
              <a:cs typeface="+mn-lt"/>
            </a:endParaRPr>
          </a:p>
          <a:p>
            <a:pPr marL="0" indent="0">
              <a:buNone/>
            </a:pPr>
            <a:r>
              <a:rPr lang="en-US" sz="1800" dirty="0">
                <a:cs typeface="Calibri"/>
              </a:rPr>
              <a:t>    @Override</a:t>
            </a:r>
            <a:endParaRPr lang="en-US" sz="1800">
              <a:ea typeface="+mn-lt"/>
              <a:cs typeface="+mn-lt"/>
            </a:endParaRPr>
          </a:p>
          <a:p>
            <a:pPr marL="0" indent="0">
              <a:buNone/>
            </a:pPr>
            <a:r>
              <a:rPr lang="en-US" sz="1800" dirty="0">
                <a:cs typeface="Calibri"/>
              </a:rPr>
              <a:t>    public void </a:t>
            </a:r>
            <a:r>
              <a:rPr lang="en-US" sz="1800" err="1">
                <a:cs typeface="Calibri"/>
              </a:rPr>
              <a:t>desenhar</a:t>
            </a:r>
            <a:r>
              <a:rPr lang="en-US" sz="1800" dirty="0">
                <a:cs typeface="Calibri"/>
              </a:rPr>
              <a:t>() {</a:t>
            </a:r>
            <a:endParaRPr lang="en-US" sz="1800">
              <a:ea typeface="+mn-lt"/>
              <a:cs typeface="+mn-lt"/>
            </a:endParaRPr>
          </a:p>
          <a:p>
            <a:pPr marL="0" indent="0">
              <a:buNone/>
            </a:pPr>
            <a:r>
              <a:rPr lang="en-US" sz="1800" dirty="0">
                <a:cs typeface="Calibri"/>
              </a:rPr>
              <a:t>        </a:t>
            </a:r>
            <a:r>
              <a:rPr lang="en-US" sz="1800" err="1">
                <a:cs typeface="Calibri"/>
              </a:rPr>
              <a:t>desenharJanela</a:t>
            </a:r>
            <a:r>
              <a:rPr lang="en-US" sz="1800" dirty="0">
                <a:cs typeface="Calibri"/>
              </a:rPr>
              <a:t>("</a:t>
            </a:r>
            <a:r>
              <a:rPr lang="en-US" sz="1800" err="1">
                <a:cs typeface="Calibri"/>
              </a:rPr>
              <a:t>Janela</a:t>
            </a:r>
            <a:r>
              <a:rPr lang="en-US" sz="1800" dirty="0">
                <a:cs typeface="Calibri"/>
              </a:rPr>
              <a:t> de </a:t>
            </a:r>
            <a:r>
              <a:rPr lang="en-US" sz="1800" err="1">
                <a:cs typeface="Calibri"/>
              </a:rPr>
              <a:t>Diálogo</a:t>
            </a:r>
            <a:r>
              <a:rPr lang="en-US" sz="1800" dirty="0">
                <a:cs typeface="Calibri"/>
              </a:rPr>
              <a:t>");</a:t>
            </a:r>
            <a:endParaRPr lang="en-US" sz="1800">
              <a:ea typeface="+mn-lt"/>
              <a:cs typeface="+mn-lt"/>
            </a:endParaRPr>
          </a:p>
          <a:p>
            <a:pPr marL="0" indent="0">
              <a:buNone/>
            </a:pPr>
            <a:r>
              <a:rPr lang="en-US" sz="1800" dirty="0">
                <a:cs typeface="Calibri"/>
              </a:rPr>
              <a:t>        </a:t>
            </a:r>
            <a:r>
              <a:rPr lang="en-US" sz="1800" err="1">
                <a:cs typeface="Calibri"/>
              </a:rPr>
              <a:t>desenharBotao</a:t>
            </a:r>
            <a:r>
              <a:rPr lang="en-US" sz="1800" dirty="0">
                <a:cs typeface="Calibri"/>
              </a:rPr>
              <a:t>("</a:t>
            </a:r>
            <a:r>
              <a:rPr lang="en-US" sz="1800" err="1">
                <a:cs typeface="Calibri"/>
              </a:rPr>
              <a:t>Botão</a:t>
            </a:r>
            <a:r>
              <a:rPr lang="en-US" sz="1800" dirty="0">
                <a:cs typeface="Calibri"/>
              </a:rPr>
              <a:t> Sim");</a:t>
            </a:r>
            <a:endParaRPr lang="en-US" sz="1800">
              <a:ea typeface="+mn-lt"/>
              <a:cs typeface="+mn-lt"/>
            </a:endParaRPr>
          </a:p>
          <a:p>
            <a:pPr marL="0" indent="0">
              <a:buNone/>
            </a:pPr>
            <a:r>
              <a:rPr lang="en-US" sz="1800" dirty="0">
                <a:cs typeface="Calibri"/>
              </a:rPr>
              <a:t>        </a:t>
            </a:r>
            <a:r>
              <a:rPr lang="en-US" sz="1800" err="1">
                <a:cs typeface="Calibri"/>
              </a:rPr>
              <a:t>desenharBotao</a:t>
            </a:r>
            <a:r>
              <a:rPr lang="en-US" sz="1800" dirty="0">
                <a:cs typeface="Calibri"/>
              </a:rPr>
              <a:t>("</a:t>
            </a:r>
            <a:r>
              <a:rPr lang="en-US" sz="1800" err="1">
                <a:cs typeface="Calibri"/>
              </a:rPr>
              <a:t>Botão</a:t>
            </a:r>
            <a:r>
              <a:rPr lang="en-US" sz="1800" dirty="0">
                <a:cs typeface="Calibri"/>
              </a:rPr>
              <a:t> </a:t>
            </a:r>
            <a:r>
              <a:rPr lang="en-US" sz="1800" err="1">
                <a:cs typeface="Calibri"/>
              </a:rPr>
              <a:t>Não</a:t>
            </a:r>
            <a:r>
              <a:rPr lang="en-US" sz="1800" dirty="0">
                <a:cs typeface="Calibri"/>
              </a:rPr>
              <a:t>");</a:t>
            </a:r>
            <a:endParaRPr lang="en-US" sz="1800">
              <a:ea typeface="+mn-lt"/>
              <a:cs typeface="+mn-lt"/>
            </a:endParaRPr>
          </a:p>
          <a:p>
            <a:pPr marL="0" indent="0">
              <a:buNone/>
            </a:pPr>
            <a:r>
              <a:rPr lang="en-US" sz="1800" dirty="0">
                <a:cs typeface="Calibri"/>
              </a:rPr>
              <a:t>        </a:t>
            </a:r>
            <a:r>
              <a:rPr lang="en-US" sz="1800" err="1">
                <a:cs typeface="Calibri"/>
              </a:rPr>
              <a:t>desenharBotao</a:t>
            </a:r>
            <a:r>
              <a:rPr lang="en-US" sz="1800" dirty="0">
                <a:cs typeface="Calibri"/>
              </a:rPr>
              <a:t>("</a:t>
            </a:r>
            <a:r>
              <a:rPr lang="en-US" sz="1800" err="1">
                <a:cs typeface="Calibri"/>
              </a:rPr>
              <a:t>Botão</a:t>
            </a:r>
            <a:r>
              <a:rPr lang="en-US" sz="1800" dirty="0">
                <a:cs typeface="Calibri"/>
              </a:rPr>
              <a:t> </a:t>
            </a:r>
            <a:r>
              <a:rPr lang="en-US" sz="1800" err="1">
                <a:cs typeface="Calibri"/>
              </a:rPr>
              <a:t>Cancelar</a:t>
            </a:r>
            <a:r>
              <a:rPr lang="en-US" sz="1800" dirty="0">
                <a:cs typeface="Calibri"/>
              </a:rPr>
              <a:t>");</a:t>
            </a:r>
            <a:endParaRPr lang="en-US" sz="1800">
              <a:ea typeface="+mn-lt"/>
              <a:cs typeface="+mn-lt"/>
            </a:endParaRPr>
          </a:p>
          <a:p>
            <a:pPr marL="0" indent="0">
              <a:buNone/>
            </a:pPr>
            <a:r>
              <a:rPr lang="en-US" sz="1800" dirty="0">
                <a:cs typeface="Calibri"/>
              </a:rPr>
              <a:t>    }</a:t>
            </a:r>
            <a:endParaRPr lang="en-US" sz="1800">
              <a:ea typeface="+mn-lt"/>
              <a:cs typeface="+mn-lt"/>
            </a:endParaRPr>
          </a:p>
          <a:p>
            <a:pPr marL="0" indent="0">
              <a:buNone/>
            </a:pPr>
            <a:r>
              <a:rPr lang="en-US" sz="1800" dirty="0">
                <a:cs typeface="Calibri"/>
              </a:rPr>
              <a:t>}</a:t>
            </a:r>
            <a:endParaRPr lang="en-US" sz="180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136405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marL="0" indent="0">
              <a:buNone/>
            </a:pPr>
            <a:r>
              <a:rPr lang="en-US" sz="2000" dirty="0">
                <a:cs typeface="Calibri"/>
              </a:rPr>
              <a:t>public class </a:t>
            </a:r>
            <a:r>
              <a:rPr lang="en-US" sz="2000" err="1">
                <a:cs typeface="Calibri"/>
              </a:rPr>
              <a:t>JanelaWindows</a:t>
            </a:r>
            <a:r>
              <a:rPr lang="en-US" sz="2000" dirty="0">
                <a:cs typeface="Calibri"/>
              </a:rPr>
              <a:t> implements </a:t>
            </a:r>
            <a:r>
              <a:rPr lang="en-US" sz="2000" err="1">
                <a:cs typeface="Calibri"/>
              </a:rPr>
              <a:t>Janela</a:t>
            </a:r>
            <a:r>
              <a:rPr lang="en-US" sz="2000" dirty="0">
                <a:cs typeface="Calibri"/>
              </a:rPr>
              <a:t>{</a:t>
            </a:r>
            <a:endParaRPr lang="en-US" sz="2000">
              <a:ea typeface="+mn-lt"/>
              <a:cs typeface="+mn-lt"/>
            </a:endParaRPr>
          </a:p>
          <a:p>
            <a:pPr marL="0" indent="0">
              <a:buNone/>
            </a:pPr>
            <a:r>
              <a:rPr lang="en-US" sz="2000" dirty="0">
                <a:cs typeface="Calibri"/>
              </a:rPr>
              <a:t>    @Override</a:t>
            </a:r>
            <a:endParaRPr lang="en-US" sz="2000">
              <a:ea typeface="+mn-lt"/>
              <a:cs typeface="+mn-lt"/>
            </a:endParaRPr>
          </a:p>
          <a:p>
            <a:pPr marL="0" indent="0">
              <a:buNone/>
            </a:pPr>
            <a:r>
              <a:rPr lang="en-US" sz="2000" dirty="0">
                <a:cs typeface="Calibri"/>
              </a:rPr>
              <a:t>    public void </a:t>
            </a:r>
            <a:r>
              <a:rPr lang="en-US" sz="2000" err="1">
                <a:cs typeface="Calibri"/>
              </a:rPr>
              <a:t>desenharJanela</a:t>
            </a:r>
            <a:r>
              <a:rPr lang="en-US" sz="2000" dirty="0">
                <a:cs typeface="Calibri"/>
              </a:rPr>
              <a:t>(String </a:t>
            </a:r>
            <a:r>
              <a:rPr lang="en-US" sz="2000" err="1">
                <a:cs typeface="Calibri"/>
              </a:rPr>
              <a:t>titulo</a:t>
            </a:r>
            <a:r>
              <a:rPr lang="en-US" sz="2000" dirty="0">
                <a:cs typeface="Calibri"/>
              </a:rPr>
              <a:t>) {</a:t>
            </a:r>
            <a:endParaRPr lang="pt-BR" sz="2000">
              <a:ea typeface="+mn-lt"/>
              <a:cs typeface="+mn-lt"/>
            </a:endParaRPr>
          </a:p>
          <a:p>
            <a:pPr marL="0" indent="0">
              <a:buNone/>
            </a:pPr>
            <a:r>
              <a:rPr lang="en-US" sz="2000" dirty="0">
                <a:cs typeface="Calibri"/>
              </a:rPr>
              <a:t>        </a:t>
            </a:r>
            <a:r>
              <a:rPr lang="en-US" sz="2000" err="1">
                <a:cs typeface="Calibri"/>
              </a:rPr>
              <a:t>System.out.println</a:t>
            </a:r>
            <a:r>
              <a:rPr lang="en-US" sz="2000" dirty="0">
                <a:cs typeface="Calibri"/>
              </a:rPr>
              <a:t>(</a:t>
            </a:r>
            <a:r>
              <a:rPr lang="en-US" sz="2000" err="1">
                <a:cs typeface="Calibri"/>
              </a:rPr>
              <a:t>titulo</a:t>
            </a:r>
            <a:r>
              <a:rPr lang="en-US" sz="2000" dirty="0">
                <a:cs typeface="Calibri"/>
              </a:rPr>
              <a:t> + " - </a:t>
            </a:r>
            <a:r>
              <a:rPr lang="en-US" sz="2000" err="1">
                <a:cs typeface="Calibri"/>
              </a:rPr>
              <a:t>Janela</a:t>
            </a:r>
            <a:r>
              <a:rPr lang="en-US" sz="2000" dirty="0">
                <a:cs typeface="Calibri"/>
              </a:rPr>
              <a:t> Windows");</a:t>
            </a:r>
            <a:endParaRPr lang="en-US" sz="2000">
              <a:ea typeface="+mn-lt"/>
              <a:cs typeface="+mn-lt"/>
            </a:endParaRPr>
          </a:p>
          <a:p>
            <a:pPr marL="0" indent="0">
              <a:buNone/>
            </a:pPr>
            <a:r>
              <a:rPr lang="en-US" sz="2000" dirty="0">
                <a:cs typeface="Calibri"/>
              </a:rPr>
              <a:t>    }</a:t>
            </a:r>
            <a:endParaRPr lang="en-US" sz="2000">
              <a:ea typeface="+mn-lt"/>
              <a:cs typeface="+mn-lt"/>
            </a:endParaRPr>
          </a:p>
          <a:p>
            <a:pPr marL="0" indent="0">
              <a:buNone/>
            </a:pPr>
            <a:r>
              <a:rPr lang="en-US" sz="2000" dirty="0">
                <a:cs typeface="Calibri"/>
              </a:rPr>
              <a:t>    @Override</a:t>
            </a:r>
            <a:endParaRPr lang="en-US" sz="2000">
              <a:ea typeface="+mn-lt"/>
              <a:cs typeface="+mn-lt"/>
            </a:endParaRPr>
          </a:p>
          <a:p>
            <a:pPr marL="0" indent="0">
              <a:buNone/>
            </a:pPr>
            <a:r>
              <a:rPr lang="en-US" sz="2000" dirty="0">
                <a:cs typeface="Calibri"/>
              </a:rPr>
              <a:t>    public void </a:t>
            </a:r>
            <a:r>
              <a:rPr lang="en-US" sz="2000" err="1">
                <a:cs typeface="Calibri"/>
              </a:rPr>
              <a:t>desenharBotao</a:t>
            </a:r>
            <a:r>
              <a:rPr lang="en-US" sz="2000" dirty="0">
                <a:cs typeface="Calibri"/>
              </a:rPr>
              <a:t>(String </a:t>
            </a:r>
            <a:r>
              <a:rPr lang="en-US" sz="2000" err="1">
                <a:cs typeface="Calibri"/>
              </a:rPr>
              <a:t>titulo</a:t>
            </a:r>
            <a:r>
              <a:rPr lang="en-US" sz="2000" dirty="0">
                <a:cs typeface="Calibri"/>
              </a:rPr>
              <a:t>) {</a:t>
            </a:r>
            <a:endParaRPr lang="en-US" sz="2000">
              <a:ea typeface="+mn-lt"/>
              <a:cs typeface="+mn-lt"/>
            </a:endParaRPr>
          </a:p>
          <a:p>
            <a:pPr marL="0" indent="0">
              <a:buNone/>
            </a:pPr>
            <a:r>
              <a:rPr lang="en-US" sz="2000" dirty="0">
                <a:cs typeface="Calibri"/>
              </a:rPr>
              <a:t>        </a:t>
            </a:r>
            <a:r>
              <a:rPr lang="en-US" sz="2000" err="1">
                <a:cs typeface="Calibri"/>
              </a:rPr>
              <a:t>System.out.println</a:t>
            </a:r>
            <a:r>
              <a:rPr lang="en-US" sz="2000" dirty="0">
                <a:cs typeface="Calibri"/>
              </a:rPr>
              <a:t>(</a:t>
            </a:r>
            <a:r>
              <a:rPr lang="en-US" sz="2000" err="1">
                <a:cs typeface="Calibri"/>
              </a:rPr>
              <a:t>titulo</a:t>
            </a:r>
            <a:r>
              <a:rPr lang="en-US" sz="2000" dirty="0">
                <a:cs typeface="Calibri"/>
              </a:rPr>
              <a:t> + " - </a:t>
            </a:r>
            <a:r>
              <a:rPr lang="en-US" sz="2000" err="1">
                <a:cs typeface="Calibri"/>
              </a:rPr>
              <a:t>Botão</a:t>
            </a:r>
            <a:r>
              <a:rPr lang="en-US" sz="2000" dirty="0">
                <a:cs typeface="Calibri"/>
              </a:rPr>
              <a:t> Windows");</a:t>
            </a:r>
            <a:endParaRPr lang="en-US" sz="2000">
              <a:ea typeface="+mn-lt"/>
              <a:cs typeface="+mn-lt"/>
            </a:endParaRPr>
          </a:p>
          <a:p>
            <a:pPr marL="0" indent="0">
              <a:buNone/>
            </a:pPr>
            <a:r>
              <a:rPr lang="en-US" sz="2000" dirty="0">
                <a:cs typeface="Calibri"/>
              </a:rPr>
              <a:t>    }</a:t>
            </a:r>
            <a:endParaRPr lang="en-US" sz="2000">
              <a:ea typeface="+mn-lt"/>
              <a:cs typeface="+mn-lt"/>
            </a:endParaRPr>
          </a:p>
          <a:p>
            <a:pPr marL="0" indent="0">
              <a:buNone/>
            </a:pPr>
            <a:r>
              <a:rPr lang="en-US" sz="2000" dirty="0">
                <a:cs typeface="Calibri"/>
              </a:rPr>
              <a:t>}</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9897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marL="0" indent="0">
              <a:buNone/>
            </a:pPr>
            <a:r>
              <a:rPr lang="en-US" sz="2000" dirty="0">
                <a:cs typeface="Calibri"/>
              </a:rPr>
              <a:t>public class </a:t>
            </a:r>
            <a:r>
              <a:rPr lang="en-US" sz="2000" err="1">
                <a:cs typeface="Calibri"/>
              </a:rPr>
              <a:t>JanelaLinux</a:t>
            </a:r>
            <a:r>
              <a:rPr lang="en-US" sz="2000" dirty="0">
                <a:cs typeface="Calibri"/>
              </a:rPr>
              <a:t> implements </a:t>
            </a:r>
            <a:r>
              <a:rPr lang="en-US" sz="2000" err="1">
                <a:cs typeface="Calibri"/>
              </a:rPr>
              <a:t>Janela</a:t>
            </a:r>
            <a:r>
              <a:rPr lang="en-US" sz="2000" dirty="0">
                <a:cs typeface="Calibri"/>
              </a:rPr>
              <a:t>{</a:t>
            </a:r>
            <a:endParaRPr lang="en-US" sz="2000">
              <a:ea typeface="+mn-lt"/>
              <a:cs typeface="+mn-lt"/>
            </a:endParaRPr>
          </a:p>
          <a:p>
            <a:pPr marL="0" indent="0">
              <a:buNone/>
            </a:pPr>
            <a:r>
              <a:rPr lang="en-US" sz="2000" dirty="0">
                <a:cs typeface="Calibri"/>
              </a:rPr>
              <a:t>    @Override</a:t>
            </a:r>
            <a:endParaRPr lang="en-US" sz="2000">
              <a:ea typeface="+mn-lt"/>
              <a:cs typeface="+mn-lt"/>
            </a:endParaRPr>
          </a:p>
          <a:p>
            <a:pPr marL="0" indent="0">
              <a:buNone/>
            </a:pPr>
            <a:r>
              <a:rPr lang="en-US" sz="2000" dirty="0">
                <a:cs typeface="Calibri"/>
              </a:rPr>
              <a:t>    public void </a:t>
            </a:r>
            <a:r>
              <a:rPr lang="en-US" sz="2000" err="1">
                <a:cs typeface="Calibri"/>
              </a:rPr>
              <a:t>desenharJanela</a:t>
            </a:r>
            <a:r>
              <a:rPr lang="en-US" sz="2000" dirty="0">
                <a:cs typeface="Calibri"/>
              </a:rPr>
              <a:t>(String </a:t>
            </a:r>
            <a:r>
              <a:rPr lang="en-US" sz="2000" err="1">
                <a:cs typeface="Calibri"/>
              </a:rPr>
              <a:t>titulo</a:t>
            </a:r>
            <a:r>
              <a:rPr lang="en-US" sz="2000" dirty="0">
                <a:cs typeface="Calibri"/>
              </a:rPr>
              <a:t>) {</a:t>
            </a:r>
            <a:endParaRPr lang="pt-BR" sz="2000">
              <a:ea typeface="+mn-lt"/>
              <a:cs typeface="+mn-lt"/>
            </a:endParaRPr>
          </a:p>
          <a:p>
            <a:pPr marL="0" indent="0">
              <a:buNone/>
            </a:pPr>
            <a:r>
              <a:rPr lang="en-US" sz="2000" dirty="0">
                <a:cs typeface="Calibri"/>
              </a:rPr>
              <a:t>        </a:t>
            </a:r>
            <a:r>
              <a:rPr lang="en-US" sz="2000" err="1">
                <a:cs typeface="Calibri"/>
              </a:rPr>
              <a:t>System.out.println</a:t>
            </a:r>
            <a:r>
              <a:rPr lang="en-US" sz="2000" dirty="0">
                <a:cs typeface="Calibri"/>
              </a:rPr>
              <a:t>(</a:t>
            </a:r>
            <a:r>
              <a:rPr lang="en-US" sz="2000" err="1">
                <a:cs typeface="Calibri"/>
              </a:rPr>
              <a:t>titulo</a:t>
            </a:r>
            <a:r>
              <a:rPr lang="en-US" sz="2000" dirty="0">
                <a:cs typeface="Calibri"/>
              </a:rPr>
              <a:t> + " - </a:t>
            </a:r>
            <a:r>
              <a:rPr lang="en-US" sz="2000" err="1">
                <a:cs typeface="Calibri"/>
              </a:rPr>
              <a:t>Janela</a:t>
            </a:r>
            <a:r>
              <a:rPr lang="en-US" sz="2000" dirty="0">
                <a:cs typeface="Calibri"/>
              </a:rPr>
              <a:t> Linux");</a:t>
            </a:r>
            <a:endParaRPr lang="en-US" sz="2000">
              <a:ea typeface="+mn-lt"/>
              <a:cs typeface="+mn-lt"/>
            </a:endParaRPr>
          </a:p>
          <a:p>
            <a:pPr marL="0" indent="0">
              <a:buNone/>
            </a:pPr>
            <a:r>
              <a:rPr lang="en-US" sz="2000" dirty="0">
                <a:cs typeface="Calibri"/>
              </a:rPr>
              <a:t>    }</a:t>
            </a:r>
            <a:endParaRPr lang="en-US" sz="2000">
              <a:ea typeface="+mn-lt"/>
              <a:cs typeface="+mn-lt"/>
            </a:endParaRPr>
          </a:p>
          <a:p>
            <a:pPr marL="0" indent="0">
              <a:buNone/>
            </a:pPr>
            <a:r>
              <a:rPr lang="en-US" sz="2000" dirty="0">
                <a:cs typeface="Calibri"/>
              </a:rPr>
              <a:t>    @Override</a:t>
            </a:r>
            <a:endParaRPr lang="en-US" sz="2000">
              <a:ea typeface="+mn-lt"/>
              <a:cs typeface="+mn-lt"/>
            </a:endParaRPr>
          </a:p>
          <a:p>
            <a:pPr marL="0" indent="0">
              <a:buNone/>
            </a:pPr>
            <a:r>
              <a:rPr lang="en-US" sz="2000" dirty="0">
                <a:cs typeface="Calibri"/>
              </a:rPr>
              <a:t>    public void </a:t>
            </a:r>
            <a:r>
              <a:rPr lang="en-US" sz="2000" err="1">
                <a:cs typeface="Calibri"/>
              </a:rPr>
              <a:t>desenharBotao</a:t>
            </a:r>
            <a:r>
              <a:rPr lang="en-US" sz="2000" dirty="0">
                <a:cs typeface="Calibri"/>
              </a:rPr>
              <a:t>(String </a:t>
            </a:r>
            <a:r>
              <a:rPr lang="en-US" sz="2000" err="1">
                <a:cs typeface="Calibri"/>
              </a:rPr>
              <a:t>titulo</a:t>
            </a:r>
            <a:r>
              <a:rPr lang="en-US" sz="2000" dirty="0">
                <a:cs typeface="Calibri"/>
              </a:rPr>
              <a:t>) {</a:t>
            </a:r>
            <a:endParaRPr lang="en-US" sz="2000">
              <a:ea typeface="+mn-lt"/>
              <a:cs typeface="+mn-lt"/>
            </a:endParaRPr>
          </a:p>
          <a:p>
            <a:pPr marL="0" indent="0">
              <a:buNone/>
            </a:pPr>
            <a:r>
              <a:rPr lang="en-US" sz="2000" dirty="0">
                <a:cs typeface="Calibri"/>
              </a:rPr>
              <a:t>        </a:t>
            </a:r>
            <a:r>
              <a:rPr lang="en-US" sz="2000" err="1">
                <a:cs typeface="Calibri"/>
              </a:rPr>
              <a:t>System.out.println</a:t>
            </a:r>
            <a:r>
              <a:rPr lang="en-US" sz="2000" dirty="0">
                <a:cs typeface="Calibri"/>
              </a:rPr>
              <a:t>(</a:t>
            </a:r>
            <a:r>
              <a:rPr lang="en-US" sz="2000" err="1">
                <a:cs typeface="Calibri"/>
              </a:rPr>
              <a:t>titulo</a:t>
            </a:r>
            <a:r>
              <a:rPr lang="en-US" sz="2000" dirty="0">
                <a:cs typeface="Calibri"/>
              </a:rPr>
              <a:t> + " - </a:t>
            </a:r>
            <a:r>
              <a:rPr lang="en-US" sz="2000" err="1">
                <a:cs typeface="Calibri"/>
              </a:rPr>
              <a:t>Botão</a:t>
            </a:r>
            <a:r>
              <a:rPr lang="en-US" sz="2000" dirty="0">
                <a:cs typeface="Calibri"/>
              </a:rPr>
              <a:t> Linux");</a:t>
            </a:r>
            <a:endParaRPr lang="en-US" sz="2000">
              <a:ea typeface="+mn-lt"/>
              <a:cs typeface="+mn-lt"/>
            </a:endParaRPr>
          </a:p>
          <a:p>
            <a:pPr marL="0" indent="0">
              <a:buNone/>
            </a:pPr>
            <a:r>
              <a:rPr lang="en-US" sz="2000" dirty="0">
                <a:cs typeface="Calibri"/>
              </a:rPr>
              <a:t>    }</a:t>
            </a:r>
            <a:endParaRPr lang="en-US" sz="2000">
              <a:ea typeface="+mn-lt"/>
              <a:cs typeface="+mn-lt"/>
            </a:endParaRPr>
          </a:p>
          <a:p>
            <a:pPr marL="0" indent="0">
              <a:buNone/>
            </a:pPr>
            <a:r>
              <a:rPr lang="en-US" sz="2000" dirty="0">
                <a:cs typeface="Calibri"/>
              </a:rPr>
              <a:t>}</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72580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520628"/>
            <a:ext cx="6467867" cy="3450613"/>
          </a:xfrm>
        </p:spPr>
        <p:txBody>
          <a:bodyPr vert="horz" lIns="91440" tIns="45720" rIns="91440" bIns="45720" rtlCol="0" anchor="ctr">
            <a:noAutofit/>
          </a:bodyPr>
          <a:lstStyle/>
          <a:p>
            <a:pPr marL="0" indent="0">
              <a:buNone/>
            </a:pPr>
            <a:r>
              <a:rPr lang="en-US" sz="2000" dirty="0">
                <a:cs typeface="Calibri"/>
              </a:rPr>
              <a:t>    public static void main(String[] </a:t>
            </a:r>
            <a:r>
              <a:rPr lang="en-US" sz="2000" err="1">
                <a:cs typeface="Calibri"/>
              </a:rPr>
              <a:t>args</a:t>
            </a:r>
            <a:r>
              <a:rPr lang="en-US" sz="2000" dirty="0">
                <a:cs typeface="Calibri"/>
              </a:rPr>
              <a:t>) {</a:t>
            </a:r>
            <a:endParaRPr lang="pt-BR" sz="2000">
              <a:ea typeface="+mn-lt"/>
              <a:cs typeface="+mn-lt"/>
            </a:endParaRPr>
          </a:p>
          <a:p>
            <a:pPr marL="0" indent="0">
              <a:buNone/>
            </a:pPr>
            <a:r>
              <a:rPr lang="en-US" sz="2000" dirty="0">
                <a:cs typeface="Calibri"/>
              </a:rPr>
              <a:t>        </a:t>
            </a:r>
            <a:r>
              <a:rPr lang="en-US" sz="2000" err="1">
                <a:cs typeface="Calibri"/>
              </a:rPr>
              <a:t>JanelaAbstrata</a:t>
            </a:r>
            <a:r>
              <a:rPr lang="en-US" sz="2000" dirty="0">
                <a:cs typeface="Calibri"/>
              </a:rPr>
              <a:t> </a:t>
            </a:r>
            <a:r>
              <a:rPr lang="en-US" sz="2000" err="1">
                <a:cs typeface="Calibri"/>
              </a:rPr>
              <a:t>janela</a:t>
            </a:r>
            <a:r>
              <a:rPr lang="en-US" sz="2000" dirty="0">
                <a:cs typeface="Calibri"/>
              </a:rPr>
              <a:t> = new </a:t>
            </a:r>
            <a:r>
              <a:rPr lang="en-US" sz="2000" err="1">
                <a:cs typeface="Calibri"/>
              </a:rPr>
              <a:t>JanelaDialogo</a:t>
            </a:r>
            <a:r>
              <a:rPr lang="en-US" sz="2000" dirty="0">
                <a:cs typeface="Calibri"/>
              </a:rPr>
              <a:t>(new </a:t>
            </a:r>
            <a:r>
              <a:rPr lang="en-US" sz="2000" err="1">
                <a:cs typeface="Calibri"/>
              </a:rPr>
              <a:t>JanelaLinux</a:t>
            </a:r>
            <a:r>
              <a:rPr lang="en-US" sz="2000" dirty="0">
                <a:cs typeface="Calibri"/>
              </a:rPr>
              <a:t>());</a:t>
            </a:r>
            <a:endParaRPr lang="en-US" sz="2000">
              <a:ea typeface="+mn-lt"/>
              <a:cs typeface="+mn-lt"/>
            </a:endParaRPr>
          </a:p>
          <a:p>
            <a:pPr marL="0" indent="0">
              <a:buNone/>
            </a:pPr>
            <a:r>
              <a:rPr lang="en-US" sz="2000" dirty="0">
                <a:cs typeface="Calibri"/>
              </a:rPr>
              <a:t>        </a:t>
            </a:r>
            <a:r>
              <a:rPr lang="en-US" sz="2000" err="1">
                <a:cs typeface="Calibri"/>
              </a:rPr>
              <a:t>janela.desenhar</a:t>
            </a:r>
            <a:r>
              <a:rPr lang="en-US" sz="2000" dirty="0">
                <a:cs typeface="Calibri"/>
              </a:rPr>
              <a:t>();</a:t>
            </a:r>
            <a:endParaRPr lang="en-US" sz="2000">
              <a:ea typeface="+mn-lt"/>
              <a:cs typeface="+mn-lt"/>
            </a:endParaRPr>
          </a:p>
          <a:p>
            <a:pPr marL="0" indent="0">
              <a:buNone/>
            </a:pPr>
            <a:r>
              <a:rPr lang="en-US" sz="2000" dirty="0">
                <a:cs typeface="Calibri"/>
              </a:rPr>
              <a:t>        </a:t>
            </a:r>
            <a:r>
              <a:rPr lang="en-US" sz="2000" err="1">
                <a:cs typeface="Calibri"/>
              </a:rPr>
              <a:t>janela</a:t>
            </a:r>
            <a:r>
              <a:rPr lang="en-US" sz="2000" dirty="0">
                <a:cs typeface="Calibri"/>
              </a:rPr>
              <a:t> = new </a:t>
            </a:r>
            <a:r>
              <a:rPr lang="en-US" sz="2000" err="1">
                <a:cs typeface="Calibri"/>
              </a:rPr>
              <a:t>JanelaAviso</a:t>
            </a:r>
            <a:r>
              <a:rPr lang="en-US" sz="2000" dirty="0">
                <a:cs typeface="Calibri"/>
              </a:rPr>
              <a:t>(new </a:t>
            </a:r>
            <a:r>
              <a:rPr lang="en-US" sz="2000" err="1">
                <a:cs typeface="Calibri"/>
              </a:rPr>
              <a:t>JanelaLinux</a:t>
            </a:r>
            <a:r>
              <a:rPr lang="en-US" sz="2000" dirty="0">
                <a:cs typeface="Calibri"/>
              </a:rPr>
              <a:t>());</a:t>
            </a:r>
            <a:endParaRPr lang="en-US" sz="2000">
              <a:ea typeface="+mn-lt"/>
              <a:cs typeface="+mn-lt"/>
            </a:endParaRPr>
          </a:p>
          <a:p>
            <a:pPr marL="0" indent="0">
              <a:buNone/>
            </a:pPr>
            <a:r>
              <a:rPr lang="en-US" sz="2000" dirty="0">
                <a:cs typeface="Calibri"/>
              </a:rPr>
              <a:t>        </a:t>
            </a:r>
            <a:r>
              <a:rPr lang="en-US" sz="2000" err="1">
                <a:cs typeface="Calibri"/>
              </a:rPr>
              <a:t>janela.desenhar</a:t>
            </a:r>
            <a:r>
              <a:rPr lang="en-US" sz="2000" dirty="0">
                <a:cs typeface="Calibri"/>
              </a:rPr>
              <a:t>();</a:t>
            </a:r>
            <a:endParaRPr lang="en-US" sz="2000">
              <a:ea typeface="+mn-lt"/>
              <a:cs typeface="+mn-lt"/>
            </a:endParaRPr>
          </a:p>
          <a:p>
            <a:pPr marL="0" indent="0">
              <a:buNone/>
            </a:pPr>
            <a:r>
              <a:rPr lang="en-US" sz="2000" dirty="0">
                <a:cs typeface="Calibri"/>
              </a:rPr>
              <a:t>        </a:t>
            </a:r>
            <a:r>
              <a:rPr lang="en-US" sz="2000" err="1">
                <a:cs typeface="Calibri"/>
              </a:rPr>
              <a:t>janela</a:t>
            </a:r>
            <a:r>
              <a:rPr lang="en-US" sz="2000" dirty="0">
                <a:cs typeface="Calibri"/>
              </a:rPr>
              <a:t> = new </a:t>
            </a:r>
            <a:r>
              <a:rPr lang="en-US" sz="2000" err="1">
                <a:cs typeface="Calibri"/>
              </a:rPr>
              <a:t>JanelaDialogo</a:t>
            </a:r>
            <a:r>
              <a:rPr lang="en-US" sz="2000" dirty="0">
                <a:cs typeface="Calibri"/>
              </a:rPr>
              <a:t>(new </a:t>
            </a:r>
            <a:r>
              <a:rPr lang="en-US" sz="2000" err="1">
                <a:cs typeface="Calibri"/>
              </a:rPr>
              <a:t>JanelaWindows</a:t>
            </a:r>
            <a:r>
              <a:rPr lang="en-US" sz="2000" dirty="0">
                <a:cs typeface="Calibri"/>
              </a:rPr>
              <a:t>());</a:t>
            </a:r>
            <a:endParaRPr lang="en-US" sz="2000">
              <a:ea typeface="+mn-lt"/>
              <a:cs typeface="+mn-lt"/>
            </a:endParaRPr>
          </a:p>
          <a:p>
            <a:pPr marL="0" indent="0">
              <a:buNone/>
            </a:pPr>
            <a:r>
              <a:rPr lang="en-US" sz="2000" dirty="0">
                <a:cs typeface="Calibri"/>
              </a:rPr>
              <a:t>        </a:t>
            </a:r>
            <a:r>
              <a:rPr lang="en-US" sz="2000" err="1">
                <a:cs typeface="Calibri"/>
              </a:rPr>
              <a:t>janela.desenhar</a:t>
            </a:r>
            <a:r>
              <a:rPr lang="en-US" sz="2000" dirty="0">
                <a:cs typeface="Calibri"/>
              </a:rPr>
              <a:t>();</a:t>
            </a:r>
            <a:endParaRPr lang="en-US" sz="2000">
              <a:ea typeface="+mn-lt"/>
              <a:cs typeface="+mn-lt"/>
            </a:endParaRPr>
          </a:p>
          <a:p>
            <a:pPr marL="0" indent="0">
              <a:buNone/>
            </a:pPr>
            <a:r>
              <a:rPr lang="en-US" sz="2000" dirty="0">
                <a:cs typeface="Calibri"/>
              </a:rPr>
              <a:t>    }</a:t>
            </a:r>
            <a:endParaRPr lang="en-US" sz="2000">
              <a:ea typeface="+mn-lt"/>
              <a:cs typeface="+mn-lt"/>
            </a:endParaRPr>
          </a:p>
          <a:p>
            <a:pPr marL="0" indent="0">
              <a:buNone/>
            </a:pPr>
            <a:r>
              <a:rPr lang="en-US" sz="2000" dirty="0">
                <a:cs typeface="Calibri"/>
              </a:rPr>
              <a:t>}</a:t>
            </a:r>
            <a:endParaRPr lang="en-US" sz="2000" dirty="0">
              <a:ea typeface="+mn-lt"/>
              <a:cs typeface="+mn-lt"/>
            </a:endParaRPr>
          </a:p>
          <a:p>
            <a:pPr marL="0" indent="0">
              <a:buNone/>
            </a:pPr>
            <a:endParaRPr lang="en-US" sz="1400" dirty="0">
              <a:cs typeface="Calibri"/>
            </a:endParaRP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92062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DDC634-6F88-40FC-8F40-4E6BCF1E90B9}"/>
              </a:ext>
            </a:extLst>
          </p:cNvPr>
          <p:cNvSpPr>
            <a:spLocks noGrp="1"/>
          </p:cNvSpPr>
          <p:nvPr>
            <p:ph type="title"/>
          </p:nvPr>
        </p:nvSpPr>
        <p:spPr>
          <a:xfrm>
            <a:off x="1179226" y="826680"/>
            <a:ext cx="9833548" cy="1325563"/>
          </a:xfrm>
        </p:spPr>
        <p:txBody>
          <a:bodyPr>
            <a:normAutofit/>
          </a:bodyPr>
          <a:lstStyle/>
          <a:p>
            <a:pPr algn="ctr"/>
            <a:r>
              <a:rPr lang="pt-BR" sz="4000">
                <a:solidFill>
                  <a:srgbClr val="FFFFFF"/>
                </a:solidFill>
                <a:cs typeface="Calibri Light" panose="020F0302020204030204"/>
              </a:rPr>
              <a:t>Atores Envolvidos</a:t>
            </a:r>
          </a:p>
        </p:txBody>
      </p:sp>
      <p:sp>
        <p:nvSpPr>
          <p:cNvPr id="3" name="Content Placeholder 2">
            <a:extLst>
              <a:ext uri="{FF2B5EF4-FFF2-40B4-BE49-F238E27FC236}">
                <a16:creationId xmlns:a16="http://schemas.microsoft.com/office/drawing/2014/main" id="{333B8799-A050-4E75-819D-78F7E41BD0C5}"/>
              </a:ext>
            </a:extLst>
          </p:cNvPr>
          <p:cNvSpPr>
            <a:spLocks noGrp="1"/>
          </p:cNvSpPr>
          <p:nvPr>
            <p:ph idx="1"/>
          </p:nvPr>
        </p:nvSpPr>
        <p:spPr>
          <a:xfrm>
            <a:off x="1179226" y="3092970"/>
            <a:ext cx="9833548" cy="2693976"/>
          </a:xfrm>
        </p:spPr>
        <p:txBody>
          <a:bodyPr vert="horz" lIns="91440" tIns="45720" rIns="91440" bIns="45720" rtlCol="0" anchor="t">
            <a:normAutofit fontScale="92500" lnSpcReduction="20000"/>
          </a:bodyPr>
          <a:lstStyle/>
          <a:p>
            <a:r>
              <a:rPr lang="pt-BR" sz="2000" dirty="0">
                <a:ea typeface="+mn-lt"/>
                <a:cs typeface="+mn-lt"/>
              </a:rPr>
              <a:t> Abstração (</a:t>
            </a:r>
            <a:r>
              <a:rPr lang="pt-BR" sz="2000" dirty="0" err="1">
                <a:ea typeface="+mn-lt"/>
                <a:cs typeface="+mn-lt"/>
              </a:rPr>
              <a:t>Abstraction</a:t>
            </a:r>
            <a:r>
              <a:rPr lang="pt-BR" sz="2000" dirty="0">
                <a:ea typeface="+mn-lt"/>
                <a:cs typeface="+mn-lt"/>
              </a:rPr>
              <a:t>) – define a interface da abstração; – mantém uma referência para um objeto do tipo implementador. </a:t>
            </a:r>
            <a:endParaRPr lang="pt-BR" sz="2000">
              <a:cs typeface="Calibri" panose="020F0502020204030204"/>
            </a:endParaRPr>
          </a:p>
          <a:p>
            <a:r>
              <a:rPr lang="pt-BR" sz="2000" dirty="0">
                <a:ea typeface="+mn-lt"/>
                <a:cs typeface="+mn-lt"/>
              </a:rPr>
              <a:t> Abstração Refinada (</a:t>
            </a:r>
            <a:r>
              <a:rPr lang="pt-BR" sz="2000" dirty="0" err="1">
                <a:ea typeface="+mn-lt"/>
                <a:cs typeface="+mn-lt"/>
              </a:rPr>
              <a:t>RefinedAbstraction</a:t>
            </a:r>
            <a:r>
              <a:rPr lang="pt-BR" sz="2000" dirty="0">
                <a:ea typeface="+mn-lt"/>
                <a:cs typeface="+mn-lt"/>
              </a:rPr>
              <a:t>) – estende a interface definida pela abstração. </a:t>
            </a:r>
          </a:p>
          <a:p>
            <a:r>
              <a:rPr lang="pt-BR" sz="2000" dirty="0">
                <a:ea typeface="+mn-lt"/>
                <a:cs typeface="+mn-lt"/>
              </a:rPr>
              <a:t> </a:t>
            </a:r>
            <a:r>
              <a:rPr lang="pt-BR" sz="2000" dirty="0" err="1">
                <a:ea typeface="+mn-lt"/>
                <a:cs typeface="+mn-lt"/>
              </a:rPr>
              <a:t>Implemetador</a:t>
            </a:r>
            <a:r>
              <a:rPr lang="pt-BR" sz="2000" dirty="0">
                <a:ea typeface="+mn-lt"/>
                <a:cs typeface="+mn-lt"/>
              </a:rPr>
              <a:t> (</a:t>
            </a:r>
            <a:r>
              <a:rPr lang="pt-BR" sz="2000" dirty="0" err="1">
                <a:ea typeface="+mn-lt"/>
                <a:cs typeface="+mn-lt"/>
              </a:rPr>
              <a:t>Implementor</a:t>
            </a:r>
            <a:r>
              <a:rPr lang="pt-BR" sz="2000" dirty="0">
                <a:ea typeface="+mn-lt"/>
                <a:cs typeface="+mn-lt"/>
              </a:rPr>
              <a:t>) – define a interface para as classes de implementação. Essa interface não precisa corresponder exatamente à interface de abstração; de fato, as duas interfaces podem ser bem diferentes. A interface do implementador fornece somente operações primitivas e a abstração define operações de nível mais alto baseadas nessas primitivas. </a:t>
            </a:r>
            <a:endParaRPr lang="pt-BR" sz="2000" dirty="0">
              <a:cs typeface="Calibri"/>
            </a:endParaRPr>
          </a:p>
          <a:p>
            <a:r>
              <a:rPr lang="pt-BR" sz="2000" dirty="0">
                <a:ea typeface="+mn-lt"/>
                <a:cs typeface="+mn-lt"/>
              </a:rPr>
              <a:t> Implementador Concreto (</a:t>
            </a:r>
            <a:r>
              <a:rPr lang="pt-BR" sz="2000" dirty="0" err="1">
                <a:ea typeface="+mn-lt"/>
                <a:cs typeface="+mn-lt"/>
              </a:rPr>
              <a:t>ConcreteImplementor</a:t>
            </a:r>
            <a:r>
              <a:rPr lang="pt-BR" sz="2000" dirty="0">
                <a:ea typeface="+mn-lt"/>
                <a:cs typeface="+mn-lt"/>
              </a:rPr>
              <a:t>) – implementa a interface do implementador e define sua implementação concreta.</a:t>
            </a:r>
            <a:endParaRPr lang="pt-BR" sz="2000">
              <a:solidFill>
                <a:srgbClr val="000000"/>
              </a:solidFill>
              <a:cs typeface="Calibri"/>
            </a:endParaRPr>
          </a:p>
        </p:txBody>
      </p:sp>
    </p:spTree>
    <p:extLst>
      <p:ext uri="{BB962C8B-B14F-4D97-AF65-F5344CB8AC3E}">
        <p14:creationId xmlns:p14="http://schemas.microsoft.com/office/powerpoint/2010/main" val="247930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AFAE95-DE14-4E1A-BFE8-8E76A9C6283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Diagrama de Classe</a:t>
            </a:r>
          </a:p>
        </p:txBody>
      </p:sp>
      <p:pic>
        <p:nvPicPr>
          <p:cNvPr id="5" name="Espaço Reservado para Conteúdo 4">
            <a:extLst>
              <a:ext uri="{FF2B5EF4-FFF2-40B4-BE49-F238E27FC236}">
                <a16:creationId xmlns:a16="http://schemas.microsoft.com/office/drawing/2014/main" id="{76B32463-75E3-4D34-9815-423192C055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699" y="1675227"/>
            <a:ext cx="9874602" cy="4394199"/>
          </a:xfrm>
          <a:prstGeom prst="rect">
            <a:avLst/>
          </a:prstGeom>
        </p:spPr>
      </p:pic>
    </p:spTree>
    <p:extLst>
      <p:ext uri="{BB962C8B-B14F-4D97-AF65-F5344CB8AC3E}">
        <p14:creationId xmlns:p14="http://schemas.microsoft.com/office/powerpoint/2010/main" val="173835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F11ECD30-E046-4CAC-A6B2-9DEA0EEF3DAD}"/>
              </a:ext>
            </a:extLst>
          </p:cNvPr>
          <p:cNvSpPr>
            <a:spLocks noGrp="1"/>
          </p:cNvSpPr>
          <p:nvPr>
            <p:ph type="title"/>
          </p:nvPr>
        </p:nvSpPr>
        <p:spPr>
          <a:xfrm>
            <a:off x="1179226" y="826680"/>
            <a:ext cx="9833548" cy="1325563"/>
          </a:xfrm>
        </p:spPr>
        <p:txBody>
          <a:bodyPr>
            <a:normAutofit/>
          </a:bodyPr>
          <a:lstStyle/>
          <a:p>
            <a:pPr algn="ctr"/>
            <a:r>
              <a:rPr lang="pt-BR" sz="4000" dirty="0">
                <a:solidFill>
                  <a:srgbClr val="FFFFFF"/>
                </a:solidFill>
                <a:cs typeface="Calibri Light"/>
              </a:rPr>
              <a:t>Vantagens</a:t>
            </a:r>
          </a:p>
        </p:txBody>
      </p:sp>
      <p:sp>
        <p:nvSpPr>
          <p:cNvPr id="3" name="Espaço Reservado para Conteúdo 2">
            <a:extLst>
              <a:ext uri="{FF2B5EF4-FFF2-40B4-BE49-F238E27FC236}">
                <a16:creationId xmlns:a16="http://schemas.microsoft.com/office/drawing/2014/main" id="{BB0F2614-EF07-48DB-A05F-C018E48BA750}"/>
              </a:ext>
            </a:extLst>
          </p:cNvPr>
          <p:cNvSpPr>
            <a:spLocks noGrp="1"/>
          </p:cNvSpPr>
          <p:nvPr>
            <p:ph idx="1"/>
          </p:nvPr>
        </p:nvSpPr>
        <p:spPr>
          <a:xfrm>
            <a:off x="1179226" y="3092970"/>
            <a:ext cx="9833548" cy="2693976"/>
          </a:xfrm>
        </p:spPr>
        <p:txBody>
          <a:bodyPr vert="horz" lIns="91440" tIns="45720" rIns="91440" bIns="45720" rtlCol="0" anchor="t">
            <a:normAutofit/>
          </a:bodyPr>
          <a:lstStyle/>
          <a:p>
            <a:pPr>
              <a:buFont typeface="Arial"/>
              <a:buChar char="•"/>
            </a:pPr>
            <a:r>
              <a:rPr lang="pt-BR" sz="2400" dirty="0">
                <a:ea typeface="+mn-lt"/>
                <a:cs typeface="+mn-lt"/>
              </a:rPr>
              <a:t>Vinculação de tempo de execução da implementação,</a:t>
            </a:r>
          </a:p>
          <a:p>
            <a:pPr>
              <a:buFont typeface="Arial"/>
              <a:buChar char="•"/>
            </a:pPr>
            <a:r>
              <a:rPr lang="pt-BR" sz="2400" dirty="0">
                <a:ea typeface="+mn-lt"/>
                <a:cs typeface="+mn-lt"/>
              </a:rPr>
              <a:t>Proliferação de classes resultantes de uma interface acoplada e inúmeras implementações,</a:t>
            </a:r>
          </a:p>
          <a:p>
            <a:pPr>
              <a:buFont typeface="Arial"/>
              <a:buChar char="•"/>
            </a:pPr>
            <a:r>
              <a:rPr lang="pt-BR" sz="2400" dirty="0">
                <a:ea typeface="+mn-lt"/>
                <a:cs typeface="+mn-lt"/>
              </a:rPr>
              <a:t>Compartilhar uma implementação entre vários objetos,</a:t>
            </a:r>
          </a:p>
          <a:p>
            <a:pPr>
              <a:buFont typeface="Arial"/>
              <a:buChar char="•"/>
            </a:pPr>
            <a:r>
              <a:rPr lang="pt-BR" sz="2400" dirty="0">
                <a:ea typeface="+mn-lt"/>
                <a:cs typeface="+mn-lt"/>
              </a:rPr>
              <a:t>Mapear hierarquias de classes ortogonais.</a:t>
            </a:r>
          </a:p>
          <a:p>
            <a:pPr marL="0" indent="0" algn="ctr">
              <a:buNone/>
            </a:pPr>
            <a:endParaRPr lang="pt-BR" sz="2000" dirty="0">
              <a:solidFill>
                <a:srgbClr val="000000"/>
              </a:solidFill>
              <a:cs typeface="Calibri"/>
            </a:endParaRPr>
          </a:p>
          <a:p>
            <a:endParaRPr lang="pt-BR" sz="2000" dirty="0">
              <a:solidFill>
                <a:srgbClr val="000000"/>
              </a:solidFill>
              <a:cs typeface="Calibri"/>
            </a:endParaRPr>
          </a:p>
        </p:txBody>
      </p:sp>
    </p:spTree>
    <p:extLst>
      <p:ext uri="{BB962C8B-B14F-4D97-AF65-F5344CB8AC3E}">
        <p14:creationId xmlns:p14="http://schemas.microsoft.com/office/powerpoint/2010/main" val="272117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F11ECD30-E046-4CAC-A6B2-9DEA0EEF3DAD}"/>
              </a:ext>
            </a:extLst>
          </p:cNvPr>
          <p:cNvSpPr>
            <a:spLocks noGrp="1"/>
          </p:cNvSpPr>
          <p:nvPr>
            <p:ph type="title"/>
          </p:nvPr>
        </p:nvSpPr>
        <p:spPr>
          <a:xfrm>
            <a:off x="1179226" y="826680"/>
            <a:ext cx="9833548" cy="1325563"/>
          </a:xfrm>
        </p:spPr>
        <p:txBody>
          <a:bodyPr>
            <a:normAutofit/>
          </a:bodyPr>
          <a:lstStyle/>
          <a:p>
            <a:pPr algn="ctr"/>
            <a:r>
              <a:rPr lang="pt-BR" sz="4000" dirty="0">
                <a:solidFill>
                  <a:srgbClr val="FFFFFF"/>
                </a:solidFill>
                <a:cs typeface="Calibri Light"/>
              </a:rPr>
              <a:t>Desvantagens</a:t>
            </a:r>
          </a:p>
        </p:txBody>
      </p:sp>
      <p:sp>
        <p:nvSpPr>
          <p:cNvPr id="3" name="Espaço Reservado para Conteúdo 2">
            <a:extLst>
              <a:ext uri="{FF2B5EF4-FFF2-40B4-BE49-F238E27FC236}">
                <a16:creationId xmlns:a16="http://schemas.microsoft.com/office/drawing/2014/main" id="{BB0F2614-EF07-48DB-A05F-C018E48BA750}"/>
              </a:ext>
            </a:extLst>
          </p:cNvPr>
          <p:cNvSpPr>
            <a:spLocks noGrp="1"/>
          </p:cNvSpPr>
          <p:nvPr>
            <p:ph idx="1"/>
          </p:nvPr>
        </p:nvSpPr>
        <p:spPr>
          <a:xfrm>
            <a:off x="1179226" y="3092970"/>
            <a:ext cx="9833548" cy="2693976"/>
          </a:xfrm>
        </p:spPr>
        <p:txBody>
          <a:bodyPr vert="horz" lIns="91440" tIns="45720" rIns="91440" bIns="45720" rtlCol="0" anchor="t">
            <a:normAutofit/>
          </a:bodyPr>
          <a:lstStyle/>
          <a:p>
            <a:pPr>
              <a:buFont typeface="Arial"/>
              <a:buChar char="•"/>
            </a:pPr>
            <a:r>
              <a:rPr lang="pt-BR" dirty="0">
                <a:ea typeface="+mn-lt"/>
                <a:cs typeface="+mn-lt"/>
              </a:rPr>
              <a:t>Tornar o código mais complicado aplicando o padrão a uma classe altamente coesa.</a:t>
            </a:r>
          </a:p>
          <a:p>
            <a:pPr marL="0" indent="0" algn="ctr">
              <a:buNone/>
            </a:pPr>
            <a:endParaRPr lang="pt-BR" sz="2000" dirty="0">
              <a:solidFill>
                <a:srgbClr val="000000"/>
              </a:solidFill>
              <a:cs typeface="Calibri"/>
            </a:endParaRPr>
          </a:p>
          <a:p>
            <a:endParaRPr lang="pt-BR" sz="2000" dirty="0">
              <a:solidFill>
                <a:srgbClr val="000000"/>
              </a:solidFill>
              <a:cs typeface="Calibri"/>
            </a:endParaRPr>
          </a:p>
        </p:txBody>
      </p:sp>
    </p:spTree>
    <p:extLst>
      <p:ext uri="{BB962C8B-B14F-4D97-AF65-F5344CB8AC3E}">
        <p14:creationId xmlns:p14="http://schemas.microsoft.com/office/powerpoint/2010/main" val="218391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F11ECD30-E046-4CAC-A6B2-9DEA0EEF3DAD}"/>
              </a:ext>
            </a:extLst>
          </p:cNvPr>
          <p:cNvSpPr>
            <a:spLocks noGrp="1"/>
          </p:cNvSpPr>
          <p:nvPr>
            <p:ph type="title"/>
          </p:nvPr>
        </p:nvSpPr>
        <p:spPr>
          <a:xfrm>
            <a:off x="1179226" y="826680"/>
            <a:ext cx="9833548" cy="1325563"/>
          </a:xfrm>
        </p:spPr>
        <p:txBody>
          <a:bodyPr>
            <a:normAutofit/>
          </a:bodyPr>
          <a:lstStyle/>
          <a:p>
            <a:pPr algn="ctr"/>
            <a:r>
              <a:rPr lang="pt-BR" sz="4000">
                <a:solidFill>
                  <a:srgbClr val="FFFFFF"/>
                </a:solidFill>
              </a:rPr>
              <a:t>Problema</a:t>
            </a:r>
          </a:p>
        </p:txBody>
      </p:sp>
      <p:sp>
        <p:nvSpPr>
          <p:cNvPr id="3" name="Espaço Reservado para Conteúdo 2">
            <a:extLst>
              <a:ext uri="{FF2B5EF4-FFF2-40B4-BE49-F238E27FC236}">
                <a16:creationId xmlns:a16="http://schemas.microsoft.com/office/drawing/2014/main" id="{BB0F2614-EF07-48DB-A05F-C018E48BA750}"/>
              </a:ext>
            </a:extLst>
          </p:cNvPr>
          <p:cNvSpPr>
            <a:spLocks noGrp="1"/>
          </p:cNvSpPr>
          <p:nvPr>
            <p:ph idx="1"/>
          </p:nvPr>
        </p:nvSpPr>
        <p:spPr>
          <a:xfrm>
            <a:off x="1179226" y="3092970"/>
            <a:ext cx="9833548" cy="2693976"/>
          </a:xfrm>
        </p:spPr>
        <p:txBody>
          <a:bodyPr vert="horz" lIns="91440" tIns="45720" rIns="91440" bIns="45720" rtlCol="0" anchor="t">
            <a:normAutofit/>
          </a:bodyPr>
          <a:lstStyle/>
          <a:p>
            <a:pPr marL="0" indent="0" algn="ctr">
              <a:buNone/>
            </a:pPr>
            <a:r>
              <a:rPr lang="pt-BR" sz="2400" dirty="0">
                <a:solidFill>
                  <a:srgbClr val="000000"/>
                </a:solidFill>
              </a:rPr>
              <a:t>Imagine a situação onde temos uma fabrica de veículos que possui dois padrões de motores para todos os tipos de veículos. Suponha que ela possa receber um pedido de um carro com um motor grande e um caminhão com motor pequeno. Para este problema o padrão estrutural Bridge irá permitir uma abstração de veículos, declarando uma classe abstrata comum para todos os tipos de veículos disponíveis para fabricação.</a:t>
            </a:r>
          </a:p>
          <a:p>
            <a:endParaRPr lang="pt-BR" sz="2000" dirty="0">
              <a:solidFill>
                <a:srgbClr val="000000"/>
              </a:solidFill>
              <a:cs typeface="Calibri"/>
            </a:endParaRPr>
          </a:p>
        </p:txBody>
      </p:sp>
    </p:spTree>
    <p:extLst>
      <p:ext uri="{BB962C8B-B14F-4D97-AF65-F5344CB8AC3E}">
        <p14:creationId xmlns:p14="http://schemas.microsoft.com/office/powerpoint/2010/main" val="239924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687FFEE0-8EFB-47DE-B210-46CA7D74CC41}"/>
              </a:ext>
            </a:extLst>
          </p:cNvPr>
          <p:cNvSpPr>
            <a:spLocks noGrp="1"/>
          </p:cNvSpPr>
          <p:nvPr>
            <p:ph type="ctrTitle"/>
          </p:nvPr>
        </p:nvSpPr>
        <p:spPr>
          <a:xfrm>
            <a:off x="804484" y="1191796"/>
            <a:ext cx="10021446" cy="2976344"/>
          </a:xfrm>
        </p:spPr>
        <p:txBody>
          <a:bodyPr anchor="ctr">
            <a:normAutofit/>
          </a:bodyPr>
          <a:lstStyle/>
          <a:p>
            <a:pPr algn="l"/>
            <a:r>
              <a:rPr lang="pt-BR" sz="6600">
                <a:solidFill>
                  <a:srgbClr val="FFFFFF"/>
                </a:solidFill>
                <a:cs typeface="Calibri Light"/>
              </a:rPr>
              <a:t>Solução</a:t>
            </a:r>
          </a:p>
        </p:txBody>
      </p:sp>
      <p:sp>
        <p:nvSpPr>
          <p:cNvPr id="3" name="Content Placeholder 2">
            <a:extLst>
              <a:ext uri="{FF2B5EF4-FFF2-40B4-BE49-F238E27FC236}">
                <a16:creationId xmlns:a16="http://schemas.microsoft.com/office/drawing/2014/main" id="{E0226614-8BEE-41B2-829B-2CEB2FCE1D03}"/>
              </a:ext>
            </a:extLst>
          </p:cNvPr>
          <p:cNvSpPr>
            <a:spLocks noGrp="1"/>
          </p:cNvSpPr>
          <p:nvPr>
            <p:ph type="subTitle" idx="1"/>
          </p:nvPr>
        </p:nvSpPr>
        <p:spPr>
          <a:xfrm>
            <a:off x="804788" y="5318990"/>
            <a:ext cx="9416898" cy="723670"/>
          </a:xfrm>
        </p:spPr>
        <p:txBody>
          <a:bodyPr anchor="t">
            <a:normAutofit/>
          </a:bodyPr>
          <a:lstStyle/>
          <a:p>
            <a:pPr algn="l"/>
            <a:endParaRPr lang="pt-BR" sz="1800">
              <a:solidFill>
                <a:srgbClr val="000000"/>
              </a:solidFill>
            </a:endParaRPr>
          </a:p>
        </p:txBody>
      </p:sp>
    </p:spTree>
    <p:extLst>
      <p:ext uri="{BB962C8B-B14F-4D97-AF65-F5344CB8AC3E}">
        <p14:creationId xmlns:p14="http://schemas.microsoft.com/office/powerpoint/2010/main" val="56289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3AE-5E25-4671-9E9B-037F2315E659}"/>
              </a:ext>
            </a:extLst>
          </p:cNvPr>
          <p:cNvSpPr>
            <a:spLocks noGrp="1"/>
          </p:cNvSpPr>
          <p:nvPr>
            <p:ph type="title"/>
          </p:nvPr>
        </p:nvSpPr>
        <p:spPr>
          <a:xfrm>
            <a:off x="1136428" y="627564"/>
            <a:ext cx="7474172" cy="1325563"/>
          </a:xfrm>
        </p:spPr>
        <p:txBody>
          <a:bodyPr>
            <a:normAutofit/>
          </a:bodyPr>
          <a:lstStyle/>
          <a:p>
            <a:r>
              <a:rPr lang="pt-BR">
                <a:cs typeface="Calibri Light"/>
              </a:rPr>
              <a:t>Solução</a:t>
            </a:r>
            <a:endParaRPr lang="pt-BR"/>
          </a:p>
        </p:txBody>
      </p:sp>
      <p:sp>
        <p:nvSpPr>
          <p:cNvPr id="3" name="Content Placeholder 2">
            <a:extLst>
              <a:ext uri="{FF2B5EF4-FFF2-40B4-BE49-F238E27FC236}">
                <a16:creationId xmlns:a16="http://schemas.microsoft.com/office/drawing/2014/main" id="{4BE2CB58-B11D-467C-A9A5-39984A19158C}"/>
              </a:ext>
            </a:extLst>
          </p:cNvPr>
          <p:cNvSpPr>
            <a:spLocks noGrp="1"/>
          </p:cNvSpPr>
          <p:nvPr>
            <p:ph idx="1"/>
          </p:nvPr>
        </p:nvSpPr>
        <p:spPr>
          <a:xfrm>
            <a:off x="1136429" y="2278173"/>
            <a:ext cx="6467867" cy="3450613"/>
          </a:xfrm>
        </p:spPr>
        <p:txBody>
          <a:bodyPr vert="horz" lIns="91440" tIns="45720" rIns="91440" bIns="45720" rtlCol="0" anchor="ctr">
            <a:normAutofit/>
          </a:bodyPr>
          <a:lstStyle/>
          <a:p>
            <a:pPr>
              <a:buNone/>
            </a:pPr>
            <a:r>
              <a:rPr lang="pt-BR" sz="2400" dirty="0" err="1">
                <a:ea typeface="+mn-lt"/>
                <a:cs typeface="+mn-lt"/>
              </a:rPr>
              <a:t>public</a:t>
            </a:r>
            <a:r>
              <a:rPr lang="pt-BR" sz="2400" dirty="0">
                <a:ea typeface="+mn-lt"/>
                <a:cs typeface="+mn-lt"/>
              </a:rPr>
              <a:t> interface Motor {</a:t>
            </a:r>
          </a:p>
          <a:p>
            <a:pPr>
              <a:buNone/>
            </a:pPr>
            <a:r>
              <a:rPr lang="pt-BR" sz="2400" dirty="0">
                <a:ea typeface="+mn-lt"/>
                <a:cs typeface="+mn-lt"/>
              </a:rPr>
              <a:t>    </a:t>
            </a:r>
            <a:r>
              <a:rPr lang="pt-BR" sz="2400" dirty="0" err="1">
                <a:ea typeface="+mn-lt"/>
                <a:cs typeface="+mn-lt"/>
              </a:rPr>
              <a:t>public</a:t>
            </a:r>
            <a:r>
              <a:rPr lang="pt-BR" sz="2400" dirty="0">
                <a:ea typeface="+mn-lt"/>
                <a:cs typeface="+mn-lt"/>
              </a:rPr>
              <a:t> </a:t>
            </a:r>
            <a:r>
              <a:rPr lang="pt-BR" sz="2400" dirty="0" err="1">
                <a:ea typeface="+mn-lt"/>
                <a:cs typeface="+mn-lt"/>
              </a:rPr>
              <a:t>void</a:t>
            </a:r>
            <a:r>
              <a:rPr lang="pt-BR" sz="2400" dirty="0">
                <a:ea typeface="+mn-lt"/>
                <a:cs typeface="+mn-lt"/>
              </a:rPr>
              <a:t> </a:t>
            </a:r>
            <a:r>
              <a:rPr lang="pt-BR" sz="2400" dirty="0" err="1">
                <a:ea typeface="+mn-lt"/>
                <a:cs typeface="+mn-lt"/>
              </a:rPr>
              <a:t>info</a:t>
            </a:r>
            <a:r>
              <a:rPr lang="pt-BR" sz="2400" dirty="0">
                <a:ea typeface="+mn-lt"/>
                <a:cs typeface="+mn-lt"/>
              </a:rPr>
              <a:t>();</a:t>
            </a:r>
            <a:endParaRPr lang="pt-BR" sz="2400">
              <a:cs typeface="Calibri"/>
            </a:endParaRPr>
          </a:p>
          <a:p>
            <a:pPr marL="0" indent="0">
              <a:buNone/>
            </a:pPr>
            <a:r>
              <a:rPr lang="pt-BR" sz="2400" dirty="0">
                <a:ea typeface="+mn-lt"/>
                <a:cs typeface="+mn-lt"/>
              </a:rPr>
              <a:t>}</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8CFCE563-EFDB-4320-BA03-1EFA4E6FF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710829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TotalTime>
  <Words>224</Words>
  <Application>Microsoft Office PowerPoint</Application>
  <PresentationFormat>Widescreen</PresentationFormat>
  <Paragraphs>196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Tema do Office</vt:lpstr>
      <vt:lpstr>Design Pattern   Bridge</vt:lpstr>
      <vt:lpstr>Descrição</vt:lpstr>
      <vt:lpstr>Atores Envolvidos</vt:lpstr>
      <vt:lpstr>Diagrama de Classe</vt:lpstr>
      <vt:lpstr>Vantagens</vt:lpstr>
      <vt:lpstr>Desvantagens</vt:lpstr>
      <vt:lpstr>Problema</vt:lpstr>
      <vt:lpstr>Solução</vt:lpstr>
      <vt:lpstr>Solução</vt:lpstr>
      <vt:lpstr>Solução</vt:lpstr>
      <vt:lpstr>Solução</vt:lpstr>
      <vt:lpstr>Solução</vt:lpstr>
      <vt:lpstr>Solução</vt:lpstr>
      <vt:lpstr>Solução</vt:lpstr>
      <vt:lpstr>Solução</vt:lpstr>
      <vt:lpstr>PowerPoint Presentation</vt:lpstr>
      <vt:lpstr>Solução</vt:lpstr>
      <vt:lpstr>Solução</vt:lpstr>
      <vt:lpstr>Solução</vt:lpstr>
      <vt:lpstr>Solução</vt:lpstr>
      <vt:lpstr>Solução</vt:lpstr>
      <vt:lpstr>Solução</vt:lpstr>
      <vt:lpstr>Solução</vt:lpstr>
      <vt:lpstr>Solução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dc:title>
  <dc:creator>Vinicio Gramkow</dc:creator>
  <cp:lastModifiedBy>Vinicio Gramkow</cp:lastModifiedBy>
  <cp:revision>488</cp:revision>
  <dcterms:created xsi:type="dcterms:W3CDTF">2019-05-27T20:38:47Z</dcterms:created>
  <dcterms:modified xsi:type="dcterms:W3CDTF">2019-06-07T11:55:49Z</dcterms:modified>
</cp:coreProperties>
</file>