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5"/>
  </p:notesMasterIdLst>
  <p:sldIdLst>
    <p:sldId id="256" r:id="rId2"/>
    <p:sldId id="267" r:id="rId3"/>
    <p:sldId id="270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 Sans Black" pitchFamily="2" charset="0"/>
      <p:bold r:id="rId10"/>
      <p:boldItalic r:id="rId11"/>
    </p:embeddedFont>
    <p:embeddedFont>
      <p:font typeface="Nunito Sans SemiBold" pitchFamily="2" charset="0"/>
      <p:regular r:id="rId12"/>
      <p:bold r:id="rId13"/>
      <p:italic r:id="rId14"/>
      <p:boldItalic r:id="rId15"/>
    </p:embeddedFont>
    <p:embeddedFont>
      <p:font typeface="Roboto Slab Light" panose="020B0604020202020204" charset="0"/>
      <p:regular r:id="rId16"/>
      <p:bold r:id="rId17"/>
    </p:embeddedFont>
    <p:embeddedFont>
      <p:font typeface="Squada On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DCD7F0-C4DD-410F-B3F8-203659FCC079}">
  <a:tblStyle styleId="{E6DCD7F0-C4DD-410F-B3F8-203659FCC0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</a:endParaRPr>
          </a:p>
        </p:txBody>
      </p:sp>
      <p:sp>
        <p:nvSpPr>
          <p:cNvPr id="198" name="Google Shape;198;p18"/>
          <p:cNvSpPr txBox="1">
            <a:spLocks noGrp="1"/>
          </p:cNvSpPr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 b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1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200" name="Google Shape;200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8"/>
          <p:cNvSpPr/>
          <p:nvPr/>
        </p:nvSpPr>
        <p:spPr>
          <a:xfrm>
            <a:off x="4863180" y="3041523"/>
            <a:ext cx="4277414" cy="2101968"/>
          </a:xfrm>
          <a:custGeom>
            <a:avLst/>
            <a:gdLst/>
            <a:ahLst/>
            <a:cxnLst/>
            <a:rect l="l" t="t" r="r" b="b"/>
            <a:pathLst>
              <a:path w="17464" h="8582" extrusionOk="0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19050" dir="83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004272" y="0"/>
            <a:ext cx="2307201" cy="716694"/>
          </a:xfrm>
          <a:custGeom>
            <a:avLst/>
            <a:gdLst/>
            <a:ahLst/>
            <a:cxnLst/>
            <a:rect l="l" t="t" r="r" b="b"/>
            <a:pathLst>
              <a:path w="3451" h="1072" extrusionOk="0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27484" y="0"/>
            <a:ext cx="1613116" cy="3240912"/>
          </a:xfrm>
          <a:custGeom>
            <a:avLst/>
            <a:gdLst/>
            <a:ahLst/>
            <a:cxnLst/>
            <a:rect l="l" t="t" r="r" b="b"/>
            <a:pathLst>
              <a:path w="4615" h="9272" extrusionOk="0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360333" y="4515993"/>
            <a:ext cx="1365716" cy="627504"/>
          </a:xfrm>
          <a:custGeom>
            <a:avLst/>
            <a:gdLst/>
            <a:ahLst/>
            <a:cxnLst/>
            <a:rect l="l" t="t" r="r" b="b"/>
            <a:pathLst>
              <a:path w="5576" h="2562" extrusionOk="0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17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11145" y="4049649"/>
            <a:ext cx="703922" cy="1093846"/>
          </a:xfrm>
          <a:custGeom>
            <a:avLst/>
            <a:gdLst/>
            <a:ahLst/>
            <a:cxnLst/>
            <a:rect l="l" t="t" r="r" b="b"/>
            <a:pathLst>
              <a:path w="2874" h="4466" extrusionOk="0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4083572" y="4223548"/>
            <a:ext cx="4136336" cy="919948"/>
          </a:xfrm>
          <a:custGeom>
            <a:avLst/>
            <a:gdLst/>
            <a:ahLst/>
            <a:cxnLst/>
            <a:rect l="l" t="t" r="r" b="b"/>
            <a:pathLst>
              <a:path w="16888" h="3756" extrusionOk="0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9525" dir="17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-11145" y="1446793"/>
            <a:ext cx="902803" cy="2503649"/>
          </a:xfrm>
          <a:custGeom>
            <a:avLst/>
            <a:gdLst/>
            <a:ahLst/>
            <a:cxnLst/>
            <a:rect l="l" t="t" r="r" b="b"/>
            <a:pathLst>
              <a:path w="3686" h="10222" extrusionOk="0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-123558" y="0"/>
            <a:ext cx="3404969" cy="2815414"/>
          </a:xfrm>
          <a:custGeom>
            <a:avLst/>
            <a:gdLst/>
            <a:ahLst/>
            <a:cxnLst/>
            <a:rect l="l" t="t" r="r" b="b"/>
            <a:pathLst>
              <a:path w="11782" h="9742" extrusionOk="0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1">
  <p:cSld name="10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937646" y="-123570"/>
            <a:ext cx="17619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937646" y="2710354"/>
            <a:ext cx="17619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4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5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6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7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8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9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13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14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subTitle" idx="15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4" r:id="rId3"/>
    <p:sldLayoutId id="2147483669" r:id="rId4"/>
    <p:sldLayoutId id="214748367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571312" y="1289101"/>
            <a:ext cx="6339861" cy="12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pt-BR" sz="6600" b="0" dirty="0">
                <a:latin typeface="Roboto Slab Light" panose="020B0604020202020204" charset="0"/>
                <a:ea typeface="Roboto Slab Light" panose="020B0604020202020204" charset="0"/>
                <a:cs typeface="Calibri Light" panose="020F0302020204030204" pitchFamily="34" charset="0"/>
              </a:rPr>
              <a:t>Sprint 1</a:t>
            </a:r>
            <a:br>
              <a:rPr lang="pt-BR" b="0" dirty="0">
                <a:latin typeface="Roboto Slab Light" panose="020B0604020202020204" charset="0"/>
                <a:ea typeface="Roboto Slab Light" panose="020B0604020202020204" charset="0"/>
                <a:cs typeface="Calibri Light" panose="020F0302020204030204" pitchFamily="34" charset="0"/>
              </a:rPr>
            </a:br>
            <a:r>
              <a:rPr lang="pt-BR" sz="2400" b="0" dirty="0">
                <a:latin typeface="Roboto Slab Light" panose="020B0604020202020204" charset="0"/>
                <a:ea typeface="Roboto Slab Light" panose="020B0604020202020204" charset="0"/>
                <a:cs typeface="Calibri Light" panose="020F0302020204030204" pitchFamily="34" charset="0"/>
              </a:rPr>
              <a:t>Laboratório de Programação</a:t>
            </a:r>
            <a:endParaRPr lang="pt-BR" b="0" dirty="0">
              <a:latin typeface="Roboto Slab Light" panose="020B0604020202020204" charset="0"/>
              <a:ea typeface="Roboto Slab Light" panose="020B0604020202020204" charset="0"/>
              <a:cs typeface="Calibri Light" panose="020F0302020204030204" pitchFamily="34" charset="0"/>
            </a:endParaRPr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2386604" y="2410690"/>
            <a:ext cx="4709279" cy="146480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/>
              <a:t>Vinicios romano Araujo			 RM: 93018</a:t>
            </a: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/>
              <a:t>Breno Tosi 				 RM: 93435</a:t>
            </a: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/>
              <a:t>Gabriel Penna			 RM: 94841</a:t>
            </a: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 err="1"/>
              <a:t>Luis</a:t>
            </a:r>
            <a:r>
              <a:rPr lang="pt-BR" dirty="0"/>
              <a:t> Gustavo Marques			 RM: 87990</a:t>
            </a: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/>
              <a:t>Pedro Sobral				 RM: 93018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734DB01F-5FA7-0C71-7410-98419F628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1" t="10066" r="381" b="-491"/>
          <a:stretch/>
        </p:blipFill>
        <p:spPr>
          <a:xfrm>
            <a:off x="1061080" y="441020"/>
            <a:ext cx="6991875" cy="4261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>
            <a:spLocks noGrp="1"/>
          </p:cNvSpPr>
          <p:nvPr>
            <p:ph type="ctrTitle"/>
          </p:nvPr>
        </p:nvSpPr>
        <p:spPr>
          <a:xfrm flipH="1">
            <a:off x="417160" y="1185050"/>
            <a:ext cx="2456115" cy="277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pt-BR" sz="2400" dirty="0">
                <a:latin typeface="Roboto Slab Light" panose="020B0604020202020204" charset="0"/>
                <a:ea typeface="Roboto Slab Light" panose="020B0604020202020204" charset="0"/>
              </a:rPr>
              <a:t>Comandos para chegar o objetivo:</a:t>
            </a:r>
            <a:br>
              <a:rPr lang="pt-BR" sz="2400" dirty="0">
                <a:latin typeface="Roboto Slab Light" panose="020B0604020202020204" charset="0"/>
                <a:ea typeface="Roboto Slab Light" panose="020B0604020202020204" charset="0"/>
              </a:rPr>
            </a:br>
            <a:br>
              <a:rPr lang="pt-BR" sz="2400" dirty="0">
                <a:latin typeface="Roboto Slab Light" panose="020B0604020202020204" charset="0"/>
                <a:ea typeface="Roboto Slab Light" panose="020B0604020202020204" charset="0"/>
              </a:rPr>
            </a:br>
            <a:r>
              <a:rPr lang="pt-BR" sz="2400" dirty="0">
                <a:latin typeface="Roboto Slab Light" panose="020B0604020202020204" charset="0"/>
                <a:ea typeface="Roboto Slab Light" panose="020B0604020202020204" charset="0"/>
              </a:rPr>
              <a:t>1  - Frente</a:t>
            </a:r>
            <a:br>
              <a:rPr lang="pt-BR" sz="2400" dirty="0">
                <a:latin typeface="Roboto Slab Light" panose="020B0604020202020204" charset="0"/>
                <a:ea typeface="Roboto Slab Light" panose="020B0604020202020204" charset="0"/>
              </a:rPr>
            </a:br>
            <a:r>
              <a:rPr lang="pt-BR" sz="2400" dirty="0">
                <a:latin typeface="Roboto Slab Light" panose="020B0604020202020204" charset="0"/>
                <a:ea typeface="Roboto Slab Light" panose="020B0604020202020204" charset="0"/>
              </a:rPr>
              <a:t>2 - Trás</a:t>
            </a:r>
            <a:br>
              <a:rPr lang="pt-BR" sz="2400" dirty="0">
                <a:latin typeface="Roboto Slab Light" panose="020B0604020202020204" charset="0"/>
                <a:ea typeface="Roboto Slab Light" panose="020B0604020202020204" charset="0"/>
              </a:rPr>
            </a:br>
            <a:r>
              <a:rPr lang="pt-BR" sz="2400" dirty="0">
                <a:latin typeface="Roboto Slab Light" panose="020B0604020202020204" charset="0"/>
                <a:ea typeface="Roboto Slab Light" panose="020B0604020202020204" charset="0"/>
              </a:rPr>
              <a:t>3 - Esquerda</a:t>
            </a:r>
            <a:br>
              <a:rPr lang="pt-BR" sz="2400" dirty="0">
                <a:latin typeface="Roboto Slab Light" panose="020B0604020202020204" charset="0"/>
                <a:ea typeface="Roboto Slab Light" panose="020B0604020202020204" charset="0"/>
              </a:rPr>
            </a:br>
            <a:r>
              <a:rPr lang="pt-BR" sz="2400" dirty="0">
                <a:latin typeface="Roboto Slab Light" panose="020B0604020202020204" charset="0"/>
                <a:ea typeface="Roboto Slab Light" panose="020B0604020202020204" charset="0"/>
              </a:rPr>
              <a:t>4 - Direita</a:t>
            </a:r>
            <a:endParaRPr sz="2400" dirty="0">
              <a:latin typeface="Roboto Slab Light" panose="020B0604020202020204" charset="0"/>
              <a:ea typeface="Roboto Slab Light" panose="020B0604020202020204" charset="0"/>
            </a:endParaRPr>
          </a:p>
        </p:txBody>
      </p:sp>
      <p:sp>
        <p:nvSpPr>
          <p:cNvPr id="444" name="Google Shape;444;p46"/>
          <p:cNvSpPr txBox="1">
            <a:spLocks noGrp="1"/>
          </p:cNvSpPr>
          <p:nvPr>
            <p:ph type="subTitle" idx="1"/>
          </p:nvPr>
        </p:nvSpPr>
        <p:spPr>
          <a:xfrm flipH="1">
            <a:off x="3072773" y="924791"/>
            <a:ext cx="1789200" cy="377109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FFFFFF"/>
                </a:solidFill>
                <a:latin typeface="Roboto Slab Light" panose="020B0604020202020204" charset="0"/>
                <a:ea typeface="Roboto Slab Light" panose="020B0604020202020204" charset="0"/>
                <a:sym typeface="Squada One"/>
              </a:rPr>
              <a:t>1° Comando</a:t>
            </a:r>
            <a:endParaRPr sz="1600" dirty="0">
              <a:solidFill>
                <a:srgbClr val="FFFFFF"/>
              </a:solidFill>
              <a:latin typeface="Roboto Slab Light" panose="020B0604020202020204" charset="0"/>
              <a:ea typeface="Roboto Slab Light" panose="020B0604020202020204" charset="0"/>
              <a:sym typeface="Squada One"/>
            </a:endParaRPr>
          </a:p>
        </p:txBody>
      </p:sp>
      <p:sp>
        <p:nvSpPr>
          <p:cNvPr id="445" name="Google Shape;445;p46"/>
          <p:cNvSpPr txBox="1">
            <a:spLocks noGrp="1"/>
          </p:cNvSpPr>
          <p:nvPr>
            <p:ph type="subTitle" idx="2"/>
          </p:nvPr>
        </p:nvSpPr>
        <p:spPr>
          <a:xfrm>
            <a:off x="3257887" y="1412095"/>
            <a:ext cx="1417500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FFFFFF"/>
                </a:solidFill>
              </a:rPr>
              <a:t>1 - Frente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/>
              <a:t>50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34" name="Google Shape;444;p46">
            <a:extLst>
              <a:ext uri="{FF2B5EF4-FFF2-40B4-BE49-F238E27FC236}">
                <a16:creationId xmlns:a16="http://schemas.microsoft.com/office/drawing/2014/main" id="{7EE35807-E576-22EC-F2E1-C9B35AAF69D3}"/>
              </a:ext>
            </a:extLst>
          </p:cNvPr>
          <p:cNvSpPr txBox="1">
            <a:spLocks/>
          </p:cNvSpPr>
          <p:nvPr/>
        </p:nvSpPr>
        <p:spPr>
          <a:xfrm flipH="1">
            <a:off x="4991514" y="924791"/>
            <a:ext cx="1789200" cy="37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s-ES" sz="1600" dirty="0">
                <a:latin typeface="Roboto Slab Light" panose="020B0604020202020204" charset="0"/>
                <a:ea typeface="Roboto Slab Light" panose="020B0604020202020204" charset="0"/>
              </a:rPr>
              <a:t>2° Comando</a:t>
            </a:r>
          </a:p>
        </p:txBody>
      </p:sp>
      <p:sp>
        <p:nvSpPr>
          <p:cNvPr id="35" name="Google Shape;444;p46">
            <a:extLst>
              <a:ext uri="{FF2B5EF4-FFF2-40B4-BE49-F238E27FC236}">
                <a16:creationId xmlns:a16="http://schemas.microsoft.com/office/drawing/2014/main" id="{D364604D-BF9D-2FD9-BA43-17D7E527D9CF}"/>
              </a:ext>
            </a:extLst>
          </p:cNvPr>
          <p:cNvSpPr txBox="1">
            <a:spLocks/>
          </p:cNvSpPr>
          <p:nvPr/>
        </p:nvSpPr>
        <p:spPr>
          <a:xfrm flipH="1">
            <a:off x="6910255" y="924791"/>
            <a:ext cx="1789200" cy="37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s-ES" sz="1600" dirty="0">
                <a:latin typeface="Roboto Slab Light" panose="020B0604020202020204" charset="0"/>
                <a:ea typeface="Roboto Slab Light" panose="020B0604020202020204" charset="0"/>
              </a:rPr>
              <a:t>3° Comando</a:t>
            </a:r>
          </a:p>
        </p:txBody>
      </p:sp>
      <p:sp>
        <p:nvSpPr>
          <p:cNvPr id="44" name="Google Shape;444;p46">
            <a:extLst>
              <a:ext uri="{FF2B5EF4-FFF2-40B4-BE49-F238E27FC236}">
                <a16:creationId xmlns:a16="http://schemas.microsoft.com/office/drawing/2014/main" id="{D76F78F4-71C0-E245-61EA-51C02523AFE0}"/>
              </a:ext>
            </a:extLst>
          </p:cNvPr>
          <p:cNvSpPr txBox="1">
            <a:spLocks/>
          </p:cNvSpPr>
          <p:nvPr/>
        </p:nvSpPr>
        <p:spPr>
          <a:xfrm flipH="1">
            <a:off x="3059125" y="3196936"/>
            <a:ext cx="1789200" cy="37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s-ES" sz="1600" dirty="0">
                <a:latin typeface="Roboto Slab Light" panose="020B0604020202020204" charset="0"/>
                <a:ea typeface="Roboto Slab Light" panose="020B0604020202020204" charset="0"/>
              </a:rPr>
              <a:t>4° Comando</a:t>
            </a:r>
          </a:p>
        </p:txBody>
      </p:sp>
      <p:sp>
        <p:nvSpPr>
          <p:cNvPr id="45" name="Google Shape;444;p46">
            <a:extLst>
              <a:ext uri="{FF2B5EF4-FFF2-40B4-BE49-F238E27FC236}">
                <a16:creationId xmlns:a16="http://schemas.microsoft.com/office/drawing/2014/main" id="{34332863-7F79-EDC6-F482-22E136CCE539}"/>
              </a:ext>
            </a:extLst>
          </p:cNvPr>
          <p:cNvSpPr txBox="1">
            <a:spLocks/>
          </p:cNvSpPr>
          <p:nvPr/>
        </p:nvSpPr>
        <p:spPr>
          <a:xfrm flipH="1">
            <a:off x="5003002" y="3196936"/>
            <a:ext cx="1789200" cy="37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s-ES" sz="1600" dirty="0">
                <a:latin typeface="Roboto Slab Light" panose="020B0604020202020204" charset="0"/>
                <a:ea typeface="Roboto Slab Light" panose="020B0604020202020204" charset="0"/>
              </a:rPr>
              <a:t>5° Comando</a:t>
            </a:r>
          </a:p>
        </p:txBody>
      </p:sp>
      <p:sp>
        <p:nvSpPr>
          <p:cNvPr id="46" name="Google Shape;444;p46">
            <a:extLst>
              <a:ext uri="{FF2B5EF4-FFF2-40B4-BE49-F238E27FC236}">
                <a16:creationId xmlns:a16="http://schemas.microsoft.com/office/drawing/2014/main" id="{DA2FB9B6-A60F-EFAD-91A2-2AE52F32D0F4}"/>
              </a:ext>
            </a:extLst>
          </p:cNvPr>
          <p:cNvSpPr txBox="1">
            <a:spLocks/>
          </p:cNvSpPr>
          <p:nvPr/>
        </p:nvSpPr>
        <p:spPr>
          <a:xfrm flipH="1">
            <a:off x="6946879" y="3196935"/>
            <a:ext cx="1789200" cy="37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s-ES" sz="1600" dirty="0">
                <a:latin typeface="Roboto Slab Light" panose="020B0604020202020204" charset="0"/>
                <a:ea typeface="Roboto Slab Light" panose="020B0604020202020204" charset="0"/>
              </a:rPr>
              <a:t>6° Comando</a:t>
            </a:r>
          </a:p>
        </p:txBody>
      </p:sp>
      <p:sp>
        <p:nvSpPr>
          <p:cNvPr id="57" name="Google Shape;445;p46">
            <a:extLst>
              <a:ext uri="{FF2B5EF4-FFF2-40B4-BE49-F238E27FC236}">
                <a16:creationId xmlns:a16="http://schemas.microsoft.com/office/drawing/2014/main" id="{ED0CE3E5-6483-EFE7-F18B-687A2606B283}"/>
              </a:ext>
            </a:extLst>
          </p:cNvPr>
          <p:cNvSpPr txBox="1">
            <a:spLocks/>
          </p:cNvSpPr>
          <p:nvPr/>
        </p:nvSpPr>
        <p:spPr>
          <a:xfrm>
            <a:off x="5188852" y="1412095"/>
            <a:ext cx="141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/>
            <a:r>
              <a:rPr lang="pt-BR" dirty="0"/>
              <a:t>3 - Esquerda</a:t>
            </a:r>
          </a:p>
          <a:p>
            <a:pPr marL="0" indent="0"/>
            <a:r>
              <a:rPr lang="pt-BR" dirty="0"/>
              <a:t>80</a:t>
            </a:r>
          </a:p>
        </p:txBody>
      </p:sp>
      <p:sp>
        <p:nvSpPr>
          <p:cNvPr id="58" name="Google Shape;445;p46">
            <a:extLst>
              <a:ext uri="{FF2B5EF4-FFF2-40B4-BE49-F238E27FC236}">
                <a16:creationId xmlns:a16="http://schemas.microsoft.com/office/drawing/2014/main" id="{8DF58DC8-E757-4C4D-1FE6-64A805C8E2E7}"/>
              </a:ext>
            </a:extLst>
          </p:cNvPr>
          <p:cNvSpPr txBox="1">
            <a:spLocks/>
          </p:cNvSpPr>
          <p:nvPr/>
        </p:nvSpPr>
        <p:spPr>
          <a:xfrm>
            <a:off x="7096105" y="1412095"/>
            <a:ext cx="141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/>
            <a:r>
              <a:rPr lang="pt-BR" dirty="0"/>
              <a:t>1 - Frente</a:t>
            </a:r>
          </a:p>
          <a:p>
            <a:pPr marL="0" indent="0"/>
            <a:r>
              <a:rPr lang="pt-BR" dirty="0"/>
              <a:t>80</a:t>
            </a:r>
          </a:p>
        </p:txBody>
      </p:sp>
      <p:sp>
        <p:nvSpPr>
          <p:cNvPr id="59" name="Google Shape;445;p46">
            <a:extLst>
              <a:ext uri="{FF2B5EF4-FFF2-40B4-BE49-F238E27FC236}">
                <a16:creationId xmlns:a16="http://schemas.microsoft.com/office/drawing/2014/main" id="{28FB046B-788D-A047-30D3-2FB83463435D}"/>
              </a:ext>
            </a:extLst>
          </p:cNvPr>
          <p:cNvSpPr txBox="1">
            <a:spLocks/>
          </p:cNvSpPr>
          <p:nvPr/>
        </p:nvSpPr>
        <p:spPr>
          <a:xfrm>
            <a:off x="3257887" y="3854209"/>
            <a:ext cx="141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/>
            <a:r>
              <a:rPr lang="pt-BR" dirty="0"/>
              <a:t>4 - Direita</a:t>
            </a:r>
          </a:p>
          <a:p>
            <a:pPr marL="0" indent="0"/>
            <a:r>
              <a:rPr lang="pt-BR" dirty="0"/>
              <a:t>70</a:t>
            </a:r>
          </a:p>
        </p:txBody>
      </p:sp>
      <p:sp>
        <p:nvSpPr>
          <p:cNvPr id="60" name="Google Shape;445;p46">
            <a:extLst>
              <a:ext uri="{FF2B5EF4-FFF2-40B4-BE49-F238E27FC236}">
                <a16:creationId xmlns:a16="http://schemas.microsoft.com/office/drawing/2014/main" id="{530007FD-BEE7-D9DB-2CBD-2ACA7D7D6DB6}"/>
              </a:ext>
            </a:extLst>
          </p:cNvPr>
          <p:cNvSpPr txBox="1">
            <a:spLocks/>
          </p:cNvSpPr>
          <p:nvPr/>
        </p:nvSpPr>
        <p:spPr>
          <a:xfrm>
            <a:off x="5177364" y="3854209"/>
            <a:ext cx="141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/>
            <a:r>
              <a:rPr lang="pt-BR" dirty="0"/>
              <a:t>1 - Frente</a:t>
            </a:r>
          </a:p>
          <a:p>
            <a:pPr marL="0" indent="0"/>
            <a:r>
              <a:rPr lang="pt-BR" dirty="0"/>
              <a:t>60</a:t>
            </a:r>
          </a:p>
        </p:txBody>
      </p:sp>
      <p:sp>
        <p:nvSpPr>
          <p:cNvPr id="61" name="Google Shape;445;p46">
            <a:extLst>
              <a:ext uri="{FF2B5EF4-FFF2-40B4-BE49-F238E27FC236}">
                <a16:creationId xmlns:a16="http://schemas.microsoft.com/office/drawing/2014/main" id="{343BDCB7-91B4-6525-731E-AEFA9599B4ED}"/>
              </a:ext>
            </a:extLst>
          </p:cNvPr>
          <p:cNvSpPr txBox="1">
            <a:spLocks/>
          </p:cNvSpPr>
          <p:nvPr/>
        </p:nvSpPr>
        <p:spPr>
          <a:xfrm>
            <a:off x="7096105" y="3854209"/>
            <a:ext cx="141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Slab Light"/>
              <a:buNone/>
              <a:defRPr sz="11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/>
            <a:r>
              <a:rPr lang="pt-BR" dirty="0"/>
              <a:t>3 - Esquerda</a:t>
            </a:r>
          </a:p>
          <a:p>
            <a:pPr marL="0" indent="0"/>
            <a:r>
              <a:rPr lang="pt-BR" dirty="0"/>
              <a:t>60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120</Words>
  <Application>Microsoft Office PowerPoint</Application>
  <PresentationFormat>Apresentação na tela (16:9)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Roboto Slab Light</vt:lpstr>
      <vt:lpstr>Squada One</vt:lpstr>
      <vt:lpstr>Nunito Sans Black</vt:lpstr>
      <vt:lpstr>Calibri</vt:lpstr>
      <vt:lpstr>Nunito Sans SemiBold</vt:lpstr>
      <vt:lpstr>Elegant waves by slidesgo</vt:lpstr>
      <vt:lpstr>Sprint 1 Laboratório de Programação</vt:lpstr>
      <vt:lpstr>Apresentação do PowerPoint</vt:lpstr>
      <vt:lpstr>Comandos para chegar o objetivo:  1  - Frente 2 - Trás 3 - Esquerda 4 - Direita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2 Sistemas da informação e resultados empresarias</dc:title>
  <cp:lastModifiedBy>Vinícios Romano Araujo</cp:lastModifiedBy>
  <cp:revision>8</cp:revision>
  <dcterms:modified xsi:type="dcterms:W3CDTF">2022-05-10T19:46:51Z</dcterms:modified>
</cp:coreProperties>
</file>