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3FBF-2843-4B1A-8C8A-E930A5A49F7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D79F-27A0-4692-B56B-32A6F6FF3D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44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3FBF-2843-4B1A-8C8A-E930A5A49F7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D79F-27A0-4692-B56B-32A6F6FF3D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39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3FBF-2843-4B1A-8C8A-E930A5A49F7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D79F-27A0-4692-B56B-32A6F6FF3D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43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3FBF-2843-4B1A-8C8A-E930A5A49F7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D79F-27A0-4692-B56B-32A6F6FF3D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0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3FBF-2843-4B1A-8C8A-E930A5A49F7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D79F-27A0-4692-B56B-32A6F6FF3D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25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3FBF-2843-4B1A-8C8A-E930A5A49F7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D79F-27A0-4692-B56B-32A6F6FF3D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10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3FBF-2843-4B1A-8C8A-E930A5A49F7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D79F-27A0-4692-B56B-32A6F6FF3D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09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3FBF-2843-4B1A-8C8A-E930A5A49F7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D79F-27A0-4692-B56B-32A6F6FF3D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33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3FBF-2843-4B1A-8C8A-E930A5A49F7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D79F-27A0-4692-B56B-32A6F6FF3D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4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3FBF-2843-4B1A-8C8A-E930A5A49F7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D79F-27A0-4692-B56B-32A6F6FF3D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83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3FBF-2843-4B1A-8C8A-E930A5A49F7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D79F-27A0-4692-B56B-32A6F6FF3D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60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3FBF-2843-4B1A-8C8A-E930A5A49F7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AD79F-27A0-4692-B56B-32A6F6FF3D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37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7778" y1="19259" x2="29259" y2="22963"/>
                        <a14:foregroundMark x1="71852" y1="18148" x2="72593" y2="21111"/>
                        <a14:backgroundMark x1="9259" y1="41481" x2="9259" y2="41481"/>
                        <a14:backgroundMark x1="92222" y1="39630" x2="92222" y2="39630"/>
                        <a14:backgroundMark x1="92222" y1="41852" x2="95926" y2="53333"/>
                        <a14:backgroundMark x1="10000" y1="41852" x2="8889" y2="55556"/>
                        <a14:backgroundMark x1="11481" y1="37778" x2="15185" y2="28889"/>
                        <a14:backgroundMark x1="84815" y1="37778" x2="92963" y2="55556"/>
                        <a14:backgroundMark x1="85185" y1="65926" x2="89630" y2="65556"/>
                        <a14:backgroundMark x1="78889" y1="68889" x2="81111" y2="69259"/>
                        <a14:backgroundMark x1="74444" y1="26667" x2="72963" y2="22963"/>
                        <a14:backgroundMark x1="26296" y1="25926" x2="28889" y2="28519"/>
                        <a14:backgroundMark x1="20741" y1="26667" x2="21111" y2="27778"/>
                        <a14:backgroundMark x1="23333" y1="35185" x2="23704" y2="37037"/>
                        <a14:backgroundMark x1="68889" y1="20370" x2="67037" y2="18148"/>
                        <a14:backgroundMark x1="31111" y1="21111" x2="32963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2143125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69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VILMAR JACOB</dc:creator>
  <cp:lastModifiedBy>VINICIUS VILMAR JACOB</cp:lastModifiedBy>
  <cp:revision>4</cp:revision>
  <dcterms:created xsi:type="dcterms:W3CDTF">2024-10-18T13:59:39Z</dcterms:created>
  <dcterms:modified xsi:type="dcterms:W3CDTF">2024-10-18T14:08:00Z</dcterms:modified>
</cp:coreProperties>
</file>