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857"/>
    <a:srgbClr val="1A6570"/>
    <a:srgbClr val="1F8374"/>
    <a:srgbClr val="5A9C65"/>
    <a:srgbClr val="1A191E"/>
    <a:srgbClr val="0B0A0F"/>
    <a:srgbClr val="222127"/>
    <a:srgbClr val="16141E"/>
    <a:srgbClr val="262335"/>
    <a:srgbClr val="FB9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C9003E81-6810-49C3-8E96-E960AD8D83C7}"/>
    <pc:docChg chg="undo custSel addSld delSld modSld">
      <pc:chgData name="Alon Pinheiro" userId="68d1182545d76c74" providerId="LiveId" clId="{C9003E81-6810-49C3-8E96-E960AD8D83C7}" dt="2021-10-14T18:33:43.328" v="20" actId="478"/>
      <pc:docMkLst>
        <pc:docMk/>
      </pc:docMkLst>
      <pc:sldChg chg="new del">
        <pc:chgData name="Alon Pinheiro" userId="68d1182545d76c74" providerId="LiveId" clId="{C9003E81-6810-49C3-8E96-E960AD8D83C7}" dt="2021-09-28T22:09:36.231" v="2" actId="47"/>
        <pc:sldMkLst>
          <pc:docMk/>
          <pc:sldMk cId="3599531542" sldId="256"/>
        </pc:sldMkLst>
      </pc:sldChg>
      <pc:sldChg chg="addSp delSp modSp add mod">
        <pc:chgData name="Alon Pinheiro" userId="68d1182545d76c74" providerId="LiveId" clId="{C9003E81-6810-49C3-8E96-E960AD8D83C7}" dt="2021-10-14T18:33:43.328" v="20" actId="478"/>
        <pc:sldMkLst>
          <pc:docMk/>
          <pc:sldMk cId="1954678100" sldId="316"/>
        </pc:sldMkLst>
        <pc:spChg chg="add del mod">
          <ac:chgData name="Alon Pinheiro" userId="68d1182545d76c74" providerId="LiveId" clId="{C9003E81-6810-49C3-8E96-E960AD8D83C7}" dt="2021-10-14T18:33:43.328" v="20" actId="478"/>
          <ac:spMkLst>
            <pc:docMk/>
            <pc:sldMk cId="1954678100" sldId="316"/>
            <ac:spMk id="2" creationId="{2F5E95A5-3755-47CB-A05F-A6CA11886A6F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0" creationId="{FE368027-CCF7-47BA-A3B2-201EF9F46BD5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6" creationId="{B18007EE-88FA-4A59-8982-0412799B0C32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C9003E81-6810-49C3-8E96-E960AD8D83C7}" dt="2021-10-14T18:33:26.285" v="17" actId="1076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39" creationId="{4271E459-8802-4F91-8C66-429FBE8460FA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1" creationId="{AA318CF0-B52D-43A3-8A66-477E5943F030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13" creationId="{F872211C-4481-436E-93FA-54433E9C845A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4" creationId="{07FA94E2-A302-4AD4-934D-A45B3A8AC36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31" creationId="{2B1AA993-CFF7-43EB-A18C-73CE873BB811}"/>
          </ac:picMkLst>
        </pc:picChg>
      </pc:sldChg>
      <pc:sldMasterChg chg="addSldLayout">
        <pc:chgData name="Alon Pinheiro" userId="68d1182545d76c74" providerId="LiveId" clId="{C9003E81-6810-49C3-8E96-E960AD8D83C7}" dt="2021-09-28T22:09:31.846" v="0" actId="680"/>
        <pc:sldMasterMkLst>
          <pc:docMk/>
          <pc:sldMasterMk cId="2621011742" sldId="2147483648"/>
        </pc:sldMasterMkLst>
        <pc:sldLayoutChg chg="add">
          <pc:chgData name="Alon Pinheiro" userId="68d1182545d76c74" providerId="LiveId" clId="{C9003E81-6810-49C3-8E96-E960AD8D83C7}" dt="2021-09-28T22:09:31.846" v="0" actId="680"/>
          <pc:sldLayoutMkLst>
            <pc:docMk/>
            <pc:sldMasterMk cId="2621011742" sldId="2147483648"/>
            <pc:sldLayoutMk cId="406397347" sldId="2147483649"/>
          </pc:sldLayoutMkLst>
        </pc:sldLayoutChg>
      </pc:sldMasterChg>
    </pc:docChg>
  </pc:docChgLst>
  <pc:docChgLst>
    <pc:chgData name="Alon Pinheiro" userId="68d1182545d76c74" providerId="LiveId" clId="{5CBBF046-A785-4122-8B4D-52DC7C91FA70}"/>
    <pc:docChg chg="undo redo custSel addSld delSld modSld sldOrd">
      <pc:chgData name="Alon Pinheiro" userId="68d1182545d76c74" providerId="LiveId" clId="{5CBBF046-A785-4122-8B4D-52DC7C91FA70}" dt="2022-01-11T14:24:58.369" v="1965" actId="478"/>
      <pc:docMkLst>
        <pc:docMk/>
      </pc:docMkLst>
      <pc:sldChg chg="addSp delSp modSp del mod">
        <pc:chgData name="Alon Pinheiro" userId="68d1182545d76c74" providerId="LiveId" clId="{5CBBF046-A785-4122-8B4D-52DC7C91FA70}" dt="2022-01-11T14:23:42.846" v="1964" actId="47"/>
        <pc:sldMkLst>
          <pc:docMk/>
          <pc:sldMk cId="1954678100" sldId="316"/>
        </pc:sldMkLst>
        <pc:spChg chg="mod">
          <ac:chgData name="Alon Pinheiro" userId="68d1182545d76c74" providerId="LiveId" clId="{5CBBF046-A785-4122-8B4D-52DC7C91FA70}" dt="2021-12-23T21:33:05.006" v="393" actId="1076"/>
          <ac:spMkLst>
            <pc:docMk/>
            <pc:sldMk cId="1954678100" sldId="316"/>
            <ac:spMk id="10" creationId="{FE368027-CCF7-47BA-A3B2-201EF9F46BD5}"/>
          </ac:spMkLst>
        </pc:spChg>
        <pc:spChg chg="del">
          <ac:chgData name="Alon Pinheiro" userId="68d1182545d76c74" providerId="LiveId" clId="{5CBBF046-A785-4122-8B4D-52DC7C91FA70}" dt="2021-12-23T21:06:01.753" v="8" actId="478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5CBBF046-A785-4122-8B4D-52DC7C91FA70}" dt="2021-12-23T21:33:02.152" v="392" actId="1076"/>
          <ac:spMkLst>
            <pc:docMk/>
            <pc:sldMk cId="1954678100" sldId="316"/>
            <ac:spMk id="16" creationId="{B18007EE-88FA-4A59-8982-0412799B0C32}"/>
          </ac:spMkLst>
        </pc:spChg>
        <pc:spChg chg="del">
          <ac:chgData name="Alon Pinheiro" userId="68d1182545d76c74" providerId="LiveId" clId="{5CBBF046-A785-4122-8B4D-52DC7C91FA70}" dt="2021-12-23T21:06:35.066" v="10" actId="478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5CBBF046-A785-4122-8B4D-52DC7C91FA70}" dt="2021-12-23T21:32:58.515" v="391" actId="1076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32:50.021" v="390" actId="1038"/>
          <ac:spMkLst>
            <pc:docMk/>
            <pc:sldMk cId="1954678100" sldId="316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2:28.041" v="377" actId="14838"/>
          <ac:spMkLst>
            <pc:docMk/>
            <pc:sldMk cId="1954678100" sldId="316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3T21:28:04.949" v="233" actId="14100"/>
          <ac:spMkLst>
            <pc:docMk/>
            <pc:sldMk cId="1954678100" sldId="316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3T21:33:42.154" v="401" actId="14100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33:27.110" v="399" actId="14100"/>
          <ac:spMkLst>
            <pc:docMk/>
            <pc:sldMk cId="1954678100" sldId="316"/>
            <ac:spMk id="39" creationId="{4271E459-8802-4F91-8C66-429FBE8460FA}"/>
          </ac:spMkLst>
        </pc:spChg>
        <pc:spChg chg="del">
          <ac:chgData name="Alon Pinheiro" userId="68d1182545d76c74" providerId="LiveId" clId="{5CBBF046-A785-4122-8B4D-52DC7C91FA70}" dt="2021-12-23T21:05:39.520" v="0" actId="478"/>
          <ac:spMkLst>
            <pc:docMk/>
            <pc:sldMk cId="1954678100" sldId="316"/>
            <ac:spMk id="41" creationId="{AA318CF0-B52D-43A3-8A66-477E5943F030}"/>
          </ac:spMkLst>
        </pc:spChg>
        <pc:spChg chg="del">
          <ac:chgData name="Alon Pinheiro" userId="68d1182545d76c74" providerId="LiveId" clId="{5CBBF046-A785-4122-8B4D-52DC7C91FA70}" dt="2021-12-23T21:05:44.554" v="2" actId="478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5CBBF046-A785-4122-8B4D-52DC7C91FA70}" dt="2021-12-23T21:33:29.926" v="400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26:36.348" v="222" actId="1076"/>
          <ac:picMkLst>
            <pc:docMk/>
            <pc:sldMk cId="1954678100" sldId="316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3:05.006" v="393" actId="107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5CBBF046-A785-4122-8B4D-52DC7C91FA70}" dt="2021-12-23T21:06:01.258" v="7" actId="478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5CBBF046-A785-4122-8B4D-52DC7C91FA70}" dt="2021-12-23T21:33:02.152" v="392" actId="1076"/>
          <ac:picMkLst>
            <pc:docMk/>
            <pc:sldMk cId="1954678100" sldId="316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26:02.839" v="216" actId="571"/>
          <ac:picMkLst>
            <pc:docMk/>
            <pc:sldMk cId="1954678100" sldId="316"/>
            <ac:picMk id="25" creationId="{855A496A-FC7F-468D-8E78-5C2C684172F5}"/>
          </ac:picMkLst>
        </pc:picChg>
        <pc:picChg chg="del">
          <ac:chgData name="Alon Pinheiro" userId="68d1182545d76c74" providerId="LiveId" clId="{5CBBF046-A785-4122-8B4D-52DC7C91FA70}" dt="2021-12-23T21:06:34.658" v="9" actId="478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5CBBF046-A785-4122-8B4D-52DC7C91FA70}" dt="2021-12-23T21:32:58.515" v="391" actId="1076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32:50.021" v="390" actId="1038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modSp add del mod">
        <pc:chgData name="Alon Pinheiro" userId="68d1182545d76c74" providerId="LiveId" clId="{5CBBF046-A785-4122-8B4D-52DC7C91FA70}" dt="2022-01-11T14:23:42.846" v="1964" actId="47"/>
        <pc:sldMkLst>
          <pc:docMk/>
          <pc:sldMk cId="168374231" sldId="317"/>
        </pc:sldMkLst>
        <pc:spChg chg="mod">
          <ac:chgData name="Alon Pinheiro" userId="68d1182545d76c74" providerId="LiveId" clId="{5CBBF046-A785-4122-8B4D-52DC7C91FA70}" dt="2021-12-23T21:44:23.978" v="438" actId="14100"/>
          <ac:spMkLst>
            <pc:docMk/>
            <pc:sldMk cId="168374231" sldId="317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45:35.046" v="445" actId="1076"/>
          <ac:spMkLst>
            <pc:docMk/>
            <pc:sldMk cId="168374231" sldId="317"/>
            <ac:spMk id="16" creationId="{B18007EE-88FA-4A59-8982-0412799B0C32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7" creationId="{643B7576-E8A7-45D2-97B4-FC0F6733BF8F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8" creationId="{C9B78B3D-73CF-4AEF-9F80-C9E199F33AC3}"/>
          </ac:spMkLst>
        </pc:spChg>
        <pc:spChg chg="mod">
          <ac:chgData name="Alon Pinheiro" userId="68d1182545d76c74" providerId="LiveId" clId="{5CBBF046-A785-4122-8B4D-52DC7C91FA70}" dt="2021-12-23T21:45:39.487" v="446" actId="1076"/>
          <ac:spMkLst>
            <pc:docMk/>
            <pc:sldMk cId="168374231" sldId="317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45:42.325" v="447" actId="1076"/>
          <ac:spMkLst>
            <pc:docMk/>
            <pc:sldMk cId="168374231" sldId="317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1" creationId="{5F3825A4-682F-4293-BF14-EE90996AEABC}"/>
          </ac:spMkLst>
        </pc:spChg>
        <pc:spChg chg="mod">
          <ac:chgData name="Alon Pinheiro" userId="68d1182545d76c74" providerId="LiveId" clId="{5CBBF046-A785-4122-8B4D-52DC7C91FA70}" dt="2021-12-23T21:39:03.605" v="409" actId="14100"/>
          <ac:spMkLst>
            <pc:docMk/>
            <pc:sldMk cId="168374231" sldId="317"/>
            <ac:spMk id="23" creationId="{9A70D87F-A4E5-4DAC-8236-F29F4FBE14F7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5" creationId="{25AFACFF-6449-4DA1-BB58-9750769F6CE0}"/>
          </ac:spMkLst>
        </pc:spChg>
        <pc:spChg chg="add mod">
          <ac:chgData name="Alon Pinheiro" userId="68d1182545d76c74" providerId="LiveId" clId="{5CBBF046-A785-4122-8B4D-52DC7C91FA70}" dt="2021-12-23T21:39:42.135" v="418" actId="571"/>
          <ac:spMkLst>
            <pc:docMk/>
            <pc:sldMk cId="168374231" sldId="317"/>
            <ac:spMk id="26" creationId="{57755754-517C-47B3-BC04-348CE0729531}"/>
          </ac:spMkLst>
        </pc:spChg>
        <pc:spChg chg="add mod">
          <ac:chgData name="Alon Pinheiro" userId="68d1182545d76c74" providerId="LiveId" clId="{5CBBF046-A785-4122-8B4D-52DC7C91FA70}" dt="2021-12-23T21:45:56.288" v="452" actId="14100"/>
          <ac:spMkLst>
            <pc:docMk/>
            <pc:sldMk cId="168374231" sldId="317"/>
            <ac:spMk id="30" creationId="{19BEF8A9-A20F-4027-8987-5BEAA5E805AD}"/>
          </ac:spMkLst>
        </pc:spChg>
        <pc:spChg chg="add mod">
          <ac:chgData name="Alon Pinheiro" userId="68d1182545d76c74" providerId="LiveId" clId="{5CBBF046-A785-4122-8B4D-52DC7C91FA70}" dt="2021-12-23T21:45:53.429" v="451" actId="1076"/>
          <ac:spMkLst>
            <pc:docMk/>
            <pc:sldMk cId="168374231" sldId="317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39:13.886" v="411" actId="14100"/>
          <ac:spMkLst>
            <pc:docMk/>
            <pc:sldMk cId="168374231" sldId="317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40:56.938" v="436" actId="14100"/>
          <ac:spMkLst>
            <pc:docMk/>
            <pc:sldMk cId="168374231" sldId="317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40:59.010" v="437" actId="14100"/>
          <ac:spMkLst>
            <pc:docMk/>
            <pc:sldMk cId="168374231" sldId="317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38:58.853" v="408" actId="1076"/>
          <ac:picMkLst>
            <pc:docMk/>
            <pc:sldMk cId="168374231" sldId="317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9:24.168" v="412" actId="1076"/>
          <ac:picMkLst>
            <pc:docMk/>
            <pc:sldMk cId="168374231" sldId="317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45:35.046" v="445" actId="1076"/>
          <ac:picMkLst>
            <pc:docMk/>
            <pc:sldMk cId="168374231" sldId="317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7" creationId="{D7E203D0-F71A-45D7-A8EF-856C14DD157D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8" creationId="{62789288-F929-4944-9635-9C64DBC6D645}"/>
          </ac:picMkLst>
        </pc:picChg>
        <pc:picChg chg="mod">
          <ac:chgData name="Alon Pinheiro" userId="68d1182545d76c74" providerId="LiveId" clId="{5CBBF046-A785-4122-8B4D-52DC7C91FA70}" dt="2021-12-23T21:45:39.487" v="446" actId="1076"/>
          <ac:picMkLst>
            <pc:docMk/>
            <pc:sldMk cId="168374231" sldId="317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45:42.325" v="447" actId="1076"/>
          <ac:picMkLst>
            <pc:docMk/>
            <pc:sldMk cId="168374231" sldId="317"/>
            <ac:picMk id="31" creationId="{2B1AA993-CFF7-43EB-A18C-73CE873BB811}"/>
          </ac:picMkLst>
        </pc:picChg>
      </pc:sldChg>
      <pc:sldChg chg="addSp delSp modSp add del mod">
        <pc:chgData name="Alon Pinheiro" userId="68d1182545d76c74" providerId="LiveId" clId="{5CBBF046-A785-4122-8B4D-52DC7C91FA70}" dt="2022-01-11T14:23:42.846" v="1964" actId="47"/>
        <pc:sldMkLst>
          <pc:docMk/>
          <pc:sldMk cId="2284250508" sldId="318"/>
        </pc:sldMkLst>
        <pc:spChg chg="mod">
          <ac:chgData name="Alon Pinheiro" userId="68d1182545d76c74" providerId="LiveId" clId="{5CBBF046-A785-4122-8B4D-52DC7C91FA70}" dt="2021-12-23T21:52:48.136" v="482" actId="207"/>
          <ac:spMkLst>
            <pc:docMk/>
            <pc:sldMk cId="2284250508" sldId="318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3T21:51:23.292" v="456" actId="478"/>
          <ac:spMkLst>
            <pc:docMk/>
            <pc:sldMk cId="2284250508" sldId="318"/>
            <ac:spMk id="21" creationId="{E5B65C70-A8C0-4B9D-B9EA-AE6F60C4D0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3T21:53:31.572" v="486" actId="14100"/>
          <ac:spMkLst>
            <pc:docMk/>
            <pc:sldMk cId="2284250508" sldId="318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31" creationId="{2B1AA993-CFF7-43EB-A18C-73CE873BB811}"/>
          </ac:picMkLst>
        </pc:picChg>
      </pc:sldChg>
      <pc:sldChg chg="add del">
        <pc:chgData name="Alon Pinheiro" userId="68d1182545d76c74" providerId="LiveId" clId="{5CBBF046-A785-4122-8B4D-52DC7C91FA70}" dt="2021-12-28T14:04:34.983" v="494"/>
        <pc:sldMkLst>
          <pc:docMk/>
          <pc:sldMk cId="2467499846" sldId="319"/>
        </pc:sldMkLst>
      </pc:sldChg>
      <pc:sldChg chg="addSp delSp add del mod">
        <pc:chgData name="Alon Pinheiro" userId="68d1182545d76c74" providerId="LiveId" clId="{5CBBF046-A785-4122-8B4D-52DC7C91FA70}" dt="2021-12-28T14:04:29.647" v="492" actId="2890"/>
        <pc:sldMkLst>
          <pc:docMk/>
          <pc:sldMk cId="2708047874" sldId="319"/>
        </pc:sldMkLst>
        <pc:spChg chg="add del">
          <ac:chgData name="Alon Pinheiro" userId="68d1182545d76c74" providerId="LiveId" clId="{5CBBF046-A785-4122-8B4D-52DC7C91FA70}" dt="2021-12-28T14:04:28.816" v="490" actId="478"/>
          <ac:spMkLst>
            <pc:docMk/>
            <pc:sldMk cId="2708047874" sldId="319"/>
            <ac:spMk id="23" creationId="{9A70D87F-A4E5-4DAC-8236-F29F4FBE14F7}"/>
          </ac:spMkLst>
        </pc:spChg>
        <pc:picChg chg="add del">
          <ac:chgData name="Alon Pinheiro" userId="68d1182545d76c74" providerId="LiveId" clId="{5CBBF046-A785-4122-8B4D-52DC7C91FA70}" dt="2021-12-28T14:04:29.190" v="491" actId="478"/>
          <ac:picMkLst>
            <pc:docMk/>
            <pc:sldMk cId="2708047874" sldId="319"/>
            <ac:picMk id="11" creationId="{108AE743-B961-4517-8A51-96702F1EB05B}"/>
          </ac:picMkLst>
        </pc:picChg>
      </pc:sldChg>
      <pc:sldChg chg="addSp delSp modSp add mod">
        <pc:chgData name="Alon Pinheiro" userId="68d1182545d76c74" providerId="LiveId" clId="{5CBBF046-A785-4122-8B4D-52DC7C91FA70}" dt="2021-12-28T14:16:18.402" v="628" actId="478"/>
        <pc:sldMkLst>
          <pc:docMk/>
          <pc:sldMk cId="3396046530" sldId="319"/>
        </pc:sldMkLst>
        <pc:spChg chg="mod">
          <ac:chgData name="Alon Pinheiro" userId="68d1182545d76c74" providerId="LiveId" clId="{5CBBF046-A785-4122-8B4D-52DC7C91FA70}" dt="2021-12-28T14:14:19.216" v="614" actId="207"/>
          <ac:spMkLst>
            <pc:docMk/>
            <pc:sldMk cId="3396046530" sldId="319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16:18.402" v="628" actId="478"/>
          <ac:spMkLst>
            <pc:docMk/>
            <pc:sldMk cId="3396046530" sldId="319"/>
            <ac:spMk id="21" creationId="{7CE7BCC9-3732-4A22-ADB2-157301A46BE5}"/>
          </ac:spMkLst>
        </pc:spChg>
        <pc:spChg chg="mod">
          <ac:chgData name="Alon Pinheiro" userId="68d1182545d76c74" providerId="LiveId" clId="{5CBBF046-A785-4122-8B4D-52DC7C91FA70}" dt="2021-12-28T14:07:42.943" v="526" actId="14861"/>
          <ac:spMkLst>
            <pc:docMk/>
            <pc:sldMk cId="3396046530" sldId="319"/>
            <ac:spMk id="22" creationId="{59CBF54E-FA75-49DF-9806-53D1A5130D7E}"/>
          </ac:spMkLst>
        </pc:spChg>
        <pc:spChg chg="del">
          <ac:chgData name="Alon Pinheiro" userId="68d1182545d76c74" providerId="LiveId" clId="{5CBBF046-A785-4122-8B4D-52DC7C91FA70}" dt="2021-12-28T14:05:04.178" v="501" actId="478"/>
          <ac:spMkLst>
            <pc:docMk/>
            <pc:sldMk cId="3396046530" sldId="319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4:09:10.218" v="529" actId="1076"/>
          <ac:spMkLst>
            <pc:docMk/>
            <pc:sldMk cId="3396046530" sldId="319"/>
            <ac:spMk id="38" creationId="{A284B6C4-FEBF-4E9E-AFDA-1EDF79C42EFE}"/>
          </ac:spMkLst>
        </pc:spChg>
        <pc:picChg chg="add mod">
          <ac:chgData name="Alon Pinheiro" userId="68d1182545d76c74" providerId="LiveId" clId="{5CBBF046-A785-4122-8B4D-52DC7C91FA70}" dt="2021-12-28T14:04:55.233" v="500" actId="14100"/>
          <ac:picMkLst>
            <pc:docMk/>
            <pc:sldMk cId="3396046530" sldId="319"/>
            <ac:picMk id="3" creationId="{2E00AA96-C37E-4650-9E6A-B5EECF81F6A3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31" creationId="{2B1AA993-CFF7-43EB-A18C-73CE873BB811}"/>
          </ac:picMkLst>
        </pc:picChg>
      </pc:sldChg>
      <pc:sldChg chg="addSp delSp modSp add mod ord">
        <pc:chgData name="Alon Pinheiro" userId="68d1182545d76c74" providerId="LiveId" clId="{5CBBF046-A785-4122-8B4D-52DC7C91FA70}" dt="2022-01-11T14:24:58.369" v="1965" actId="478"/>
        <pc:sldMkLst>
          <pc:docMk/>
          <pc:sldMk cId="1460612354" sldId="320"/>
        </pc:sldMkLst>
        <pc:spChg chg="mod">
          <ac:chgData name="Alon Pinheiro" userId="68d1182545d76c74" providerId="LiveId" clId="{5CBBF046-A785-4122-8B4D-52DC7C91FA70}" dt="2021-12-28T14:44:49.887" v="637" actId="208"/>
          <ac:spMkLst>
            <pc:docMk/>
            <pc:sldMk cId="1460612354" sldId="320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6:44:23.423" v="911" actId="207"/>
          <ac:spMkLst>
            <pc:docMk/>
            <pc:sldMk cId="1460612354" sldId="320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5:20:40.128" v="890" actId="207"/>
          <ac:spMkLst>
            <pc:docMk/>
            <pc:sldMk cId="1460612354" sldId="320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5:20:44.833" v="891" actId="207"/>
          <ac:spMkLst>
            <pc:docMk/>
            <pc:sldMk cId="1460612354" sldId="320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5:20:50.208" v="892" actId="207"/>
          <ac:spMkLst>
            <pc:docMk/>
            <pc:sldMk cId="1460612354" sldId="320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51:05.411" v="721"/>
          <ac:spMkLst>
            <pc:docMk/>
            <pc:sldMk cId="1460612354" sldId="320"/>
            <ac:spMk id="21" creationId="{B4AD98A0-3318-494D-91FE-F3F7E6B1B92C}"/>
          </ac:spMkLst>
        </pc:spChg>
        <pc:spChg chg="mod">
          <ac:chgData name="Alon Pinheiro" userId="68d1182545d76c74" providerId="LiveId" clId="{5CBBF046-A785-4122-8B4D-52DC7C91FA70}" dt="2021-12-28T17:02:31.352" v="1962" actId="207"/>
          <ac:spMkLst>
            <pc:docMk/>
            <pc:sldMk cId="1460612354" sldId="320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8T14:44:47.234" v="636" actId="208"/>
          <ac:spMkLst>
            <pc:docMk/>
            <pc:sldMk cId="1460612354" sldId="320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6:38:04.081" v="902" actId="108"/>
          <ac:spMkLst>
            <pc:docMk/>
            <pc:sldMk cId="1460612354" sldId="320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8T16:37:49.196" v="900" actId="108"/>
          <ac:spMkLst>
            <pc:docMk/>
            <pc:sldMk cId="1460612354" sldId="320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8T16:37:56.249" v="901" actId="108"/>
          <ac:spMkLst>
            <pc:docMk/>
            <pc:sldMk cId="1460612354" sldId="320"/>
            <ac:spMk id="43" creationId="{DD4F025F-34BB-4B69-AB4E-8EAEC1C3B462}"/>
          </ac:spMkLst>
        </pc:sp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3" creationId="{9ACF3132-6CD2-4932-A51D-DE9242465D1C}"/>
          </ac:picMkLst>
        </pc:pic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6" creationId="{97A10D31-EDA7-49C3-8281-7F5B6D80BC8C}"/>
          </ac:picMkLst>
        </pc:pic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8" creationId="{7941E31F-CDBC-4B74-A76B-51A0650494F1}"/>
          </ac:picMkLst>
        </pc:picChg>
        <pc:picChg chg="mod">
          <ac:chgData name="Alon Pinheiro" userId="68d1182545d76c74" providerId="LiveId" clId="{5CBBF046-A785-4122-8B4D-52DC7C91FA70}" dt="2021-12-28T17:02:59.927" v="1963"/>
          <ac:picMkLst>
            <pc:docMk/>
            <pc:sldMk cId="1460612354" sldId="320"/>
            <ac:picMk id="11" creationId="{108AE743-B961-4517-8A51-96702F1EB05B}"/>
          </ac:picMkLst>
        </pc:picChg>
        <pc:picChg chg="add del mod">
          <ac:chgData name="Alon Pinheiro" userId="68d1182545d76c74" providerId="LiveId" clId="{5CBBF046-A785-4122-8B4D-52DC7C91FA70}" dt="2022-01-11T14:24:58.369" v="1965" actId="478"/>
          <ac:picMkLst>
            <pc:docMk/>
            <pc:sldMk cId="1460612354" sldId="320"/>
            <ac:picMk id="12" creationId="{93FCF22B-1C1E-4473-9376-217281E45374}"/>
          </ac:picMkLst>
        </pc:picChg>
        <pc:picChg chg="del mod">
          <ac:chgData name="Alon Pinheiro" userId="68d1182545d76c74" providerId="LiveId" clId="{5CBBF046-A785-4122-8B4D-52DC7C91FA70}" dt="2021-12-28T14:54:28.853" v="774" actId="478"/>
          <ac:picMkLst>
            <pc:docMk/>
            <pc:sldMk cId="1460612354" sldId="320"/>
            <ac:picMk id="13" creationId="{F872211C-4481-436E-93FA-54433E9C845A}"/>
          </ac:picMkLst>
        </pc:picChg>
        <pc:picChg chg="del mod">
          <ac:chgData name="Alon Pinheiro" userId="68d1182545d76c74" providerId="LiveId" clId="{5CBBF046-A785-4122-8B4D-52DC7C91FA70}" dt="2021-12-28T14:56:16.789" v="812" actId="478"/>
          <ac:picMkLst>
            <pc:docMk/>
            <pc:sldMk cId="1460612354" sldId="320"/>
            <ac:picMk id="24" creationId="{07FA94E2-A302-4AD4-934D-A45B3A8AC360}"/>
          </ac:picMkLst>
        </pc:picChg>
        <pc:picChg chg="del mod">
          <ac:chgData name="Alon Pinheiro" userId="68d1182545d76c74" providerId="LiveId" clId="{5CBBF046-A785-4122-8B4D-52DC7C91FA70}" dt="2021-12-28T14:57:10.653" v="842" actId="478"/>
          <ac:picMkLst>
            <pc:docMk/>
            <pc:sldMk cId="1460612354" sldId="320"/>
            <ac:picMk id="29" creationId="{29228A06-6B36-462D-B6D4-8943B3D82E70}"/>
          </ac:picMkLst>
        </pc:picChg>
        <pc:picChg chg="del mod">
          <ac:chgData name="Alon Pinheiro" userId="68d1182545d76c74" providerId="LiveId" clId="{5CBBF046-A785-4122-8B4D-52DC7C91FA70}" dt="2021-12-28T14:58:15.229" v="877" actId="478"/>
          <ac:picMkLst>
            <pc:docMk/>
            <pc:sldMk cId="1460612354" sldId="320"/>
            <ac:picMk id="31" creationId="{2B1AA993-CFF7-43EB-A18C-73CE873BB811}"/>
          </ac:picMkLst>
        </pc:picChg>
      </pc:sldChg>
    </pc:docChg>
  </pc:docChgLst>
  <pc:docChgLst>
    <pc:chgData name="Alon Pinheiro" userId="4501e3c9-5ef7-40cc-a0c2-9ea35ef4d3fb" providerId="ADAL" clId="{BB483188-7FF0-4E3B-B512-ACBD5399A3DA}"/>
    <pc:docChg chg="delSld">
      <pc:chgData name="Alon Pinheiro" userId="4501e3c9-5ef7-40cc-a0c2-9ea35ef4d3fb" providerId="ADAL" clId="{BB483188-7FF0-4E3B-B512-ACBD5399A3DA}" dt="2023-02-28T20:59:34.251" v="0" actId="47"/>
      <pc:docMkLst>
        <pc:docMk/>
      </pc:docMkLst>
      <pc:sldChg chg="del">
        <pc:chgData name="Alon Pinheiro" userId="4501e3c9-5ef7-40cc-a0c2-9ea35ef4d3fb" providerId="ADAL" clId="{BB483188-7FF0-4E3B-B512-ACBD5399A3DA}" dt="2023-02-28T20:59:34.251" v="0" actId="47"/>
        <pc:sldMkLst>
          <pc:docMk/>
          <pc:sldMk cId="3396046530" sldId="31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E607-FE7B-4E25-B45B-87B38F92F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D84DB-8EA2-4AB1-8FCA-17BF031D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63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solidFill>
            <a:srgbClr val="0B0A0F"/>
          </a:solidFill>
          <a:ln>
            <a:solidFill>
              <a:srgbClr val="0B0A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545284" y="100668"/>
            <a:ext cx="11537225" cy="6646361"/>
          </a:xfrm>
          <a:prstGeom prst="roundRect">
            <a:avLst>
              <a:gd name="adj" fmla="val 3334"/>
            </a:avLst>
          </a:prstGeom>
          <a:solidFill>
            <a:srgbClr val="222127"/>
          </a:solidFill>
          <a:ln>
            <a:solidFill>
              <a:srgbClr val="22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703979" y="681550"/>
            <a:ext cx="1952778" cy="580826"/>
          </a:xfrm>
          <a:prstGeom prst="roundRect">
            <a:avLst>
              <a:gd name="adj" fmla="val 11556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F6B857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>
                <a:gsLst>
                  <a:gs pos="70000">
                    <a:srgbClr val="1A191E"/>
                  </a:gs>
                  <a:gs pos="100000">
                    <a:srgbClr val="1A6570"/>
                  </a:gs>
                </a:gsLst>
                <a:lin ang="3600000" scaled="0"/>
              </a:gradFill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18007EE-88FA-4A59-8982-0412799B0C32}"/>
              </a:ext>
            </a:extLst>
          </p:cNvPr>
          <p:cNvSpPr/>
          <p:nvPr/>
        </p:nvSpPr>
        <p:spPr>
          <a:xfrm>
            <a:off x="2723971" y="681550"/>
            <a:ext cx="1980000" cy="580826"/>
          </a:xfrm>
          <a:prstGeom prst="roundRect">
            <a:avLst>
              <a:gd name="adj" fmla="val 10244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5A9C65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6EA50C4-B427-4794-8B97-A398495E94D3}"/>
              </a:ext>
            </a:extLst>
          </p:cNvPr>
          <p:cNvSpPr/>
          <p:nvPr/>
        </p:nvSpPr>
        <p:spPr>
          <a:xfrm>
            <a:off x="4790704" y="681550"/>
            <a:ext cx="1980000" cy="580826"/>
          </a:xfrm>
          <a:prstGeom prst="roundRect">
            <a:avLst>
              <a:gd name="adj" fmla="val 10244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1F8374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393A0DD-0485-4348-A59B-FE943E024B30}"/>
              </a:ext>
            </a:extLst>
          </p:cNvPr>
          <p:cNvSpPr/>
          <p:nvPr/>
        </p:nvSpPr>
        <p:spPr>
          <a:xfrm>
            <a:off x="6870542" y="681550"/>
            <a:ext cx="1893112" cy="580826"/>
          </a:xfrm>
          <a:prstGeom prst="roundRect">
            <a:avLst>
              <a:gd name="adj" fmla="val 8932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1A6570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284B6C4-FEBF-4E9E-AFDA-1EDF79C42EFE}"/>
              </a:ext>
            </a:extLst>
          </p:cNvPr>
          <p:cNvSpPr/>
          <p:nvPr/>
        </p:nvSpPr>
        <p:spPr>
          <a:xfrm>
            <a:off x="664808" y="1421697"/>
            <a:ext cx="11298176" cy="3299320"/>
          </a:xfrm>
          <a:prstGeom prst="roundRect">
            <a:avLst>
              <a:gd name="adj" fmla="val 4149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1A6570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271E459-8802-4F91-8C66-429FBE8460FA}"/>
              </a:ext>
            </a:extLst>
          </p:cNvPr>
          <p:cNvSpPr/>
          <p:nvPr/>
        </p:nvSpPr>
        <p:spPr>
          <a:xfrm>
            <a:off x="703979" y="4773336"/>
            <a:ext cx="5567800" cy="1866224"/>
          </a:xfrm>
          <a:prstGeom prst="roundRect">
            <a:avLst>
              <a:gd name="adj" fmla="val 5871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1F8374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DD4F025F-34BB-4B69-AB4E-8EAEC1C3B462}"/>
              </a:ext>
            </a:extLst>
          </p:cNvPr>
          <p:cNvSpPr/>
          <p:nvPr/>
        </p:nvSpPr>
        <p:spPr>
          <a:xfrm>
            <a:off x="6355863" y="4773335"/>
            <a:ext cx="5646294" cy="1866224"/>
          </a:xfrm>
          <a:prstGeom prst="roundRect">
            <a:avLst>
              <a:gd name="adj" fmla="val 6745"/>
            </a:avLst>
          </a:prstGeom>
          <a:gradFill flip="none" rotWithShape="1">
            <a:gsLst>
              <a:gs pos="70000">
                <a:srgbClr val="1A191E"/>
              </a:gs>
              <a:gs pos="100000">
                <a:srgbClr val="5A9C65"/>
              </a:gs>
            </a:gsLst>
            <a:lin ang="3600000" scaled="0"/>
            <a:tileRect/>
          </a:gra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CBF54E-FA75-49DF-9806-53D1A5130D7E}"/>
              </a:ext>
            </a:extLst>
          </p:cNvPr>
          <p:cNvSpPr txBox="1"/>
          <p:nvPr/>
        </p:nvSpPr>
        <p:spPr>
          <a:xfrm>
            <a:off x="3239266" y="160277"/>
            <a:ext cx="623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00000">
                      <a:schemeClr val="bg1"/>
                    </a:gs>
                    <a:gs pos="39000">
                      <a:srgbClr val="F6B857"/>
                    </a:gs>
                  </a:gsLst>
                  <a:lin ang="16200000" scaled="0"/>
                  <a:tileRect/>
                </a:gradFill>
                <a:effectLst>
                  <a:glow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DASHBOARD DE PRODUÇÃO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19BEF8A9-A20F-4027-8987-5BEAA5E805AD}"/>
              </a:ext>
            </a:extLst>
          </p:cNvPr>
          <p:cNvSpPr/>
          <p:nvPr/>
        </p:nvSpPr>
        <p:spPr>
          <a:xfrm>
            <a:off x="8851311" y="681550"/>
            <a:ext cx="1569054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18B71EA-AE5D-4355-9639-918A30C246A9}"/>
              </a:ext>
            </a:extLst>
          </p:cNvPr>
          <p:cNvSpPr/>
          <p:nvPr/>
        </p:nvSpPr>
        <p:spPr>
          <a:xfrm>
            <a:off x="10500719" y="681550"/>
            <a:ext cx="1501436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outerShdw blurRad="50800" dist="38100" dir="8100000" algn="tr" rotWithShape="0">
              <a:schemeClr val="bg1">
                <a:lumMod val="9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612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VINICIUS DALLA ZANA DE MELLO</cp:lastModifiedBy>
  <cp:revision>3</cp:revision>
  <dcterms:created xsi:type="dcterms:W3CDTF">2021-09-28T22:09:29Z</dcterms:created>
  <dcterms:modified xsi:type="dcterms:W3CDTF">2023-09-20T21:19:49Z</dcterms:modified>
</cp:coreProperties>
</file>