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  <pc:spChg chg="add mod ord">
          <ac:chgData name="Alon Pinheiro" userId="68d1182545d76c74" providerId="LiveId" clId="{C84186FB-EFC3-41F8-BE82-864276FD709E}" dt="2021-12-31T18:48:36.221" v="1221" actId="167"/>
          <ac:spMkLst>
            <pc:docMk/>
            <pc:sldMk cId="1460612354" sldId="320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0" creationId="{7393A0DD-0485-4348-A59B-FE943E024B30}"/>
          </ac:spMkLst>
        </pc:spChg>
        <pc:spChg chg="add del mod ord">
          <ac:chgData name="Alon Pinheiro" userId="68d1182545d76c74" providerId="LiveId" clId="{C84186FB-EFC3-41F8-BE82-864276FD709E}" dt="2021-12-31T18:51:42.373" v="1614" actId="207"/>
          <ac:spMkLst>
            <pc:docMk/>
            <pc:sldMk cId="1460612354" sldId="320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3" creationId="{9A70D87F-A4E5-4DAC-8236-F29F4FBE14F7}"/>
          </ac:spMkLst>
        </pc:spChg>
        <pc:spChg chg="add mod ord">
          <ac:chgData name="Alon Pinheiro" userId="68d1182545d76c74" providerId="LiveId" clId="{C84186FB-EFC3-41F8-BE82-864276FD709E}" dt="2021-12-31T18:54:43.081" v="1788" actId="207"/>
          <ac:spMkLst>
            <pc:docMk/>
            <pc:sldMk cId="1460612354" sldId="320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3" creationId="{DD4F025F-34BB-4B69-AB4E-8EAEC1C3B462}"/>
          </ac:spMkLst>
        </pc:sp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3" creationId="{9ACF3132-6CD2-4932-A51D-DE9242465D1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6" creationId="{97A10D31-EDA7-49C3-8281-7F5B6D80BC8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C84186FB-EFC3-41F8-BE82-864276FD709E}" dt="2021-12-31T18:47:41.054" v="1212" actId="14100"/>
          <ac:picMkLst>
            <pc:docMk/>
            <pc:sldMk cId="1460612354" sldId="320"/>
            <ac:picMk id="11" creationId="{108AE743-B961-4517-8A51-96702F1EB05B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12" creationId="{93FCF22B-1C1E-4473-9376-217281E45374}"/>
          </ac:picMkLst>
        </pc:picChg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  <pc:spChg chg="mod">
          <ac:chgData name="Alon Pinheiro" userId="68d1182545d76c74" providerId="LiveId" clId="{C84186FB-EFC3-41F8-BE82-864276FD709E}" dt="2021-12-31T18:55:26.611" v="1790" actId="207"/>
          <ac:spMkLst>
            <pc:docMk/>
            <pc:sldMk cId="1226010756" sldId="321"/>
            <ac:spMk id="24" creationId="{F9434B17-06F2-4F8B-95E5-7C1B9EC68AC6}"/>
          </ac:spMkLst>
        </pc:spChg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" creationId="{60A568D8-0DC1-410F-99DE-16333E2D43CD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1" creationId="{7438635A-87C4-469D-A796-D63C676F93B3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4" creationId="{F9434B17-06F2-4F8B-95E5-7C1B9EC68AC6}"/>
          </ac:spMkLst>
        </pc:spChg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  <pc:spChg chg="del ord">
          <ac:chgData name="Alon Pinheiro" userId="68d1182545d76c74" providerId="LiveId" clId="{C84186FB-EFC3-41F8-BE82-864276FD709E}" dt="2022-01-04T17:08:08.505" v="2041" actId="478"/>
          <ac:spMkLst>
            <pc:docMk/>
            <pc:sldMk cId="298887762" sldId="322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" creationId="{06FFCC92-E468-4ADC-95D3-2728A837CEC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" creationId="{41215137-5CA8-463E-87D6-33059BC59092}"/>
          </ac:spMkLst>
        </pc:spChg>
        <pc:spChg chg="del mod">
          <ac:chgData name="Alon Pinheiro" userId="68d1182545d76c74" providerId="LiveId" clId="{C84186FB-EFC3-41F8-BE82-864276FD709E}" dt="2022-01-01T03:25:28.469" v="2023" actId="478"/>
          <ac:spMkLst>
            <pc:docMk/>
            <pc:sldMk cId="298887762" sldId="322"/>
            <ac:spMk id="4" creationId="{FA5C1A16-C3EC-4FF1-AF20-3819E1CE4E09}"/>
          </ac:spMkLst>
        </pc:spChg>
        <pc:spChg chg="add mod">
          <ac:chgData name="Alon Pinheiro" userId="68d1182545d76c74" providerId="LiveId" clId="{C84186FB-EFC3-41F8-BE82-864276FD709E}" dt="2022-01-04T21:19:30.535" v="2839" actId="1076"/>
          <ac:spMkLst>
            <pc:docMk/>
            <pc:sldMk cId="298887762" sldId="322"/>
            <ac:spMk id="5" creationId="{B593136B-143C-44C1-815A-56DFD6CDBC5F}"/>
          </ac:spMkLst>
        </pc:spChg>
        <pc:spChg chg="add mod">
          <ac:chgData name="Alon Pinheiro" userId="68d1182545d76c74" providerId="LiveId" clId="{C84186FB-EFC3-41F8-BE82-864276FD709E}" dt="2022-01-04T21:19:50.929" v="2842" actId="1076"/>
          <ac:spMkLst>
            <pc:docMk/>
            <pc:sldMk cId="298887762" sldId="322"/>
            <ac:spMk id="6" creationId="{AAA21FFB-743A-4DBE-997B-D88D0105047C}"/>
          </ac:spMkLst>
        </pc:spChg>
        <pc:spChg chg="add mod">
          <ac:chgData name="Alon Pinheiro" userId="68d1182545d76c74" providerId="LiveId" clId="{C84186FB-EFC3-41F8-BE82-864276FD709E}" dt="2022-01-04T21:08:39.789" v="2830" actId="1076"/>
          <ac:spMkLst>
            <pc:docMk/>
            <pc:sldMk cId="298887762" sldId="322"/>
            <ac:spMk id="7" creationId="{0D0845CD-584C-4B7E-92F2-30F20CAC6572}"/>
          </ac:spMkLst>
        </pc:spChg>
        <pc:spChg chg="add mod">
          <ac:chgData name="Alon Pinheiro" userId="68d1182545d76c74" providerId="LiveId" clId="{C84186FB-EFC3-41F8-BE82-864276FD709E}" dt="2022-01-04T22:10:50.180" v="3717" actId="1076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9" creationId="{59E643E7-10B4-44AB-98FB-829D2920175C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0" creationId="{A3285BD8-2C2B-478F-9E97-BC01CA551E2C}"/>
          </ac:spMkLst>
        </pc:spChg>
        <pc:spChg chg="del mod">
          <ac:chgData name="Alon Pinheiro" userId="68d1182545d76c74" providerId="LiveId" clId="{C84186FB-EFC3-41F8-BE82-864276FD709E}" dt="2022-01-01T03:25:49.522" v="2034" actId="478"/>
          <ac:spMkLst>
            <pc:docMk/>
            <pc:sldMk cId="298887762" sldId="322"/>
            <ac:spMk id="10" creationId="{FE368027-CCF7-47BA-A3B2-201EF9F46BD5}"/>
          </ac:spMkLst>
        </pc:spChg>
        <pc:spChg chg="add mod">
          <ac:chgData name="Alon Pinheiro" userId="68d1182545d76c74" providerId="LiveId" clId="{C84186FB-EFC3-41F8-BE82-864276FD709E}" dt="2022-01-04T17:34:33.545" v="2580" actId="571"/>
          <ac:spMkLst>
            <pc:docMk/>
            <pc:sldMk cId="298887762" sldId="322"/>
            <ac:spMk id="11" creationId="{3A84DD56-7110-4FC8-8840-4E2C634AC3FF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1" creationId="{E8E48235-53E4-436D-B427-ACB02F9CED61}"/>
          </ac:spMkLst>
        </pc:spChg>
        <pc:spChg chg="add mod">
          <ac:chgData name="Alon Pinheiro" userId="68d1182545d76c74" providerId="LiveId" clId="{C84186FB-EFC3-41F8-BE82-864276FD709E}" dt="2022-01-04T22:08:11.078" v="3681" actId="14100"/>
          <ac:spMkLst>
            <pc:docMk/>
            <pc:sldMk cId="298887762" sldId="322"/>
            <ac:spMk id="12" creationId="{F36EF9CC-14C2-495E-869A-53BAF2DF6C57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3" creationId="{B7DE8EDB-3C93-4C66-9700-3E44E59D5641}"/>
          </ac:spMkLst>
        </pc:spChg>
        <pc:spChg chg="add del mod">
          <ac:chgData name="Alon Pinheiro" userId="68d1182545d76c74" providerId="LiveId" clId="{C84186FB-EFC3-41F8-BE82-864276FD709E}" dt="2022-01-04T17:34:56.073" v="2582" actId="478"/>
          <ac:spMkLst>
            <pc:docMk/>
            <pc:sldMk cId="298887762" sldId="322"/>
            <ac:spMk id="13" creationId="{FE73BFFD-7ED6-45E8-AB2C-B4052648B537}"/>
          </ac:spMkLst>
        </pc:spChg>
        <pc:spChg chg="add mod">
          <ac:chgData name="Alon Pinheiro" userId="68d1182545d76c74" providerId="LiveId" clId="{C84186FB-EFC3-41F8-BE82-864276FD709E}" dt="2022-01-04T21:39:27.474" v="2870" actId="14100"/>
          <ac:spMkLst>
            <pc:docMk/>
            <pc:sldMk cId="298887762" sldId="322"/>
            <ac:spMk id="14" creationId="{8E0DFF26-FCC0-46AC-8AA6-18F5C3322D3F}"/>
          </ac:spMkLst>
        </pc:spChg>
        <pc:spChg chg="add mod">
          <ac:chgData name="Alon Pinheiro" userId="68d1182545d76c74" providerId="LiveId" clId="{C84186FB-EFC3-41F8-BE82-864276FD709E}" dt="2022-01-04T21:39:25.220" v="2869" actId="14100"/>
          <ac:spMkLst>
            <pc:docMk/>
            <pc:sldMk cId="298887762" sldId="322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6" creationId="{A82BBDF5-1682-465D-B5DF-BCFA241833F0}"/>
          </ac:spMkLst>
        </pc:spChg>
        <pc:spChg chg="del mod">
          <ac:chgData name="Alon Pinheiro" userId="68d1182545d76c74" providerId="LiveId" clId="{C84186FB-EFC3-41F8-BE82-864276FD709E}" dt="2022-01-01T03:25:33.408" v="2026" actId="478"/>
          <ac:spMkLst>
            <pc:docMk/>
            <pc:sldMk cId="298887762" sldId="322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8" creationId="{21064219-7A2A-45F3-92B5-6C0C464C568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19" creationId="{579D49BA-383B-44E2-9D3E-90D02D4976B9}"/>
          </ac:spMkLst>
        </pc:spChg>
        <pc:spChg chg="del mod">
          <ac:chgData name="Alon Pinheiro" userId="68d1182545d76c74" providerId="LiveId" clId="{C84186FB-EFC3-41F8-BE82-864276FD709E}" dt="2022-01-01T03:25:34.193" v="2027" actId="478"/>
          <ac:spMkLst>
            <pc:docMk/>
            <pc:sldMk cId="298887762" sldId="322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9" creationId="{E189196A-C131-4DA1-95C2-5B4C2250BDC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0" creationId="{2D969DCF-4573-4E0A-A911-1EC02E2FA3EA}"/>
          </ac:spMkLst>
        </pc:spChg>
        <pc:spChg chg="del mod">
          <ac:chgData name="Alon Pinheiro" userId="68d1182545d76c74" providerId="LiveId" clId="{C84186FB-EFC3-41F8-BE82-864276FD709E}" dt="2022-01-01T03:25:38.132" v="2029" actId="478"/>
          <ac:spMkLst>
            <pc:docMk/>
            <pc:sldMk cId="298887762" sldId="322"/>
            <ac:spMk id="20" creationId="{7393A0DD-0485-4348-A59B-FE943E024B3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0" creationId="{F2D45CBB-581C-43D4-937E-B9070FAEB909}"/>
          </ac:spMkLst>
        </pc:spChg>
        <pc:spChg chg="del ord">
          <ac:chgData name="Alon Pinheiro" userId="68d1182545d76c74" providerId="LiveId" clId="{C84186FB-EFC3-41F8-BE82-864276FD709E}" dt="2022-01-04T17:08:11.479" v="2042" actId="478"/>
          <ac:spMkLst>
            <pc:docMk/>
            <pc:sldMk cId="298887762" sldId="322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1" creationId="{B6BAE497-73D3-49AF-A1F9-62C25A9434FD}"/>
          </ac:spMkLst>
        </pc:spChg>
        <pc:spChg chg="del mod">
          <ac:chgData name="Alon Pinheiro" userId="68d1182545d76c74" providerId="LiveId" clId="{C84186FB-EFC3-41F8-BE82-864276FD709E}" dt="2022-01-01T03:25:30.849" v="2024" actId="478"/>
          <ac:spMkLst>
            <pc:docMk/>
            <pc:sldMk cId="298887762" sldId="322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2" creationId="{AC1156EC-932E-458E-9663-28BDE9E6B0B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2" creationId="{C1384B52-EF03-456F-A90B-256949602D5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3" creationId="{241016ED-8280-4C6B-89F2-78EC2C2564B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3" creationId="{42A72CB9-61B4-4EB7-A162-4E210DF56319}"/>
          </ac:spMkLst>
        </pc:spChg>
        <pc:spChg chg="del mod">
          <ac:chgData name="Alon Pinheiro" userId="68d1182545d76c74" providerId="LiveId" clId="{C84186FB-EFC3-41F8-BE82-864276FD709E}" dt="2022-01-01T03:25:32.243" v="2025" actId="478"/>
          <ac:spMkLst>
            <pc:docMk/>
            <pc:sldMk cId="298887762" sldId="322"/>
            <ac:spMk id="23" creationId="{9A70D87F-A4E5-4DAC-8236-F29F4FBE14F7}"/>
          </ac:spMkLst>
        </pc:spChg>
        <pc:spChg chg="mod ord">
          <ac:chgData name="Alon Pinheiro" userId="68d1182545d76c74" providerId="LiveId" clId="{C84186FB-EFC3-41F8-BE82-864276FD709E}" dt="2022-01-04T17:10:26.109" v="2104" actId="207"/>
          <ac:spMkLst>
            <pc:docMk/>
            <pc:sldMk cId="298887762" sldId="322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5" creationId="{049241D8-3A7D-4CC5-A486-214793C79FD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5" creationId="{778A99AD-776F-4D18-836A-CC7AA089816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6" creationId="{187ED3F4-6BA4-4BDF-9B6A-434C78EE9F7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6" creationId="{38676228-741F-466C-872D-1689FCC0438B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7" creationId="{688F3E27-A23C-465C-B00A-39783237432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7" creationId="{CCB58C29-FA91-4316-9051-A5F6EECC6C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8" creationId="{692FA470-8185-42BA-BAC0-AC5F18315C3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8" creationId="{D6DCD487-7D22-4BD5-8D4E-1DE5454A004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9" creationId="{290807A2-A3B6-4C52-A03C-E36BA228A789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9" creationId="{679C81C5-98C1-4007-A42C-27693885258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0" creationId="{150F174A-6A8B-4D73-8C3D-0309A3F1F91F}"/>
          </ac:spMkLst>
        </pc:spChg>
        <pc:spChg chg="del mod">
          <ac:chgData name="Alon Pinheiro" userId="68d1182545d76c74" providerId="LiveId" clId="{C84186FB-EFC3-41F8-BE82-864276FD709E}" dt="2022-01-01T03:25:38.823" v="2030" actId="478"/>
          <ac:spMkLst>
            <pc:docMk/>
            <pc:sldMk cId="298887762" sldId="322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0" creationId="{A8D246BC-C7BD-43AC-A192-6D6ACD44A1A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1" creationId="{82C4B1BC-1251-4CEC-9693-E3F4C6B8FB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1" creationId="{BDED9EC0-7F72-450C-AD62-A4ED771B8369}"/>
          </ac:spMkLst>
        </pc:spChg>
        <pc:spChg chg="del mod">
          <ac:chgData name="Alon Pinheiro" userId="68d1182545d76c74" providerId="LiveId" clId="{C84186FB-EFC3-41F8-BE82-864276FD709E}" dt="2022-01-01T03:25:39.789" v="2031" actId="478"/>
          <ac:spMkLst>
            <pc:docMk/>
            <pc:sldMk cId="298887762" sldId="322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2" creationId="{720B5DE1-1C25-4D9C-9066-3D9AFA5DCCDF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2" creationId="{E824011F-B7C0-4C26-8514-8CB3126D995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3" creationId="{19D7095F-3C0F-43BF-B09F-C2BD61ED765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3" creationId="{64670FA4-2DA3-4AAD-8424-4230C70D4EE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4" creationId="{C7AB2CC6-D8BD-49A2-8610-833981C4B4E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4" creationId="{F79CC435-A07A-4783-B611-3A4ABD52915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5" creationId="{2161F285-B811-48E8-8A1B-61E750B827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5" creationId="{26F4B115-B291-48A6-8E39-46AED1286C1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6" creationId="{65CCC9AC-2C5F-4B99-B86F-0C048EA4D99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6" creationId="{944A3D6C-6547-4802-9881-0CB12B010F6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7" creationId="{4DE3163A-B807-4BAD-B83E-B801A77A946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7" creationId="{FA3147E0-D9D7-4046-8CED-623D8D172F7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8" creationId="{07727485-9CE1-4CF1-B17E-A03D732B6D71}"/>
          </ac:spMkLst>
        </pc:spChg>
        <pc:spChg chg="del mod">
          <ac:chgData name="Alon Pinheiro" userId="68d1182545d76c74" providerId="LiveId" clId="{C84186FB-EFC3-41F8-BE82-864276FD709E}" dt="2022-01-01T03:25:36.458" v="2028" actId="478"/>
          <ac:spMkLst>
            <pc:docMk/>
            <pc:sldMk cId="298887762" sldId="322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8" creationId="{E009BE0E-33B6-484C-A792-87E3A824292F}"/>
          </ac:spMkLst>
        </pc:spChg>
        <pc:spChg chg="del mod">
          <ac:chgData name="Alon Pinheiro" userId="68d1182545d76c74" providerId="LiveId" clId="{C84186FB-EFC3-41F8-BE82-864276FD709E}" dt="2022-01-01T03:25:45.547" v="2032" actId="478"/>
          <ac:spMkLst>
            <pc:docMk/>
            <pc:sldMk cId="298887762" sldId="322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9" creationId="{69395BFE-8940-47F6-B13D-62FE2E2953A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9" creationId="{AC100014-4F21-49D7-84DD-9D899678A8E3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0" creationId="{30AC9A3E-6D07-4B15-ACD2-968655237CB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0" creationId="{C8FEAAE9-980E-4B68-A2F9-C1387F8289A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1" creationId="{50AF7314-5C9D-4447-B7C3-C5A833508AD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1" creationId="{D53598A7-DC10-447D-A83F-1DA82A5D5C7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2" creationId="{22B74176-02AB-4CFF-8CAF-F50E556450D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2" creationId="{72CDE94E-CC91-4CE3-A3DC-B4E588CBDFF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3" creationId="{30758F00-1835-4F72-AA21-F10AC04A35F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3" creationId="{9599E708-ECAE-4F1E-88FD-B0C1FAED491F}"/>
          </ac:spMkLst>
        </pc:spChg>
        <pc:spChg chg="del mod">
          <ac:chgData name="Alon Pinheiro" userId="68d1182545d76c74" providerId="LiveId" clId="{C84186FB-EFC3-41F8-BE82-864276FD709E}" dt="2022-01-01T03:25:47.270" v="2033" actId="478"/>
          <ac:spMkLst>
            <pc:docMk/>
            <pc:sldMk cId="298887762" sldId="322"/>
            <ac:spMk id="43" creationId="{DD4F025F-34BB-4B69-AB4E-8EAEC1C3B46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4" creationId="{51DD4AC4-9672-4966-9DE1-2C9BB360556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4" creationId="{9ECEFEE6-5A5E-4B76-B0AD-21ACB3A7A9A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5" creationId="{C1FEFD6B-9574-4820-BFBD-1D84985DE73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5" creationId="{F4B7F656-B399-4378-87EB-E3BDE52FEBB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6" creationId="{4BD2BDDA-B44D-487C-8C84-8B6D7B80F1D8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6" creationId="{CC80B5F0-C84D-4874-89BB-EF9202090D8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7" creationId="{008C3397-F0A1-4099-91C6-ECE08ABFD12A}"/>
          </ac:spMkLst>
        </pc:spChg>
        <pc:spChg chg="mod">
          <ac:chgData name="Alon Pinheiro" userId="68d1182545d76c74" providerId="LiveId" clId="{C84186FB-EFC3-41F8-BE82-864276FD709E}" dt="2022-01-04T21:06:55.032" v="2809" actId="208"/>
          <ac:spMkLst>
            <pc:docMk/>
            <pc:sldMk cId="298887762" sldId="322"/>
            <ac:spMk id="48" creationId="{02C36722-15B5-465D-9BD9-EFCC91E019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8" creationId="{05FC6701-AE62-4E70-805B-606513BCCED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49" creationId="{72B8929A-4D97-44FD-A126-FFF9F6F37EE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9" creationId="{D2751A01-8D93-4959-BA1F-B9A877FEB41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0" creationId="{B180B0AE-8476-4FCE-9D67-99D2A131E8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0" creationId="{BB5CCABB-8DCD-464A-9A39-478256B86D5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1" creationId="{7E70DE68-D8B0-470A-B690-B2D8A2D17AC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1" creationId="{FA9F8456-93C7-4A95-93FC-1F91278F266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2" creationId="{3F87433C-CB59-493D-955E-B212C63D346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2" creationId="{FAA1A124-2059-4FEA-BA8B-753500D6F419}"/>
          </ac:spMkLst>
        </pc:spChg>
        <pc:spChg chg="mod">
          <ac:chgData name="Alon Pinheiro" userId="68d1182545d76c74" providerId="LiveId" clId="{C84186FB-EFC3-41F8-BE82-864276FD709E}" dt="2022-01-04T21:07:44.984" v="2825" actId="208"/>
          <ac:spMkLst>
            <pc:docMk/>
            <pc:sldMk cId="298887762" sldId="322"/>
            <ac:spMk id="53" creationId="{0FC62E30-73D2-4E72-A413-B4E024424B2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3" creationId="{AD9F9594-7DC1-4EC5-AC6F-C8503B3DFFA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4" creationId="{2436B899-A8AC-4B90-B848-0C108446430E}"/>
          </ac:spMkLst>
        </pc:spChg>
        <pc:spChg chg="mod">
          <ac:chgData name="Alon Pinheiro" userId="68d1182545d76c74" providerId="LiveId" clId="{C84186FB-EFC3-41F8-BE82-864276FD709E}" dt="2022-01-04T21:07:47.397" v="2826" actId="208"/>
          <ac:spMkLst>
            <pc:docMk/>
            <pc:sldMk cId="298887762" sldId="322"/>
            <ac:spMk id="54" creationId="{325CFAFF-3FAD-449D-BB58-F3C52F01B90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5" creationId="{4354883D-100A-49E5-AEBF-BF92B9168CFD}"/>
          </ac:spMkLst>
        </pc:spChg>
        <pc:spChg chg="mod">
          <ac:chgData name="Alon Pinheiro" userId="68d1182545d76c74" providerId="LiveId" clId="{C84186FB-EFC3-41F8-BE82-864276FD709E}" dt="2022-01-04T21:07:39.652" v="2823" actId="208"/>
          <ac:spMkLst>
            <pc:docMk/>
            <pc:sldMk cId="298887762" sldId="322"/>
            <ac:spMk id="55" creationId="{F3DE9997-5346-45E5-B32A-E3AD34BBFDA2}"/>
          </ac:spMkLst>
        </pc:spChg>
        <pc:spChg chg="mod">
          <ac:chgData name="Alon Pinheiro" userId="68d1182545d76c74" providerId="LiveId" clId="{C84186FB-EFC3-41F8-BE82-864276FD709E}" dt="2022-01-04T21:07:42.382" v="2824" actId="208"/>
          <ac:spMkLst>
            <pc:docMk/>
            <pc:sldMk cId="298887762" sldId="322"/>
            <ac:spMk id="56" creationId="{39ABF89C-5565-49AD-906A-099E63D8CAB9}"/>
          </ac:spMkLst>
        </pc:spChg>
        <pc:spChg chg="mod">
          <ac:chgData name="Alon Pinheiro" userId="68d1182545d76c74" providerId="LiveId" clId="{C84186FB-EFC3-41F8-BE82-864276FD709E}" dt="2022-01-04T21:07:25.940" v="2818" actId="208"/>
          <ac:spMkLst>
            <pc:docMk/>
            <pc:sldMk cId="298887762" sldId="322"/>
            <ac:spMk id="57" creationId="{86972470-DDE9-44AA-9CF4-3FDA7C6DA1BC}"/>
          </ac:spMkLst>
        </pc:spChg>
        <pc:spChg chg="mod">
          <ac:chgData name="Alon Pinheiro" userId="68d1182545d76c74" providerId="LiveId" clId="{C84186FB-EFC3-41F8-BE82-864276FD709E}" dt="2022-01-04T21:07:28.670" v="2819" actId="208"/>
          <ac:spMkLst>
            <pc:docMk/>
            <pc:sldMk cId="298887762" sldId="322"/>
            <ac:spMk id="58" creationId="{2B31944A-21F2-484B-83E8-BBF6D9E99752}"/>
          </ac:spMkLst>
        </pc:spChg>
        <pc:spChg chg="mod">
          <ac:chgData name="Alon Pinheiro" userId="68d1182545d76c74" providerId="LiveId" clId="{C84186FB-EFC3-41F8-BE82-864276FD709E}" dt="2022-01-04T21:07:31.548" v="2820" actId="208"/>
          <ac:spMkLst>
            <pc:docMk/>
            <pc:sldMk cId="298887762" sldId="322"/>
            <ac:spMk id="59" creationId="{60CD8FB4-84D6-454B-BBF1-2304E9F1BE13}"/>
          </ac:spMkLst>
        </pc:spChg>
        <pc:spChg chg="mod">
          <ac:chgData name="Alon Pinheiro" userId="68d1182545d76c74" providerId="LiveId" clId="{C84186FB-EFC3-41F8-BE82-864276FD709E}" dt="2022-01-04T21:07:34.338" v="2821" actId="208"/>
          <ac:spMkLst>
            <pc:docMk/>
            <pc:sldMk cId="298887762" sldId="322"/>
            <ac:spMk id="60" creationId="{AB837D93-82B7-4595-B2B0-534942955A8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1" creationId="{0AD17916-2D3E-4942-A035-D2B0A584ADE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2" creationId="{A6026CD5-D3BE-4D0A-B8FC-09CA7ADD8DF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3" creationId="{54F85F85-B4C1-4AA9-A763-08A5FCF26A1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4" creationId="{07BAD7E6-0A9F-415E-91C7-A807009C4A5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5" creationId="{433E7ACD-C780-4CA1-B497-CF1A2F02EE9D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6" creationId="{D1F4112B-B7B8-47EC-BBE5-613E1E7D4AA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7" creationId="{112768D6-109B-477A-858C-ABA60B8BAF1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8" creationId="{0C5CDF11-9635-4956-92F7-B97E06004F9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9" creationId="{ED0C21EA-CB62-4841-86FD-BF2685FAE0A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0" creationId="{EB6852F2-6D43-488C-8A1E-C35968BF10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1" creationId="{A5A46D11-775C-4DBE-B847-A4625EC1C82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2" creationId="{18720C51-3620-4EB2-BE48-DDF614AB3C33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3" creationId="{BF3D5AE4-7C39-42D8-9470-31D050D61F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4" creationId="{DAB2D50D-2FF2-4F36-B667-AD166238EF5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5" creationId="{94D26A58-2D7D-4A6E-B56E-777C1004489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6" creationId="{9EFA4D71-DD95-44FC-B996-2F5E0A81E0E0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7" creationId="{E8D4E152-AB9C-41DD-9803-5D2C8C15D255}"/>
          </ac:spMkLst>
        </pc:spChg>
        <pc:spChg chg="mod">
          <ac:chgData name="Alon Pinheiro" userId="68d1182545d76c74" providerId="LiveId" clId="{C84186FB-EFC3-41F8-BE82-864276FD709E}" dt="2022-01-04T21:08:22.046" v="2827" actId="208"/>
          <ac:spMkLst>
            <pc:docMk/>
            <pc:sldMk cId="298887762" sldId="322"/>
            <ac:spMk id="78" creationId="{7BB67FAF-1F47-463A-95EF-96DD304875C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9" creationId="{47A8EDD2-8988-49C8-B1BC-EB30DC17896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0" creationId="{DB1C42C3-5944-4080-AA3C-9834F8612C8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1" creationId="{38AF3CCE-3862-4EF8-85E6-FDD7548058CB}"/>
          </ac:spMkLst>
        </pc:spChg>
        <pc:spChg chg="mod">
          <ac:chgData name="Alon Pinheiro" userId="68d1182545d76c74" providerId="LiveId" clId="{C84186FB-EFC3-41F8-BE82-864276FD709E}" dt="2022-01-04T21:07:37.005" v="2822" actId="208"/>
          <ac:spMkLst>
            <pc:docMk/>
            <pc:sldMk cId="298887762" sldId="322"/>
            <ac:spMk id="82" creationId="{4A19CF8E-BDD6-4843-BCB0-B8533BC628D3}"/>
          </ac:spMkLst>
        </pc:spChg>
        <pc:spChg chg="add mod">
          <ac:chgData name="Alon Pinheiro" userId="68d1182545d76c74" providerId="LiveId" clId="{C84186FB-EFC3-41F8-BE82-864276FD709E}" dt="2022-01-04T22:35:55.778" v="4052" actId="14100"/>
          <ac:spMkLst>
            <pc:docMk/>
            <pc:sldMk cId="298887762" sldId="322"/>
            <ac:spMk id="84" creationId="{8C0273F8-38E2-47D6-B38B-A3C843BFCC3E}"/>
          </ac:spMkLst>
        </pc:spChg>
        <pc:spChg chg="add mod">
          <ac:chgData name="Alon Pinheiro" userId="68d1182545d76c74" providerId="LiveId" clId="{C84186FB-EFC3-41F8-BE82-864276FD709E}" dt="2022-01-04T22:36:09.696" v="4054" actId="14100"/>
          <ac:spMkLst>
            <pc:docMk/>
            <pc:sldMk cId="298887762" sldId="322"/>
            <ac:spMk id="85" creationId="{DDA26A7E-4B03-4682-B175-B023F34A09BB}"/>
          </ac:spMkLst>
        </pc:spChg>
        <pc:spChg chg="add del mod">
          <ac:chgData name="Alon Pinheiro" userId="68d1182545d76c74" providerId="LiveId" clId="{C84186FB-EFC3-41F8-BE82-864276FD709E}" dt="2022-01-04T21:47:53.781" v="3560" actId="478"/>
          <ac:spMkLst>
            <pc:docMk/>
            <pc:sldMk cId="298887762" sldId="322"/>
            <ac:spMk id="86" creationId="{9EA94B5A-71D8-4890-A119-28B49C74E903}"/>
          </ac:spMkLst>
        </pc:spChg>
        <pc:grpChg chg="add del mod">
          <ac:chgData name="Alon Pinheiro" userId="68d1182545d76c74" providerId="LiveId" clId="{C84186FB-EFC3-41F8-BE82-864276FD709E}" dt="2022-01-04T21:00:32.524" v="2762" actId="27803"/>
          <ac:grpSpMkLst>
            <pc:docMk/>
            <pc:sldMk cId="298887762" sldId="322"/>
            <ac:grpSpMk id="2" creationId="{1FC8BC88-603C-4E2F-8176-FBEC9B5EE1B9}"/>
          </ac:grpSpMkLst>
        </pc:grpChg>
        <pc:grpChg chg="add del mod">
          <ac:chgData name="Alon Pinheiro" userId="68d1182545d76c74" providerId="LiveId" clId="{C84186FB-EFC3-41F8-BE82-864276FD709E}" dt="2022-01-04T17:53:58.752" v="2754" actId="27803"/>
          <ac:grpSpMkLst>
            <pc:docMk/>
            <pc:sldMk cId="298887762" sldId="322"/>
            <ac:grpSpMk id="18" creationId="{8CD5B6B0-D131-4330-96A9-AF7BB59F3361}"/>
          </ac:grpSpMkLst>
        </pc:grpChg>
        <pc:grpChg chg="del mod">
          <ac:chgData name="Alon Pinheiro" userId="68d1182545d76c74" providerId="LiveId" clId="{C84186FB-EFC3-41F8-BE82-864276FD709E}" dt="2022-01-04T21:00:36.781" v="2763" actId="27803"/>
          <ac:grpSpMkLst>
            <pc:docMk/>
            <pc:sldMk cId="298887762" sldId="322"/>
            <ac:grpSpMk id="47" creationId="{35F1E85E-D384-458D-99C9-505F519F5C1C}"/>
          </ac:grpSpMkLst>
        </pc:grpChg>
        <pc:grpChg chg="add mod">
          <ac:chgData name="Alon Pinheiro" userId="68d1182545d76c74" providerId="LiveId" clId="{C84186FB-EFC3-41F8-BE82-864276FD709E}" dt="2022-01-04T21:36:47.520" v="2868" actId="1035"/>
          <ac:grpSpMkLst>
            <pc:docMk/>
            <pc:sldMk cId="298887762" sldId="322"/>
            <ac:grpSpMk id="83" creationId="{C4C5742F-FE13-4461-9496-049A36F3FC0B}"/>
          </ac:grpSpMkLst>
        </pc:grpChg>
        <pc:picChg chg="del mod">
          <ac:chgData name="Alon Pinheiro" userId="68d1182545d76c74" providerId="LiveId" clId="{C84186FB-EFC3-41F8-BE82-864276FD709E}" dt="2022-01-01T03:25:51.230" v="2035" actId="478"/>
          <ac:picMkLst>
            <pc:docMk/>
            <pc:sldMk cId="298887762" sldId="322"/>
            <ac:picMk id="3" creationId="{9ACF3132-6CD2-4932-A51D-DE9242465D1C}"/>
          </ac:picMkLst>
        </pc:picChg>
        <pc:picChg chg="add del mod modCrop">
          <ac:chgData name="Alon Pinheiro" userId="68d1182545d76c74" providerId="LiveId" clId="{C84186FB-EFC3-41F8-BE82-864276FD709E}" dt="2022-01-04T17:35:41.152" v="2696" actId="478"/>
          <ac:picMkLst>
            <pc:docMk/>
            <pc:sldMk cId="298887762" sldId="322"/>
            <ac:picMk id="4" creationId="{B3D379D1-1B3D-4BDD-BD61-D7E453A0D92D}"/>
          </ac:picMkLst>
        </pc:picChg>
        <pc:picChg chg="del mod">
          <ac:chgData name="Alon Pinheiro" userId="68d1182545d76c74" providerId="LiveId" clId="{C84186FB-EFC3-41F8-BE82-864276FD709E}" dt="2022-01-01T03:25:53.464" v="2036" actId="478"/>
          <ac:picMkLst>
            <pc:docMk/>
            <pc:sldMk cId="298887762" sldId="322"/>
            <ac:picMk id="6" creationId="{97A10D31-EDA7-49C3-8281-7F5B6D80BC8C}"/>
          </ac:picMkLst>
        </pc:picChg>
        <pc:picChg chg="del mod">
          <ac:chgData name="Alon Pinheiro" userId="68d1182545d76c74" providerId="LiveId" clId="{C84186FB-EFC3-41F8-BE82-864276FD709E}" dt="2022-01-01T03:25:55.357" v="2037" actId="478"/>
          <ac:picMkLst>
            <pc:docMk/>
            <pc:sldMk cId="298887762" sldId="322"/>
            <ac:picMk id="8" creationId="{7941E31F-CDBC-4B74-A76B-51A0650494F1}"/>
          </ac:picMkLst>
        </pc:picChg>
        <pc:picChg chg="add del mod">
          <ac:chgData name="Alon Pinheiro" userId="68d1182545d76c74" providerId="LiveId" clId="{C84186FB-EFC3-41F8-BE82-864276FD709E}" dt="2022-01-04T17:53:48.077" v="2751" actId="478"/>
          <ac:picMkLst>
            <pc:docMk/>
            <pc:sldMk cId="298887762" sldId="322"/>
            <ac:picMk id="10" creationId="{774DE58D-02E9-4F0D-BA35-3BC9FDBC0249}"/>
          </ac:picMkLst>
        </pc:picChg>
        <pc:picChg chg="del mod">
          <ac:chgData name="Alon Pinheiro" userId="68d1182545d76c74" providerId="LiveId" clId="{C84186FB-EFC3-41F8-BE82-864276FD709E}" dt="2022-01-01T03:26:00.378" v="2039" actId="478"/>
          <ac:picMkLst>
            <pc:docMk/>
            <pc:sldMk cId="298887762" sldId="322"/>
            <ac:picMk id="11" creationId="{108AE743-B961-4517-8A51-96702F1EB05B}"/>
          </ac:picMkLst>
        </pc:picChg>
        <pc:picChg chg="del mod">
          <ac:chgData name="Alon Pinheiro" userId="68d1182545d76c74" providerId="LiveId" clId="{C84186FB-EFC3-41F8-BE82-864276FD709E}" dt="2022-01-01T03:25:57.418" v="2038" actId="478"/>
          <ac:picMkLst>
            <pc:docMk/>
            <pc:sldMk cId="298887762" sldId="322"/>
            <ac:picMk id="12" creationId="{93FCF22B-1C1E-4473-9376-217281E45374}"/>
          </ac:picMkLst>
        </pc:picChg>
        <pc:picChg chg="add del mod">
          <ac:chgData name="Alon Pinheiro" userId="68d1182545d76c74" providerId="LiveId" clId="{C84186FB-EFC3-41F8-BE82-864276FD709E}" dt="2022-01-04T21:00:36.781" v="2763" actId="27803"/>
          <ac:picMkLst>
            <pc:docMk/>
            <pc:sldMk cId="298887762" sldId="322"/>
            <ac:picMk id="17" creationId="{3674F02F-0AF5-4AFA-B96E-02ED52CF9122}"/>
          </ac:picMkLst>
        </pc:picChg>
        <pc:picChg chg="add del mod">
          <ac:chgData name="Alon Pinheiro" userId="68d1182545d76c74" providerId="LiveId" clId="{C84186FB-EFC3-41F8-BE82-864276FD709E}" dt="2022-01-04T22:09:39.266" v="3694" actId="478"/>
          <ac:picMkLst>
            <pc:docMk/>
            <pc:sldMk cId="298887762" sldId="322"/>
            <ac:picMk id="88" creationId="{2352E48B-D290-4351-996E-C5C9F7C7347C}"/>
          </ac:picMkLst>
        </pc:picChg>
        <pc:picChg chg="add del mod">
          <ac:chgData name="Alon Pinheiro" userId="68d1182545d76c74" providerId="LiveId" clId="{C84186FB-EFC3-41F8-BE82-864276FD709E}" dt="2022-01-04T22:10:09.034" v="3696" actId="478"/>
          <ac:picMkLst>
            <pc:docMk/>
            <pc:sldMk cId="298887762" sldId="322"/>
            <ac:picMk id="90" creationId="{9413CAB2-D2D4-480C-A7CD-11348A71985C}"/>
          </ac:picMkLst>
        </pc:picChg>
        <pc:picChg chg="add del mod">
          <ac:chgData name="Alon Pinheiro" userId="68d1182545d76c74" providerId="LiveId" clId="{C84186FB-EFC3-41F8-BE82-864276FD709E}" dt="2022-01-04T22:10:12.513" v="3698" actId="478"/>
          <ac:picMkLst>
            <pc:docMk/>
            <pc:sldMk cId="298887762" sldId="322"/>
            <ac:picMk id="92" creationId="{1314A3E0-4CF1-4541-8D7A-DC9CEF9630BE}"/>
          </ac:picMkLst>
        </pc:picChg>
        <pc:picChg chg="add del mod">
          <ac:chgData name="Alon Pinheiro" userId="68d1182545d76c74" providerId="LiveId" clId="{C84186FB-EFC3-41F8-BE82-864276FD709E}" dt="2022-01-04T22:10:18.106" v="3700" actId="478"/>
          <ac:picMkLst>
            <pc:docMk/>
            <pc:sldMk cId="298887762" sldId="322"/>
            <ac:picMk id="94" creationId="{836C7C5D-AD3A-4E6A-B72D-1CB42FCE34C0}"/>
          </ac:picMkLst>
        </pc:picChg>
        <pc:picChg chg="add del mod">
          <ac:chgData name="Alon Pinheiro" userId="68d1182545d76c74" providerId="LiveId" clId="{C84186FB-EFC3-41F8-BE82-864276FD709E}" dt="2022-01-04T22:10:46.843" v="3715" actId="478"/>
          <ac:picMkLst>
            <pc:docMk/>
            <pc:sldMk cId="298887762" sldId="322"/>
            <ac:picMk id="96" creationId="{82988985-83BB-4DB1-80EA-2B9D8E6C6859}"/>
          </ac:picMkLst>
        </pc:picChg>
        <pc:picChg chg="add del mod">
          <ac:chgData name="Alon Pinheiro" userId="68d1182545d76c74" providerId="LiveId" clId="{C84186FB-EFC3-41F8-BE82-864276FD709E}" dt="2022-01-04T22:10:29.530" v="3708" actId="478"/>
          <ac:picMkLst>
            <pc:docMk/>
            <pc:sldMk cId="298887762" sldId="322"/>
            <ac:picMk id="98" creationId="{A931A44A-7FE6-491D-B1F6-F4E0852C2B15}"/>
          </ac:picMkLst>
        </pc:picChg>
        <pc:picChg chg="add del mod modCrop">
          <ac:chgData name="Alon Pinheiro" userId="68d1182545d76c74" providerId="LiveId" clId="{C84186FB-EFC3-41F8-BE82-864276FD709E}" dt="2022-01-04T22:19:39.732" v="3999" actId="478"/>
          <ac:picMkLst>
            <pc:docMk/>
            <pc:sldMk cId="298887762" sldId="322"/>
            <ac:picMk id="100" creationId="{9FE1003F-3DFF-4E84-BCC7-3F3828B7713D}"/>
          </ac:picMkLst>
        </pc:picChg>
        <pc:picChg chg="add del mod">
          <ac:chgData name="Alon Pinheiro" userId="68d1182545d76c74" providerId="LiveId" clId="{C84186FB-EFC3-41F8-BE82-864276FD709E}" dt="2022-01-04T22:11:19.754" v="3727" actId="478"/>
          <ac:picMkLst>
            <pc:docMk/>
            <pc:sldMk cId="298887762" sldId="322"/>
            <ac:picMk id="102" creationId="{BEF14316-6709-48DF-90DC-71E706463CB9}"/>
          </ac:picMkLst>
        </pc:picChg>
        <pc:picChg chg="add del mod">
          <ac:chgData name="Alon Pinheiro" userId="68d1182545d76c74" providerId="LiveId" clId="{C84186FB-EFC3-41F8-BE82-864276FD709E}" dt="2022-01-04T22:12:36.730" v="3733" actId="478"/>
          <ac:picMkLst>
            <pc:docMk/>
            <pc:sldMk cId="298887762" sldId="322"/>
            <ac:picMk id="104" creationId="{9B51C8B1-05D7-4A84-96AA-B06FE892BBB6}"/>
          </ac:picMkLst>
        </pc:picChg>
        <pc:picChg chg="add del mod">
          <ac:chgData name="Alon Pinheiro" userId="68d1182545d76c74" providerId="LiveId" clId="{C84186FB-EFC3-41F8-BE82-864276FD709E}" dt="2022-01-04T22:12:40.939" v="3737" actId="478"/>
          <ac:picMkLst>
            <pc:docMk/>
            <pc:sldMk cId="298887762" sldId="322"/>
            <ac:picMk id="106" creationId="{41D4B5D5-6240-4903-BACB-C247C9122FC5}"/>
          </ac:picMkLst>
        </pc:picChg>
        <pc:picChg chg="add mod modCrop">
          <ac:chgData name="Alon Pinheiro" userId="68d1182545d76c74" providerId="LiveId" clId="{C84186FB-EFC3-41F8-BE82-864276FD709E}" dt="2022-01-04T22:15:47.811" v="3768" actId="1036"/>
          <ac:picMkLst>
            <pc:docMk/>
            <pc:sldMk cId="298887762" sldId="322"/>
            <ac:picMk id="107" creationId="{E5BE7ED9-F651-4990-A4B4-9D152239C1E2}"/>
          </ac:picMkLst>
        </pc:picChg>
        <pc:picChg chg="add mod">
          <ac:chgData name="Alon Pinheiro" userId="68d1182545d76c74" providerId="LiveId" clId="{C84186FB-EFC3-41F8-BE82-864276FD709E}" dt="2022-01-04T22:29:32.793" v="4039" actId="14861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  <pc:picChg chg="add">
          <ac:chgData name="Alon Pinheiro" userId="68d1182545d76c74" providerId="LiveId" clId="{C84186FB-EFC3-41F8-BE82-864276FD709E}" dt="2022-01-04T17:09:30.551" v="2045" actId="22"/>
          <ac:picMkLst>
            <pc:docMk/>
            <pc:sldMk cId="1488546175" sldId="323"/>
            <ac:picMk id="5" creationId="{4B9AD426-7027-4AF8-8502-63B26C9C6392}"/>
          </ac:picMkLst>
        </pc:picChg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  <pc:spChg chg="mod">
          <ac:chgData name="Alon Pinheiro" userId="68d1182545d76c74" providerId="LiveId" clId="{C84186FB-EFC3-41F8-BE82-864276FD709E}" dt="2022-01-04T22:02:06.398" v="3663" actId="14100"/>
          <ac:spMkLst>
            <pc:docMk/>
            <pc:sldMk cId="1816162652" sldId="324"/>
            <ac:spMk id="5" creationId="{B593136B-143C-44C1-815A-56DFD6CDBC5F}"/>
          </ac:spMkLst>
        </pc:spChg>
        <pc:spChg chg="add del mod">
          <ac:chgData name="Alon Pinheiro" userId="68d1182545d76c74" providerId="LiveId" clId="{C84186FB-EFC3-41F8-BE82-864276FD709E}" dt="2022-01-04T22:09:10.986" v="3692" actId="478"/>
          <ac:spMkLst>
            <pc:docMk/>
            <pc:sldMk cId="1816162652" sldId="324"/>
            <ac:spMk id="6" creationId="{AAA21FFB-743A-4DBE-997B-D88D0105047C}"/>
          </ac:spMkLst>
        </pc:spChg>
        <pc:spChg chg="del">
          <ac:chgData name="Alon Pinheiro" userId="68d1182545d76c74" providerId="LiveId" clId="{C84186FB-EFC3-41F8-BE82-864276FD709E}" dt="2022-01-04T22:01:34.803" v="3655" actId="478"/>
          <ac:spMkLst>
            <pc:docMk/>
            <pc:sldMk cId="1816162652" sldId="324"/>
            <ac:spMk id="7" creationId="{0D0845CD-584C-4B7E-92F2-30F20CAC6572}"/>
          </ac:spMkLst>
        </pc:spChg>
        <pc:spChg chg="del">
          <ac:chgData name="Alon Pinheiro" userId="68d1182545d76c74" providerId="LiveId" clId="{C84186FB-EFC3-41F8-BE82-864276FD709E}" dt="2022-01-04T22:02:01.732" v="3662" actId="478"/>
          <ac:spMkLst>
            <pc:docMk/>
            <pc:sldMk cId="1816162652" sldId="324"/>
            <ac:spMk id="8" creationId="{617ECDDD-C298-4401-9D94-E2218A6BC9EA}"/>
          </ac:spMkLst>
        </pc:spChg>
        <pc:spChg chg="del">
          <ac:chgData name="Alon Pinheiro" userId="68d1182545d76c74" providerId="LiveId" clId="{C84186FB-EFC3-41F8-BE82-864276FD709E}" dt="2022-01-04T22:01:29.642" v="3651" actId="478"/>
          <ac:spMkLst>
            <pc:docMk/>
            <pc:sldMk cId="1816162652" sldId="324"/>
            <ac:spMk id="12" creationId="{F36EF9CC-14C2-495E-869A-53BAF2DF6C57}"/>
          </ac:spMkLst>
        </pc:spChg>
        <pc:spChg chg="del">
          <ac:chgData name="Alon Pinheiro" userId="68d1182545d76c74" providerId="LiveId" clId="{C84186FB-EFC3-41F8-BE82-864276FD709E}" dt="2022-01-04T22:01:21.739" v="3648" actId="478"/>
          <ac:spMkLst>
            <pc:docMk/>
            <pc:sldMk cId="1816162652" sldId="324"/>
            <ac:spMk id="14" creationId="{8E0DFF26-FCC0-46AC-8AA6-18F5C3322D3F}"/>
          </ac:spMkLst>
        </pc:spChg>
        <pc:spChg chg="del">
          <ac:chgData name="Alon Pinheiro" userId="68d1182545d76c74" providerId="LiveId" clId="{C84186FB-EFC3-41F8-BE82-864276FD709E}" dt="2022-01-04T22:01:18.977" v="3645" actId="478"/>
          <ac:spMkLst>
            <pc:docMk/>
            <pc:sldMk cId="1816162652" sldId="324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53:30.924" v="3630" actId="14100"/>
          <ac:spMkLst>
            <pc:docMk/>
            <pc:sldMk cId="1816162652" sldId="324"/>
            <ac:spMk id="24" creationId="{F9434B17-06F2-4F8B-95E5-7C1B9EC68AC6}"/>
          </ac:spMkLst>
        </pc:spChg>
        <pc:spChg chg="del">
          <ac:chgData name="Alon Pinheiro" userId="68d1182545d76c74" providerId="LiveId" clId="{C84186FB-EFC3-41F8-BE82-864276FD709E}" dt="2022-01-04T22:01:19.992" v="3646" actId="478"/>
          <ac:spMkLst>
            <pc:docMk/>
            <pc:sldMk cId="1816162652" sldId="324"/>
            <ac:spMk id="84" creationId="{8C0273F8-38E2-47D6-B38B-A3C843BFCC3E}"/>
          </ac:spMkLst>
        </pc:spChg>
        <pc:spChg chg="del">
          <ac:chgData name="Alon Pinheiro" userId="68d1182545d76c74" providerId="LiveId" clId="{C84186FB-EFC3-41F8-BE82-864276FD709E}" dt="2022-01-04T22:01:21" v="3647" actId="478"/>
          <ac:spMkLst>
            <pc:docMk/>
            <pc:sldMk cId="1816162652" sldId="324"/>
            <ac:spMk id="85" creationId="{DDA26A7E-4B03-4682-B175-B023F34A09BB}"/>
          </ac:spMkLst>
        </pc:spChg>
        <pc:spChg chg="add mod">
          <ac:chgData name="Alon Pinheiro" userId="68d1182545d76c74" providerId="LiveId" clId="{C84186FB-EFC3-41F8-BE82-864276FD709E}" dt="2022-01-04T21:53:53.790" v="3641" actId="571"/>
          <ac:spMkLst>
            <pc:docMk/>
            <pc:sldMk cId="1816162652" sldId="324"/>
            <ac:spMk id="86" creationId="{D46E6529-F774-4EE6-AF18-30B3F1A63E94}"/>
          </ac:spMkLst>
        </pc:spChg>
        <pc:spChg chg="add mod">
          <ac:chgData name="Alon Pinheiro" userId="68d1182545d76c74" providerId="LiveId" clId="{C84186FB-EFC3-41F8-BE82-864276FD709E}" dt="2022-01-04T21:53:55.893" v="3643" actId="571"/>
          <ac:spMkLst>
            <pc:docMk/>
            <pc:sldMk cId="1816162652" sldId="324"/>
            <ac:spMk id="88" creationId="{7E6E56A0-EFED-4DAF-988C-9859C4FC4A44}"/>
          </ac:spMkLst>
        </pc:spChg>
        <pc:spChg chg="add mod">
          <ac:chgData name="Alon Pinheiro" userId="68d1182545d76c74" providerId="LiveId" clId="{C84186FB-EFC3-41F8-BE82-864276FD709E}" dt="2022-01-04T22:02:53.689" v="3678" actId="1037"/>
          <ac:spMkLst>
            <pc:docMk/>
            <pc:sldMk cId="1816162652" sldId="324"/>
            <ac:spMk id="90" creationId="{7E304195-679F-4185-A5D1-8F20AE7CFD26}"/>
          </ac:spMkLst>
        </pc:spChg>
        <pc:spChg chg="add mod">
          <ac:chgData name="Alon Pinheiro" userId="68d1182545d76c74" providerId="LiveId" clId="{C84186FB-EFC3-41F8-BE82-864276FD709E}" dt="2022-01-04T22:02:55.808" v="3680" actId="1035"/>
          <ac:spMkLst>
            <pc:docMk/>
            <pc:sldMk cId="1816162652" sldId="324"/>
            <ac:spMk id="91" creationId="{1E0E115D-337D-4CBB-B965-E9DCBBDDEF01}"/>
          </ac:spMkLst>
        </pc:spChg>
        <pc:grpChg chg="del">
          <ac:chgData name="Alon Pinheiro" userId="68d1182545d76c74" providerId="LiveId" clId="{C84186FB-EFC3-41F8-BE82-864276FD709E}" dt="2022-01-04T22:01:33.009" v="3654" actId="478"/>
          <ac:grpSpMkLst>
            <pc:docMk/>
            <pc:sldMk cId="1816162652" sldId="324"/>
            <ac:grpSpMk id="83" creationId="{C4C5742F-FE13-4461-9496-049A36F3FC0B}"/>
          </ac:grpSpMkLst>
        </pc:grpChg>
        <pc:picChg chg="add del mod modCrop">
          <ac:chgData name="Alon Pinheiro" userId="68d1182545d76c74" providerId="LiveId" clId="{C84186FB-EFC3-41F8-BE82-864276FD709E}" dt="2022-01-04T22:02:37.521" v="3673" actId="478"/>
          <ac:picMkLst>
            <pc:docMk/>
            <pc:sldMk cId="1816162652" sldId="324"/>
            <ac:picMk id="3" creationId="{B029B82C-0282-4F35-9014-42D6797BED0F}"/>
          </ac:picMkLst>
        </pc:picChg>
        <pc:picChg chg="add mod">
          <ac:chgData name="Alon Pinheiro" userId="68d1182545d76c74" providerId="LiveId" clId="{C84186FB-EFC3-41F8-BE82-864276FD709E}" dt="2022-01-04T21:53:53.790" v="3641" actId="571"/>
          <ac:picMkLst>
            <pc:docMk/>
            <pc:sldMk cId="1816162652" sldId="324"/>
            <ac:picMk id="87" creationId="{3B115030-307C-483B-A5BF-E05B32E6D68E}"/>
          </ac:picMkLst>
        </pc:picChg>
        <pc:picChg chg="add mod">
          <ac:chgData name="Alon Pinheiro" userId="68d1182545d76c74" providerId="LiveId" clId="{C84186FB-EFC3-41F8-BE82-864276FD709E}" dt="2022-01-04T21:53:55.893" v="3643" actId="571"/>
          <ac:picMkLst>
            <pc:docMk/>
            <pc:sldMk cId="1816162652" sldId="324"/>
            <ac:picMk id="89" creationId="{3F9A987E-1B57-44EF-8545-110A34C214FD}"/>
          </ac:picMkLst>
        </pc:picChg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  <pc:spChg chg="mod">
          <ac:chgData name="Alon Pinheiro" userId="68d1182545d76c74" providerId="LiveId" clId="{C84186FB-EFC3-41F8-BE82-864276FD709E}" dt="2022-01-04T21:52:02.165" v="3585" actId="207"/>
          <ac:spMkLst>
            <pc:docMk/>
            <pc:sldMk cId="4255082031" sldId="324"/>
            <ac:spMk id="84" creationId="{8C0273F8-38E2-47D6-B38B-A3C843BFCC3E}"/>
          </ac:spMkLst>
        </pc:spChg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6" creationId="{AAA21FFB-743A-4DBE-997B-D88D0105047C}"/>
          </ac:spMkLst>
        </pc:spChg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90" creationId="{7E304195-679F-4185-A5D1-8F20AE7CFD26}"/>
          </ac:spMkLst>
        </pc:spChg>
        <pc:spChg chg="mod">
          <ac:chgData name="Alon Pinheiro" userId="68d1182545d76c74" providerId="LiveId" clId="{C84186FB-EFC3-41F8-BE82-864276FD709E}" dt="2022-01-04T22:30:46.142" v="4050" actId="14100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mod">
          <ac:chgData name="Alon Pinheiro" userId="68d1182545d76c74" providerId="LiveId" clId="{5CBBF046-A785-4122-8B4D-52DC7C91FA70}" dt="2021-12-28T14:54:32.141" v="784" actId="1038"/>
          <ac:picMkLst>
            <pc:docMk/>
            <pc:sldMk cId="1460612354" sldId="320"/>
            <ac:picMk id="3" creationId="{9ACF3132-6CD2-4932-A51D-DE9242465D1C}"/>
          </ac:picMkLst>
        </pc:picChg>
        <pc:picChg chg="add mod">
          <ac:chgData name="Alon Pinheiro" userId="68d1182545d76c74" providerId="LiveId" clId="{5CBBF046-A785-4122-8B4D-52DC7C91FA70}" dt="2021-12-28T14:56:20.085" v="821" actId="1038"/>
          <ac:picMkLst>
            <pc:docMk/>
            <pc:sldMk cId="1460612354" sldId="320"/>
            <ac:picMk id="6" creationId="{97A10D31-EDA7-49C3-8281-7F5B6D80BC8C}"/>
          </ac:picMkLst>
        </pc:picChg>
        <pc:picChg chg="add mod">
          <ac:chgData name="Alon Pinheiro" userId="68d1182545d76c74" providerId="LiveId" clId="{5CBBF046-A785-4122-8B4D-52DC7C91FA70}" dt="2021-12-28T16:37:24.548" v="899" actId="1037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mod">
          <ac:chgData name="Alon Pinheiro" userId="68d1182545d76c74" providerId="LiveId" clId="{5CBBF046-A785-4122-8B4D-52DC7C91FA70}" dt="2021-12-28T14:58:19.422" v="887" actId="103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4017523" y="102546"/>
            <a:ext cx="4156953" cy="584775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</a:t>
            </a:r>
            <a:r>
              <a:rPr lang="pt-BR" sz="32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RH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 flip="none" rotWithShape="1"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D5F97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name="adj" fmla="val 115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VINICIUS DALLA ZANA DE MELLO</cp:lastModifiedBy>
  <cp:revision>5</cp:revision>
  <dcterms:created xsi:type="dcterms:W3CDTF">2021-09-28T22:09:29Z</dcterms:created>
  <dcterms:modified xsi:type="dcterms:W3CDTF">2023-09-21T16:42:56Z</dcterms:modified>
</cp:coreProperties>
</file>