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8456-8CEE-48FE-777B-C61B66A3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408523-0AA5-B16B-4858-72409F23C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A0CDC-E15A-B639-C67E-4AB0E729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CB613-BA60-B6A9-F21E-2DA0764A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9C687-5429-DA23-AAEA-9823E378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3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48AC-97D1-2111-529A-4CB357C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68143-F35E-4AA6-7DEB-D33B7ABF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8C5E8-8EC2-C71A-09B9-A526668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E0BB4-F2F0-2C82-6440-8CC02CF6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5E7FB-3F90-288F-D19E-53757D2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19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D881A0-A69B-9715-1621-0EF33ECE9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105AE2-60BD-9425-DC6B-FF2B28282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079CD-6384-1061-8CF0-B04B64B8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5EFEC8-908C-9D81-F60C-FC676B56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E461E-3CF9-01B6-4F1C-75D038B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2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55D8-C5F4-160C-A2DC-A6574095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16730-D46D-6059-06DB-C6F9A371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2342B-1132-67A7-6654-21C1BF6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B8BA3-4D5C-F775-9ABF-CB964380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B2F55-8206-DB50-2EC9-08B4653A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20CA-8A52-8A8D-0F82-D2FC8D04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50532B-90F9-C579-3310-957DFD2E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49C91-1C8F-1E63-28A9-10AFFD9B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05C29-A5B9-8017-CC61-933E078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B814D-550B-09B0-454D-0F481B4D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D494-CA8D-F367-CD5A-7528F4D5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72172-C524-8ECD-8593-E24971ABA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42EA06-D154-8EE0-41C7-8B6A1CB7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8E8F4-E7A2-7714-DE2C-1BABC606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16EEC6-8CFB-574C-A60A-13F4C3E1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75C0C-1569-7DBA-1AA0-0882C5D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B404A-6528-E46E-C931-85582E55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67778A-AEE5-58D4-080A-87666152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BD746E-2DE3-B043-8CD2-0B9CADD3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3FAFE-1316-A558-84BD-BEC0FEE1B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A10B49-C5DF-D674-5D31-74FBBF8D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C7747F-82D4-2DAB-39B9-F2B9B2E9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6295-4887-5631-968D-04DD99C3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B4E6C0-54C1-5AE5-6459-C827A92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82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E3B4-8C64-6A6D-DEB5-7BB3A67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E69FB8-ECDC-68AE-A8AB-4541674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922344-DA79-B716-547D-F43D613E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768DBA-3504-68F0-FEFA-70B79A10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F4C47A-DED9-8D85-06B1-D5CE7C8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B77DA-B643-4F06-3323-905EB054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0E008A-C192-2885-66FD-C1A12A0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628D1-C03E-081A-4CC3-02F2918B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C3DF8-71BC-38C4-413A-8CF8CEF6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8097AF-2ABA-E73F-94A9-1C261748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34766-CDCB-E4A8-C743-AF7EC1DC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08C57A-EACF-87B3-0F48-A01270BF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E7B2A-FD8A-3A30-A8AA-D2A30302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945A-C0DC-F70D-F948-05AE761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8F9DB5-D159-A920-B5A2-FC4EE7CB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73D3D-4D39-C4D4-8872-2A58CB764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18ED0-1D52-B36B-73BA-CDA1697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5FDDE-5F9E-54BB-8169-399DE506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4BC8C-F9EC-E26C-2BD4-91531919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6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D08953-01BB-8CE0-5CF1-F824455A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615B87-8115-D326-E40D-E130268F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45811-97EC-9D54-22D4-433820509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E7E2-0C3C-4B45-96C9-8974DB2C2863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C1DE5-8116-4AA5-9EB7-8B75A0BD9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F4222-1D0F-9A40-D82B-6F27A958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BB2A-3CD1-41E5-A2D2-601C5CFE6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0FBB52E-85EF-1E07-8D97-26901D4CBDE1}"/>
              </a:ext>
            </a:extLst>
          </p:cNvPr>
          <p:cNvSpPr/>
          <p:nvPr/>
        </p:nvSpPr>
        <p:spPr>
          <a:xfrm>
            <a:off x="2757974" y="69591"/>
            <a:ext cx="9330612" cy="910123"/>
          </a:xfrm>
          <a:prstGeom prst="roundRect">
            <a:avLst/>
          </a:prstGeom>
          <a:solidFill>
            <a:srgbClr val="336D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AADFCE2-B6BE-F324-82BE-51ACDD4F2FEB}"/>
              </a:ext>
            </a:extLst>
          </p:cNvPr>
          <p:cNvSpPr/>
          <p:nvPr/>
        </p:nvSpPr>
        <p:spPr>
          <a:xfrm>
            <a:off x="83198" y="1049307"/>
            <a:ext cx="12005388" cy="2729591"/>
          </a:xfrm>
          <a:prstGeom prst="roundRect">
            <a:avLst/>
          </a:prstGeom>
          <a:solidFill>
            <a:srgbClr val="336D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1914311-D1C4-33DE-B64C-CA7563A9C569}"/>
              </a:ext>
            </a:extLst>
          </p:cNvPr>
          <p:cNvSpPr/>
          <p:nvPr/>
        </p:nvSpPr>
        <p:spPr>
          <a:xfrm>
            <a:off x="4714875" y="3848491"/>
            <a:ext cx="7373711" cy="2939918"/>
          </a:xfrm>
          <a:prstGeom prst="roundRect">
            <a:avLst/>
          </a:prstGeom>
          <a:solidFill>
            <a:srgbClr val="336D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145CD9-8A0E-DA9F-3E26-B03F15758D02}"/>
              </a:ext>
            </a:extLst>
          </p:cNvPr>
          <p:cNvSpPr/>
          <p:nvPr/>
        </p:nvSpPr>
        <p:spPr>
          <a:xfrm>
            <a:off x="83198" y="3848491"/>
            <a:ext cx="4565002" cy="2939918"/>
          </a:xfrm>
          <a:prstGeom prst="roundRect">
            <a:avLst/>
          </a:prstGeom>
          <a:solidFill>
            <a:srgbClr val="336D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0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DALLA ZANA DE MELLO</dc:creator>
  <cp:lastModifiedBy>VINICIUS DALLA ZANA DE MELLO</cp:lastModifiedBy>
  <cp:revision>9</cp:revision>
  <dcterms:created xsi:type="dcterms:W3CDTF">2023-10-06T14:39:20Z</dcterms:created>
  <dcterms:modified xsi:type="dcterms:W3CDTF">2023-10-10T19:46:54Z</dcterms:modified>
</cp:coreProperties>
</file>