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17AA"/>
    <a:srgbClr val="9FA3D1"/>
    <a:srgbClr val="200366"/>
    <a:srgbClr val="C9CBE5"/>
    <a:srgbClr val="5158AD"/>
    <a:srgbClr val="A1A5D3"/>
    <a:srgbClr val="AFB2D9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64453" y="177282"/>
            <a:ext cx="1567046" cy="6646032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179301" y="442628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571615" y="52730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5" y="548115"/>
            <a:ext cx="189427" cy="1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4" ma:contentTypeDescription="Crie um novo documento." ma:contentTypeScope="" ma:versionID="f1dad3fd801066effaaa78d394a00547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cab3a69541c8979052db647cfac11b15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EA52E-C737-4960-A535-35C87308D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VINICIUS DALLA ZANA DE MELLO</cp:lastModifiedBy>
  <cp:revision>13</cp:revision>
  <dcterms:created xsi:type="dcterms:W3CDTF">2022-03-10T13:16:52Z</dcterms:created>
  <dcterms:modified xsi:type="dcterms:W3CDTF">2023-09-28T16:57:02Z</dcterms:modified>
</cp:coreProperties>
</file>