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DEDED"/>
    <a:srgbClr val="FF2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19C6F-0AFA-66E6-4253-6F82A760D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1591BA-826D-A24A-4F8B-C725A387A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626AF6-E903-C354-8E44-ECB8AC60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58F0-2301-449E-ACD5-0360A1C58732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549E33-7F10-4347-F0B4-C150C75B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464571-CEF4-6456-C9B7-40861CFD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A1AD-4065-4495-9BCE-1A282A7E5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DADFB-0770-525F-DFA6-5B60C37C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82D42A-171F-64E5-6304-6C405E3EC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55E36-C41E-BC0F-DE48-F103D00D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58F0-2301-449E-ACD5-0360A1C58732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437301-370E-82F6-C467-A8CF5A63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6BA024-C7BC-F61B-124D-4890E2B8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A1AD-4065-4495-9BCE-1A282A7E5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8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E94FB0-8759-AFC1-5C58-0DEBACAAB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4275BF-B4F6-2057-78A9-C5CB553D4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792A5-59D7-E667-DD53-6B6A2554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58F0-2301-449E-ACD5-0360A1C58732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67FEDA-CECF-6D24-FBCC-2F0D3742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9C75A6-6C98-8B90-4E93-32F5D5EC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A1AD-4065-4495-9BCE-1A282A7E5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5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F7934-49D6-F5C4-7C66-1392064E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63BF9-8FE8-E626-2BEC-AB9C4A8F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4D720-5262-97D6-E8A9-4CC2305C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58F0-2301-449E-ACD5-0360A1C58732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B3746-EB8C-5E0D-19A8-31822528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1AB50-A133-24DF-957F-C308ADB0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A1AD-4065-4495-9BCE-1A282A7E5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80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D7908-A123-C595-EE80-1E46A090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197037-E957-D8D3-29E3-85B490FF8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5A27C-27C8-99F0-7A37-EBBD3868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58F0-2301-449E-ACD5-0360A1C58732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FF6C2B-BC40-47C8-12E8-56B607C0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546EB4-F2B3-B214-3AD8-C1812307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A1AD-4065-4495-9BCE-1A282A7E5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16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CF73E-58C7-D7C1-537C-004E5E53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379B2-DD9B-1264-E07E-EC29D4067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39B9E8-D7C5-1629-4EC4-FB507EF62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7C9FDE-838F-1232-1E7F-790BD491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58F0-2301-449E-ACD5-0360A1C58732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08EDA9-00F7-10C6-15D5-829F8FA1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1E8CDC-498D-877F-4E62-1E34BE34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A1AD-4065-4495-9BCE-1A282A7E5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1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4F6A8-6CD8-BB24-BBB5-43D31552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1A83C0-E1A7-7BA1-FFE7-86A313F2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0C5424-FC01-4739-49C1-742523E72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D02FEA-AB33-B630-F561-9E77094AD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F111C6-6680-EA46-2CD8-4B1AF8E96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AF8675-22FD-221C-5053-B14F7479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58F0-2301-449E-ACD5-0360A1C58732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2E14C9-6F15-10D3-309A-DC151E08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30C823-97A5-4997-BCC0-93D58618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A1AD-4065-4495-9BCE-1A282A7E5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6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92D31-4DF1-F475-2298-957274CE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08E52E-D735-3DC0-4C1C-087C1C41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58F0-2301-449E-ACD5-0360A1C58732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49A9AA-E107-4D48-E93D-4FEE2192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9770BF-EA9F-2809-9E2E-08A8003C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A1AD-4065-4495-9BCE-1A282A7E5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40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0B754-20A9-F95E-469E-FD678BBC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58F0-2301-449E-ACD5-0360A1C58732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32BC48-E7FD-FF87-349A-3A17A329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11154F-008D-952E-CBEE-D6FE0F0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A1AD-4065-4495-9BCE-1A282A7E5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72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7EF6B-9CF4-AEDB-8CE0-73A90FAB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331A8F-4077-AA3E-7193-C5EDB2A8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23F16E-097B-D91F-9328-FF897A4B3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75B50B-98B0-E7E8-4CF8-D7277DEB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58F0-2301-449E-ACD5-0360A1C58732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DC0BB2-1669-4F9F-9793-F0178E69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C38FC5-96C2-5E45-CB3E-F5B606A1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A1AD-4065-4495-9BCE-1A282A7E5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9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C1D54-1830-3AC8-6BB9-974E959C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F039FE-E2D8-7664-0001-B6F0CE027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30F1A0-AE70-7908-31A4-BC3E029FD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B1C27F-E19E-3B83-D785-F5A3992B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58F0-2301-449E-ACD5-0360A1C58732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327947-FE3A-A69F-C645-CCF8E094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B6A130-2B12-96F9-1962-E640E897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A1AD-4065-4495-9BCE-1A282A7E5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84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2C7DE7-2DC0-8F50-6EEE-93A7333E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366313-E995-8480-64A3-320147C94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33F37-A60C-E870-FD37-23E07EDE6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58F0-2301-449E-ACD5-0360A1C58732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43B35-553C-8603-44E2-8C071A83E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696DF-3240-63F9-D06A-A452C4690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A1AD-4065-4495-9BCE-1A282A7E5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05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3173894-8036-2C76-A887-4088E4D03ED2}"/>
              </a:ext>
            </a:extLst>
          </p:cNvPr>
          <p:cNvSpPr/>
          <p:nvPr/>
        </p:nvSpPr>
        <p:spPr>
          <a:xfrm>
            <a:off x="5835948" y="176271"/>
            <a:ext cx="2004785" cy="10191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3110176-4DBE-026D-2622-07549EB681F1}"/>
              </a:ext>
            </a:extLst>
          </p:cNvPr>
          <p:cNvSpPr/>
          <p:nvPr/>
        </p:nvSpPr>
        <p:spPr>
          <a:xfrm>
            <a:off x="686256" y="1324032"/>
            <a:ext cx="5533569" cy="26002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BF3EA51-662F-40D9-4895-553B6B0DFAA3}"/>
              </a:ext>
            </a:extLst>
          </p:cNvPr>
          <p:cNvSpPr/>
          <p:nvPr/>
        </p:nvSpPr>
        <p:spPr>
          <a:xfrm>
            <a:off x="6305550" y="1324032"/>
            <a:ext cx="5724525" cy="26002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F0DA9BD-4517-0728-9AFD-0E724DFC55E2}"/>
              </a:ext>
            </a:extLst>
          </p:cNvPr>
          <p:cNvSpPr/>
          <p:nvPr/>
        </p:nvSpPr>
        <p:spPr>
          <a:xfrm>
            <a:off x="685800" y="4000500"/>
            <a:ext cx="3338969" cy="2705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9864F3F-132A-7FB5-8C70-2DFF6AF76F62}"/>
              </a:ext>
            </a:extLst>
          </p:cNvPr>
          <p:cNvSpPr/>
          <p:nvPr/>
        </p:nvSpPr>
        <p:spPr>
          <a:xfrm>
            <a:off x="4147225" y="4000500"/>
            <a:ext cx="4229102" cy="2705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184E3EC-A4AA-8F40-95E2-AD3452FD2222}"/>
              </a:ext>
            </a:extLst>
          </p:cNvPr>
          <p:cNvSpPr/>
          <p:nvPr/>
        </p:nvSpPr>
        <p:spPr>
          <a:xfrm>
            <a:off x="8498783" y="4000500"/>
            <a:ext cx="3531293" cy="2705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D2525AA-6472-D656-361E-B68328F8FA61}"/>
              </a:ext>
            </a:extLst>
          </p:cNvPr>
          <p:cNvSpPr/>
          <p:nvPr/>
        </p:nvSpPr>
        <p:spPr>
          <a:xfrm rot="5400000">
            <a:off x="-3321543" y="3054843"/>
            <a:ext cx="7086600" cy="7483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E4A43C7-280D-E9CB-73A4-02F908CF673B}"/>
              </a:ext>
            </a:extLst>
          </p:cNvPr>
          <p:cNvSpPr/>
          <p:nvPr/>
        </p:nvSpPr>
        <p:spPr>
          <a:xfrm>
            <a:off x="3866343" y="176271"/>
            <a:ext cx="1879719" cy="5858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41CE65A-E54B-B0E5-2DDC-0601836860E5}"/>
              </a:ext>
            </a:extLst>
          </p:cNvPr>
          <p:cNvSpPr/>
          <p:nvPr/>
        </p:nvSpPr>
        <p:spPr>
          <a:xfrm>
            <a:off x="7930619" y="176329"/>
            <a:ext cx="2004785" cy="10191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56C733F-E153-09B1-8F31-9AB47B8F816A}"/>
              </a:ext>
            </a:extLst>
          </p:cNvPr>
          <p:cNvSpPr/>
          <p:nvPr/>
        </p:nvSpPr>
        <p:spPr>
          <a:xfrm>
            <a:off x="10025290" y="176271"/>
            <a:ext cx="2004785" cy="10191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86B9C86-E698-46A2-626C-C2120EA6A785}"/>
              </a:ext>
            </a:extLst>
          </p:cNvPr>
          <p:cNvSpPr/>
          <p:nvPr/>
        </p:nvSpPr>
        <p:spPr>
          <a:xfrm>
            <a:off x="1896738" y="176271"/>
            <a:ext cx="1879719" cy="5858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652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DALLA ZANA DE MELLO</dc:creator>
  <cp:lastModifiedBy>VINICIUS DALLA ZANA DE MELLO</cp:lastModifiedBy>
  <cp:revision>17</cp:revision>
  <dcterms:created xsi:type="dcterms:W3CDTF">2023-09-18T18:10:20Z</dcterms:created>
  <dcterms:modified xsi:type="dcterms:W3CDTF">2023-09-19T18:07:23Z</dcterms:modified>
</cp:coreProperties>
</file>