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Dias" userId="24d7ff5522ff08d3" providerId="LiveId" clId="{2391BD49-116A-4AB9-ADAE-E61040C2AE46}"/>
    <pc:docChg chg="modSld">
      <pc:chgData name="Vinícius Dias" userId="24d7ff5522ff08d3" providerId="LiveId" clId="{2391BD49-116A-4AB9-ADAE-E61040C2AE46}" dt="2021-05-04T01:30:39.733" v="12" actId="20577"/>
      <pc:docMkLst>
        <pc:docMk/>
      </pc:docMkLst>
      <pc:sldChg chg="modSp mod">
        <pc:chgData name="Vinícius Dias" userId="24d7ff5522ff08d3" providerId="LiveId" clId="{2391BD49-116A-4AB9-ADAE-E61040C2AE46}" dt="2021-05-04T01:30:39.733" v="12" actId="20577"/>
        <pc:sldMkLst>
          <pc:docMk/>
          <pc:sldMk cId="1444601931" sldId="257"/>
        </pc:sldMkLst>
        <pc:spChg chg="mod">
          <ac:chgData name="Vinícius Dias" userId="24d7ff5522ff08d3" providerId="LiveId" clId="{2391BD49-116A-4AB9-ADAE-E61040C2AE46}" dt="2021-05-04T01:29:46.076" v="1" actId="20577"/>
          <ac:spMkLst>
            <pc:docMk/>
            <pc:sldMk cId="1444601931" sldId="257"/>
            <ac:spMk id="56" creationId="{68A2AEAC-62FE-4AD7-9BCA-A7325BCA6F47}"/>
          </ac:spMkLst>
        </pc:spChg>
        <pc:spChg chg="mod">
          <ac:chgData name="Vinícius Dias" userId="24d7ff5522ff08d3" providerId="LiveId" clId="{2391BD49-116A-4AB9-ADAE-E61040C2AE46}" dt="2021-05-04T01:30:39.733" v="12" actId="20577"/>
          <ac:spMkLst>
            <pc:docMk/>
            <pc:sldMk cId="1444601931" sldId="257"/>
            <ac:spMk id="106" creationId="{18168DE6-718F-414D-AFC0-A46B24AF92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FAB5-C727-4F19-9BC8-88FDB4E2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7ECB9-07B3-486D-9E33-724D9AB3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368D6-73E3-40A0-A1CD-238AE2BC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97718-A019-4309-9E49-12D3AD3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8BC67-A91C-4DA0-A8F8-1AA3A612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FD32A-F234-499A-BB4C-081E456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DE4576-F4AA-48E9-A1AC-02271D04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941B6-469A-481D-B101-2760DAB4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60281-7C68-471C-B035-C327BFA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85283-43D1-4490-93FA-F4E0091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1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CDFD22-FF36-495B-844B-A0A88978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BF9543-36B9-45BF-8412-F1C6CB61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42D9E-1627-497E-949F-3A9568AE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4267F-7C58-4D93-892D-F7F76C0D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D9D88-08F0-4064-B1A8-66AFB007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2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B9EB7-FB7B-4482-BABA-773CE34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0DE47F-0AC0-42C8-938A-D35B245F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271EA-747B-441F-85FE-876FF1EF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C510F-5909-4D6A-B19C-9F83CE80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6F5EA-0F11-4011-9F09-B96E3C9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9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D62F5-3D4D-4D37-9A06-787F3239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C6295-4ADA-4BB7-B9E5-981C4F77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ECF63-AF68-4A35-B386-B8D83F84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C4282-9EF4-4282-BED7-B4BFC18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5D4D73-D2C7-458A-B38A-FE18B8F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9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92F9E-2D65-4A15-B386-37549A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0FB47-8DA7-4A20-BD30-6E80893B1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3572D-3134-4C58-BE83-A9DB2D1E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92F5E1-A84F-4559-B291-C64F56BA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0AC7F3-11CF-4472-9C88-9C07BBFD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11B6E-0A06-4D16-90BD-F5F1FFC9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2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30A9-211D-42A5-829C-FDA4E5CE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22CD05-3FA7-4272-99A0-EF2C378F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AE7BF-DB85-493C-AA5C-D8C0C06B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C357FC-72C4-43E7-B943-CAFB4A7EC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C2AA43-E45E-41BA-AEFE-F571F479B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FB0B43-20B5-43B0-B214-53E8388C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0D16CE-3A85-4A7C-8E95-41C34876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FDB17C-A627-403F-B803-7F5E8A08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57AB-CC8D-4768-8733-8E06CFC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CCB042-5FEE-4504-81B7-7F4C938D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068C5-C4EA-435A-B30A-60BFE680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1954FD-0FBD-419F-A44A-E938D074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2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2CDCC2-EB99-4CBD-BBE8-D569376C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B0C897-DFF5-4635-AA41-BA9B6560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F13DE5-9B36-4F46-B106-57EF4213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3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CBDEE-6FD6-41E9-913E-E265A674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C5E3B-C4B6-4AF9-898E-323E1C04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ECAD37-8F52-4068-B571-1096594C2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2A462-9C3E-4302-88C2-F4CF9ED7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5214B-7AC7-40E8-A2DA-81F104B3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11D004-815E-4F78-96F9-EDB917DC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97ED-BFC1-4184-AACB-26551D17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4FA88-5969-452E-8CFC-9F5EB21E0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92D406-8427-4B31-9DDB-25932BF6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47B0B0-D018-4946-9F7F-BFD81B7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06FB30-3B87-4A3C-B961-3EE4FFF9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101C7-73DA-47D5-AB2E-252922C4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32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7C3188-7DA0-47F4-8957-BDF3E13B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727B51-84EB-4482-93CA-E7776F4E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34AD4-AF03-4AC0-BE88-F07CD897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A51A-2E19-49D3-8FA2-8130FCE916BF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52E38-CA97-4F42-9E22-747852950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378C3-987A-4A27-B3DF-EF14491AE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720E785-3519-4794-8501-032CDF1DDAF9}"/>
              </a:ext>
            </a:extLst>
          </p:cNvPr>
          <p:cNvSpPr/>
          <p:nvPr/>
        </p:nvSpPr>
        <p:spPr>
          <a:xfrm>
            <a:off x="1072940" y="1180990"/>
            <a:ext cx="8254767" cy="37487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762BE5-FAA8-44C3-B1D4-0097939FF901}"/>
              </a:ext>
            </a:extLst>
          </p:cNvPr>
          <p:cNvSpPr/>
          <p:nvPr/>
        </p:nvSpPr>
        <p:spPr>
          <a:xfrm>
            <a:off x="2040387" y="261688"/>
            <a:ext cx="385894" cy="36911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D60828-0603-47FC-AE26-CF5A2AB58D08}"/>
              </a:ext>
            </a:extLst>
          </p:cNvPr>
          <p:cNvSpPr txBox="1"/>
          <p:nvPr/>
        </p:nvSpPr>
        <p:spPr>
          <a:xfrm>
            <a:off x="2174611" y="667162"/>
            <a:ext cx="18469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1 - Cliente solicita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&gt;&gt;Agendar Horário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265C770-500E-4660-9CA4-BC614702CC5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233334" y="630803"/>
            <a:ext cx="0" cy="9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25D8FE3-3A01-4FD1-92A8-EA12A2BFABBE}"/>
              </a:ext>
            </a:extLst>
          </p:cNvPr>
          <p:cNvSpPr/>
          <p:nvPr/>
        </p:nvSpPr>
        <p:spPr>
          <a:xfrm>
            <a:off x="1671947" y="1598421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Agendamento</a:t>
            </a:r>
          </a:p>
          <a:p>
            <a:pPr algn="ctr"/>
            <a:r>
              <a:rPr lang="pt-BR" sz="1050" dirty="0"/>
              <a:t>realizado</a:t>
            </a:r>
            <a:endParaRPr lang="pt-BR" sz="14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43CBD9F-98CF-4C81-A910-8AC6D50622D8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794721" y="1855595"/>
            <a:ext cx="229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98F3909-331D-4303-9F53-8DA93F4DBEB9}"/>
              </a:ext>
            </a:extLst>
          </p:cNvPr>
          <p:cNvSpPr/>
          <p:nvPr/>
        </p:nvSpPr>
        <p:spPr>
          <a:xfrm>
            <a:off x="5090303" y="1598421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Cliente</a:t>
            </a:r>
          </a:p>
          <a:p>
            <a:pPr algn="ctr"/>
            <a:r>
              <a:rPr lang="pt-BR" sz="1050" dirty="0"/>
              <a:t>aguardando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48E0DB-95CB-4C58-9CDC-B9192724CA2B}"/>
              </a:ext>
            </a:extLst>
          </p:cNvPr>
          <p:cNvSpPr txBox="1"/>
          <p:nvPr/>
        </p:nvSpPr>
        <p:spPr>
          <a:xfrm>
            <a:off x="2933261" y="1517041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2 - Cliente avisa a sua chegada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&gt;&gt;Recepcionar Cliente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06E5EC0-5D21-4480-A353-8E979E41694A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5651690" y="2112769"/>
            <a:ext cx="0" cy="71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097B5AA-2066-489A-80EF-9A09A9F7810E}"/>
              </a:ext>
            </a:extLst>
          </p:cNvPr>
          <p:cNvSpPr/>
          <p:nvPr/>
        </p:nvSpPr>
        <p:spPr>
          <a:xfrm>
            <a:off x="5090303" y="2832729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Preparação</a:t>
            </a:r>
          </a:p>
          <a:p>
            <a:pPr algn="ctr"/>
            <a:r>
              <a:rPr lang="pt-BR" sz="1050" dirty="0"/>
              <a:t>para atendimento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9496935-9A53-4CCD-B7F1-61E1AC86F2D4}"/>
              </a:ext>
            </a:extLst>
          </p:cNvPr>
          <p:cNvSpPr txBox="1"/>
          <p:nvPr/>
        </p:nvSpPr>
        <p:spPr>
          <a:xfrm>
            <a:off x="5651690" y="2250008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3 - Recepção avisa ao Corte que há cliente esperando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&gt;&gt;Recepcionar Cliente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4CB93C7-24AE-41FF-9245-73A49D0FF210}"/>
              </a:ext>
            </a:extLst>
          </p:cNvPr>
          <p:cNvCxnSpPr>
            <a:cxnSpLocks/>
            <a:stCxn id="27" idx="1"/>
            <a:endCxn id="41" idx="3"/>
          </p:cNvCxnSpPr>
          <p:nvPr/>
        </p:nvCxnSpPr>
        <p:spPr>
          <a:xfrm flipH="1">
            <a:off x="2765915" y="3089903"/>
            <a:ext cx="232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554A58A-7B94-46A0-B167-9683F72E0595}"/>
              </a:ext>
            </a:extLst>
          </p:cNvPr>
          <p:cNvSpPr txBox="1"/>
          <p:nvPr/>
        </p:nvSpPr>
        <p:spPr>
          <a:xfrm>
            <a:off x="3047875" y="2450386"/>
            <a:ext cx="1789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4 - Corte recebe aviso de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cliente aguardando</a:t>
            </a:r>
          </a:p>
          <a:p>
            <a:pPr algn="ctr">
              <a:lnSpc>
                <a:spcPct val="150000"/>
              </a:lnSpc>
            </a:pP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&gt;&gt;Receber Aviso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 Cliente aguardando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91242B4A-9FB5-48B1-9746-8558DC789D3B}"/>
              </a:ext>
            </a:extLst>
          </p:cNvPr>
          <p:cNvSpPr/>
          <p:nvPr/>
        </p:nvSpPr>
        <p:spPr>
          <a:xfrm>
            <a:off x="1643141" y="2832729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Início do</a:t>
            </a:r>
          </a:p>
          <a:p>
            <a:pPr algn="ctr"/>
            <a:r>
              <a:rPr lang="pt-BR" sz="1050" dirty="0"/>
              <a:t>atendimento</a:t>
            </a:r>
            <a:endParaRPr lang="pt-BR" sz="1200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59BD9CF-8424-4873-B07D-7AF9C662D3BC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2204528" y="3347077"/>
            <a:ext cx="0" cy="92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8A2AEAC-62FE-4AD7-9BCA-A7325BCA6F47}"/>
              </a:ext>
            </a:extLst>
          </p:cNvPr>
          <p:cNvSpPr txBox="1"/>
          <p:nvPr/>
        </p:nvSpPr>
        <p:spPr>
          <a:xfrm>
            <a:off x="2174611" y="3718327"/>
            <a:ext cx="312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5 - Corte convida cliente para atendimento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&gt;&gt;Chamar Cliente Para Realização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245AAF6-862C-465D-AFD0-DBE134D54008}"/>
              </a:ext>
            </a:extLst>
          </p:cNvPr>
          <p:cNvSpPr/>
          <p:nvPr/>
        </p:nvSpPr>
        <p:spPr>
          <a:xfrm>
            <a:off x="1643141" y="4276702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Convite para</a:t>
            </a:r>
          </a:p>
          <a:p>
            <a:pPr algn="ctr"/>
            <a:r>
              <a:rPr lang="pt-BR" sz="1000" dirty="0"/>
              <a:t>o serviço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FE73E91D-6A00-4D08-AE98-33D298E42666}"/>
              </a:ext>
            </a:extLst>
          </p:cNvPr>
          <p:cNvCxnSpPr>
            <a:cxnSpLocks/>
            <a:stCxn id="62" idx="2"/>
            <a:endCxn id="116" idx="0"/>
          </p:cNvCxnSpPr>
          <p:nvPr/>
        </p:nvCxnSpPr>
        <p:spPr>
          <a:xfrm flipH="1">
            <a:off x="2199329" y="4791050"/>
            <a:ext cx="5199" cy="118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9F40373-15A0-4535-A838-D71D31683FB0}"/>
              </a:ext>
            </a:extLst>
          </p:cNvPr>
          <p:cNvSpPr/>
          <p:nvPr/>
        </p:nvSpPr>
        <p:spPr>
          <a:xfrm>
            <a:off x="4259962" y="5971759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Feedback do </a:t>
            </a:r>
          </a:p>
          <a:p>
            <a:pPr algn="ctr"/>
            <a:r>
              <a:rPr lang="pt-BR" sz="1000" dirty="0"/>
              <a:t>cliente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2307244-710C-4D51-B2EA-80D130E23362}"/>
              </a:ext>
            </a:extLst>
          </p:cNvPr>
          <p:cNvSpPr txBox="1"/>
          <p:nvPr/>
        </p:nvSpPr>
        <p:spPr>
          <a:xfrm>
            <a:off x="2677242" y="5567292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7 - Cliente passa o feedback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sobre o serviço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Tratar feedback do cliente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3CCB7DD1-B8FF-47CF-A567-674D4DF60A55}"/>
              </a:ext>
            </a:extLst>
          </p:cNvPr>
          <p:cNvSpPr/>
          <p:nvPr/>
        </p:nvSpPr>
        <p:spPr>
          <a:xfrm>
            <a:off x="7494106" y="5960366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Finalização do</a:t>
            </a:r>
          </a:p>
          <a:p>
            <a:pPr algn="ctr"/>
            <a:r>
              <a:rPr lang="pt-BR" sz="1050" dirty="0"/>
              <a:t>serviço</a:t>
            </a:r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C1414AA0-0E32-4C82-BB8C-5A675B265A9D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 flipV="1">
            <a:off x="5382736" y="6217540"/>
            <a:ext cx="2111370" cy="1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A64EEBEF-1DBA-427E-BF58-DFF3B87C0F28}"/>
              </a:ext>
            </a:extLst>
          </p:cNvPr>
          <p:cNvSpPr txBox="1"/>
          <p:nvPr/>
        </p:nvSpPr>
        <p:spPr>
          <a:xfrm>
            <a:off x="5563497" y="5639049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8 - Corte avisa o término do serviço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para a recepção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Preparar Fechamento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95CFED29-A4CE-4CEC-B3F0-28BF0B22B923}"/>
              </a:ext>
            </a:extLst>
          </p:cNvPr>
          <p:cNvCxnSpPr>
            <a:cxnSpLocks/>
            <a:stCxn id="89" idx="3"/>
            <a:endCxn id="105" idx="2"/>
          </p:cNvCxnSpPr>
          <p:nvPr/>
        </p:nvCxnSpPr>
        <p:spPr>
          <a:xfrm>
            <a:off x="8616880" y="6217540"/>
            <a:ext cx="2241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1FECC25-B4A7-4CA9-B420-3F70F8F3D694}"/>
              </a:ext>
            </a:extLst>
          </p:cNvPr>
          <p:cNvSpPr txBox="1"/>
          <p:nvPr/>
        </p:nvSpPr>
        <p:spPr>
          <a:xfrm>
            <a:off x="8966263" y="5740326"/>
            <a:ext cx="162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9 - Cliente solicita valor a pagar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Informar Valor Total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uxograma: Conector 103">
            <a:extLst>
              <a:ext uri="{FF2B5EF4-FFF2-40B4-BE49-F238E27FC236}">
                <a16:creationId xmlns:a16="http://schemas.microsoft.com/office/drawing/2014/main" id="{8CFAEFC1-A98B-4633-9DF3-5EB5A2D5487F}"/>
              </a:ext>
            </a:extLst>
          </p:cNvPr>
          <p:cNvSpPr/>
          <p:nvPr/>
        </p:nvSpPr>
        <p:spPr>
          <a:xfrm>
            <a:off x="10964652" y="6098267"/>
            <a:ext cx="243491" cy="23854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Fluxograma: Conector 104">
            <a:extLst>
              <a:ext uri="{FF2B5EF4-FFF2-40B4-BE49-F238E27FC236}">
                <a16:creationId xmlns:a16="http://schemas.microsoft.com/office/drawing/2014/main" id="{779BC73D-9033-4F7F-91CA-499A16BA4EC2}"/>
              </a:ext>
            </a:extLst>
          </p:cNvPr>
          <p:cNvSpPr/>
          <p:nvPr/>
        </p:nvSpPr>
        <p:spPr>
          <a:xfrm>
            <a:off x="10858495" y="6000978"/>
            <a:ext cx="455806" cy="433124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8168DE6-718F-414D-AFC0-A46B24AF929B}"/>
              </a:ext>
            </a:extLst>
          </p:cNvPr>
          <p:cNvSpPr txBox="1"/>
          <p:nvPr/>
        </p:nvSpPr>
        <p:spPr>
          <a:xfrm>
            <a:off x="10362482" y="6486265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Finalização do atendimento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DB70D48-1E94-44E0-8B6E-A50041782014}"/>
              </a:ext>
            </a:extLst>
          </p:cNvPr>
          <p:cNvSpPr txBox="1"/>
          <p:nvPr/>
        </p:nvSpPr>
        <p:spPr>
          <a:xfrm>
            <a:off x="4338453" y="1173026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Serviço cancelável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9100C512-6E11-48A4-8773-F0EFCD00F560}"/>
              </a:ext>
            </a:extLst>
          </p:cNvPr>
          <p:cNvSpPr txBox="1"/>
          <p:nvPr/>
        </p:nvSpPr>
        <p:spPr>
          <a:xfrm>
            <a:off x="7404065" y="165021"/>
            <a:ext cx="443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Ciclo de Vida do Depósito de Dados “agenda”.</a:t>
            </a:r>
          </a:p>
        </p:txBody>
      </p: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7F172DC8-EBDD-4AD4-8371-7B24E11FBAB6}"/>
              </a:ext>
            </a:extLst>
          </p:cNvPr>
          <p:cNvSpPr/>
          <p:nvPr/>
        </p:nvSpPr>
        <p:spPr>
          <a:xfrm>
            <a:off x="1637942" y="5971159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Início</a:t>
            </a:r>
          </a:p>
          <a:p>
            <a:pPr algn="ctr"/>
            <a:r>
              <a:rPr lang="pt-BR" sz="1000" dirty="0"/>
              <a:t>do serviço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BD9160AC-5CB0-4C18-8E11-5A469CB5007F}"/>
              </a:ext>
            </a:extLst>
          </p:cNvPr>
          <p:cNvSpPr txBox="1"/>
          <p:nvPr/>
        </p:nvSpPr>
        <p:spPr>
          <a:xfrm>
            <a:off x="334044" y="5311117"/>
            <a:ext cx="1840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6 - Cliente solicita suas preferências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&gt;&gt;Realizar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107D1306-A5F8-4DA4-9886-1B5492CDF141}"/>
              </a:ext>
            </a:extLst>
          </p:cNvPr>
          <p:cNvCxnSpPr>
            <a:cxnSpLocks/>
            <a:stCxn id="116" idx="3"/>
            <a:endCxn id="85" idx="1"/>
          </p:cNvCxnSpPr>
          <p:nvPr/>
        </p:nvCxnSpPr>
        <p:spPr>
          <a:xfrm>
            <a:off x="2760716" y="6228333"/>
            <a:ext cx="1499246" cy="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0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Dias</dc:creator>
  <cp:lastModifiedBy>Vinícius Dias</cp:lastModifiedBy>
  <cp:revision>21</cp:revision>
  <dcterms:created xsi:type="dcterms:W3CDTF">2021-05-02T19:05:45Z</dcterms:created>
  <dcterms:modified xsi:type="dcterms:W3CDTF">2021-05-04T01:30:42Z</dcterms:modified>
</cp:coreProperties>
</file>