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392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38200" y="1431342"/>
            <a:ext cx="10515600" cy="52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8005" indent="-457200">
              <a:spcBef>
                <a:spcPts val="0"/>
              </a:spcBef>
              <a:buSzPct val="100000"/>
            </a:pPr>
            <a:r>
              <a:rPr lang="pt-BR" dirty="0"/>
              <a:t>Deseja-se mapear os processos de uma barbearia.</a:t>
            </a:r>
            <a:endParaRPr dirty="0"/>
          </a:p>
          <a:p>
            <a:pPr marL="548005" indent="-457200">
              <a:buSzPct val="100000"/>
            </a:pPr>
            <a:r>
              <a:rPr lang="pt-BR" dirty="0"/>
              <a:t>Quando um cliente entra em contato com o estabelecimento, ele solicita um agendamento de horário para realizar algum procedimento estético fornecido pela barbearia.</a:t>
            </a:r>
            <a:r>
              <a:rPr dirty="0"/>
              <a:t> </a:t>
            </a:r>
            <a:endParaRPr lang="pt-BR" dirty="0"/>
          </a:p>
          <a:p>
            <a:pPr marL="548005" indent="-457200">
              <a:buSzPct val="100000"/>
            </a:pPr>
            <a:r>
              <a:rPr lang="pt-BR" dirty="0"/>
              <a:t>Se o cliente aceitar o valor, o atendente irá verificar se há horários vagos na agenda e retornará uma resposta ao cliente. </a:t>
            </a:r>
            <a:endParaRPr dirty="0"/>
          </a:p>
          <a:p>
            <a:pPr marL="548005" indent="-457200">
              <a:buSzPct val="100000"/>
            </a:pPr>
            <a:r>
              <a:rPr lang="pt-BR" dirty="0"/>
              <a:t>Se houver um horário disponível e consentimento entre o cliente e o estabelecimento sobre o horário, será feita uma reserva para uma data e horário específicos. Se não, o processo será finalizado.</a:t>
            </a:r>
          </a:p>
          <a:p>
            <a:pPr marL="548005" indent="-457200">
              <a:buSzPct val="100000"/>
            </a:pPr>
            <a:r>
              <a:rPr lang="pt-BR" dirty="0"/>
              <a:t>Após a realização do serviço, o cliente se dirige a recepção e efetua o pagamento.</a:t>
            </a:r>
          </a:p>
        </p:txBody>
      </p:sp>
      <p:sp>
        <p:nvSpPr>
          <p:cNvPr id="85" name="Google Shape;85;p13"/>
          <p:cNvSpPr txBox="1"/>
          <p:nvPr/>
        </p:nvSpPr>
        <p:spPr>
          <a:xfrm>
            <a:off x="520817" y="423645"/>
            <a:ext cx="10515600" cy="8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– Barbearia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4"/>
          <p:cNvCxnSpPr>
            <a:endCxn id="92" idx="3"/>
          </p:cNvCxnSpPr>
          <p:nvPr/>
        </p:nvCxnSpPr>
        <p:spPr>
          <a:xfrm rot="10800000">
            <a:off x="2727363" y="3188349"/>
            <a:ext cx="38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4"/>
          <p:cNvSpPr/>
          <p:nvPr/>
        </p:nvSpPr>
        <p:spPr>
          <a:xfrm>
            <a:off x="991328" y="2552245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296984" y="463827"/>
            <a:ext cx="2075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44555" y="79982"/>
            <a:ext cx="412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</a:t>
            </a: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288242" y="2303068"/>
            <a:ext cx="34614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horário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Realizar atendimento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Finalizar atendimento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5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agendamento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5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horário 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5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499810" y="391964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realização do atendimento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5"/>
          <p:cNvSpPr txBox="1"/>
          <p:nvPr/>
        </p:nvSpPr>
        <p:spPr>
          <a:xfrm>
            <a:off x="344554" y="79982"/>
            <a:ext cx="6273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600"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atendimento</a:t>
            </a:r>
            <a:endParaRPr lang="pt-BR" sz="3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07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6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Barbearia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finalização do atendimento</a:t>
            </a:r>
          </a:p>
        </p:txBody>
      </p:sp>
      <p:cxnSp>
        <p:nvCxnSpPr>
          <p:cNvPr id="118" name="Google Shape;118;p16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6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</a:t>
            </a:r>
            <a:r>
              <a:rPr lang="pt-BR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atendimento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167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Vinícius Dias</cp:lastModifiedBy>
  <cp:revision>7</cp:revision>
  <dcterms:modified xsi:type="dcterms:W3CDTF">2021-04-10T02:59:08Z</dcterms:modified>
</cp:coreProperties>
</file>