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Dias" userId="24d7ff5522ff08d3" providerId="LiveId" clId="{2624315E-07C4-4874-8816-038B675EDCC4}"/>
    <pc:docChg chg="addSld">
      <pc:chgData name="Vinícius Dias" userId="24d7ff5522ff08d3" providerId="LiveId" clId="{2624315E-07C4-4874-8816-038B675EDCC4}" dt="2021-03-19T00:29:43.016" v="0" actId="2890"/>
      <pc:docMkLst>
        <pc:docMk/>
      </pc:docMkLst>
      <pc:sldChg chg="add">
        <pc:chgData name="Vinícius Dias" userId="24d7ff5522ff08d3" providerId="LiveId" clId="{2624315E-07C4-4874-8816-038B675EDCC4}" dt="2021-03-19T00:29:43.016" v="0" actId="2890"/>
        <pc:sldMkLst>
          <pc:docMk/>
          <pc:sldMk cId="3643686155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324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38200" y="1431342"/>
            <a:ext cx="10515600" cy="52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Deseja-se mapear os processos de um Salão de Beleza.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Quando um cliente entra em contato com o estabelecimento, ele solicita um agendamento de horário para realizar algum procedimento estético fornecido pelo salão.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O atendente pergunta qual procedimento o cliente gostaria de fazer e após a resposta do cliente, verifica no catálogo se o serviço consta na lista de serviços realizados pelo estabelecimento. Se o procedimento estiver na lista ele informa o valor do serviço. Se não, informa o cliente que o procedimento não é realizado pelo salão.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 Se o cliente aceitar o valor, o atendente irá verificar se há horários vagos na agenda e retornará uma resposta ao cliente. 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Se houver um horário disponível e consentimento entre o cliente e o estabelecimento sobre o horário, será feita uma reserva para uma data e horário específicos. Se não, o processo é finalizado.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Após o agendamento, o cliente receberá um comprovante de agendamento e irá até o local na data combinada para realizar seu procedimento agendado.</a:t>
            </a:r>
            <a:endParaRPr/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Após a realização do serviço, o cliente se dirige a recepção e efetua o pagamento.</a:t>
            </a:r>
            <a:endParaRPr/>
          </a:p>
          <a:p>
            <a:pPr marL="228600" lvl="0" indent="-13938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20817" y="423645"/>
            <a:ext cx="10515600" cy="8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– Salão de Beleza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38200" y="1431342"/>
            <a:ext cx="10515600" cy="52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6639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Deseja-se mapear os processos de um Salão de Beleza.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Quando um cliente entra em contato com o estabelecimento, ele solicita um agendamento de horário para realizar algum procedimento estético fornecido pelo salão.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O atendente pergunta qual procedimento o cliente gostaria de fazer e após a resposta do cliente, verifica no catálogo se o serviço consta na lista de serviços realizados pelo estabelecimento. Se o procedimento estiver na lista ele informa o valor do serviço. Se não, informa o cliente que o procedimento não é realizado pelo salão.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 Se o cliente aceitar o valor, o atendente irá verificar se há horários vagos na agenda e retornará uma resposta ao cliente. 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Se houver um horário disponível e consentimento entre o cliente e o estabelecimento sobre o horário, será feita uma reserva para uma data e horário específicos. Se não, o processo é finalizado.</a:t>
            </a:r>
            <a:endParaRPr/>
          </a:p>
          <a:p>
            <a:pPr marL="457200" lvl="0" indent="-36639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Após o agendamento, o cliente receberá um comprovante de agendamento e irá até o local na data combinada para realizar seu procedimento agendado.</a:t>
            </a:r>
            <a:endParaRPr/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Após a realização do serviço, o cliente se dirige a recepção e efetua o pagamento.</a:t>
            </a:r>
            <a:endParaRPr/>
          </a:p>
          <a:p>
            <a:pPr marL="228600" lvl="0" indent="-13938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20817" y="423645"/>
            <a:ext cx="10515600" cy="8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– Salão de Beleza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68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4"/>
          <p:cNvCxnSpPr>
            <a:endCxn id="92" idx="3"/>
          </p:cNvCxnSpPr>
          <p:nvPr/>
        </p:nvCxnSpPr>
        <p:spPr>
          <a:xfrm rot="10800000">
            <a:off x="2727363" y="3188349"/>
            <a:ext cx="389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4"/>
          <p:cNvSpPr/>
          <p:nvPr/>
        </p:nvSpPr>
        <p:spPr>
          <a:xfrm>
            <a:off x="991328" y="2552245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296984" y="463827"/>
            <a:ext cx="2075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Salão de beleza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44555" y="79982"/>
            <a:ext cx="412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de </a:t>
            </a: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negócio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252731" y="2552245"/>
            <a:ext cx="346140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Efetuar agendamento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atendimento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5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agendamento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5"/>
          <p:cNvSpPr txBox="1"/>
          <p:nvPr/>
        </p:nvSpPr>
        <p:spPr>
          <a:xfrm>
            <a:off x="344554" y="79982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Efetuar agendamento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6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atendimento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6"/>
          <p:cNvSpPr txBox="1"/>
          <p:nvPr/>
        </p:nvSpPr>
        <p:spPr>
          <a:xfrm>
            <a:off x="344554" y="79982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</a:t>
            </a: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atendimento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443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Vinícius Dias</cp:lastModifiedBy>
  <cp:revision>1</cp:revision>
  <dcterms:modified xsi:type="dcterms:W3CDTF">2021-03-19T00:46:45Z</dcterms:modified>
</cp:coreProperties>
</file>