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708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ícius Dias" userId="24d7ff5522ff08d3" providerId="LiveId" clId="{2391BD49-116A-4AB9-ADAE-E61040C2AE46}"/>
    <pc:docChg chg="undo custSel modSld">
      <pc:chgData name="Vinícius Dias" userId="24d7ff5522ff08d3" providerId="LiveId" clId="{2391BD49-116A-4AB9-ADAE-E61040C2AE46}" dt="2021-05-20T02:52:01.896" v="299" actId="14100"/>
      <pc:docMkLst>
        <pc:docMk/>
      </pc:docMkLst>
      <pc:sldChg chg="addSp delSp modSp mod">
        <pc:chgData name="Vinícius Dias" userId="24d7ff5522ff08d3" providerId="LiveId" clId="{2391BD49-116A-4AB9-ADAE-E61040C2AE46}" dt="2021-05-20T02:52:01.896" v="299" actId="14100"/>
        <pc:sldMkLst>
          <pc:docMk/>
          <pc:sldMk cId="1444601931" sldId="257"/>
        </pc:sldMkLst>
        <pc:spChg chg="mod">
          <ac:chgData name="Vinícius Dias" userId="24d7ff5522ff08d3" providerId="LiveId" clId="{2391BD49-116A-4AB9-ADAE-E61040C2AE46}" dt="2021-05-20T02:52:01.896" v="299" actId="14100"/>
          <ac:spMkLst>
            <pc:docMk/>
            <pc:sldMk cId="1444601931" sldId="257"/>
            <ac:spMk id="4" creationId="{8720E785-3519-4794-8501-032CDF1DDAF9}"/>
          </ac:spMkLst>
        </pc:spChg>
        <pc:spChg chg="add mod">
          <ac:chgData name="Vinícius Dias" userId="24d7ff5522ff08d3" providerId="LiveId" clId="{2391BD49-116A-4AB9-ADAE-E61040C2AE46}" dt="2021-05-20T02:51:16.812" v="282" actId="1076"/>
          <ac:spMkLst>
            <pc:docMk/>
            <pc:sldMk cId="1444601931" sldId="257"/>
            <ac:spMk id="13" creationId="{DC2F7AF9-A7B5-4A0F-BA5D-2AC78599E82D}"/>
          </ac:spMkLst>
        </pc:spChg>
        <pc:spChg chg="mod">
          <ac:chgData name="Vinícius Dias" userId="24d7ff5522ff08d3" providerId="LiveId" clId="{2391BD49-116A-4AB9-ADAE-E61040C2AE46}" dt="2021-05-20T02:51:33.446" v="289" actId="1076"/>
          <ac:spMkLst>
            <pc:docMk/>
            <pc:sldMk cId="1444601931" sldId="257"/>
            <ac:spMk id="27" creationId="{9097B5AA-2066-489A-80EF-9A09A9F7810E}"/>
          </ac:spMkLst>
        </pc:spChg>
        <pc:spChg chg="mod">
          <ac:chgData name="Vinícius Dias" userId="24d7ff5522ff08d3" providerId="LiveId" clId="{2391BD49-116A-4AB9-ADAE-E61040C2AE46}" dt="2021-05-20T02:51:31.531" v="288" actId="1076"/>
          <ac:spMkLst>
            <pc:docMk/>
            <pc:sldMk cId="1444601931" sldId="257"/>
            <ac:spMk id="28" creationId="{09496935-9A53-4CCD-B7F1-61E1AC86F2D4}"/>
          </ac:spMkLst>
        </pc:spChg>
        <pc:spChg chg="mod">
          <ac:chgData name="Vinícius Dias" userId="24d7ff5522ff08d3" providerId="LiveId" clId="{2391BD49-116A-4AB9-ADAE-E61040C2AE46}" dt="2021-05-20T02:51:55.285" v="298" actId="1076"/>
          <ac:spMkLst>
            <pc:docMk/>
            <pc:sldMk cId="1444601931" sldId="257"/>
            <ac:spMk id="40" creationId="{1554A58A-7B94-46A0-B167-9683F72E0595}"/>
          </ac:spMkLst>
        </pc:spChg>
        <pc:spChg chg="mod">
          <ac:chgData name="Vinícius Dias" userId="24d7ff5522ff08d3" providerId="LiveId" clId="{2391BD49-116A-4AB9-ADAE-E61040C2AE46}" dt="2021-05-20T02:51:37.420" v="291" actId="1076"/>
          <ac:spMkLst>
            <pc:docMk/>
            <pc:sldMk cId="1444601931" sldId="257"/>
            <ac:spMk id="41" creationId="{91242B4A-9FB5-48B1-9746-8558DC789D3B}"/>
          </ac:spMkLst>
        </pc:spChg>
        <pc:spChg chg="mod">
          <ac:chgData name="Vinícius Dias" userId="24d7ff5522ff08d3" providerId="LiveId" clId="{2391BD49-116A-4AB9-ADAE-E61040C2AE46}" dt="2021-05-20T02:51:53.055" v="297" actId="1076"/>
          <ac:spMkLst>
            <pc:docMk/>
            <pc:sldMk cId="1444601931" sldId="257"/>
            <ac:spMk id="56" creationId="{68A2AEAC-62FE-4AD7-9BCA-A7325BCA6F47}"/>
          </ac:spMkLst>
        </pc:spChg>
        <pc:spChg chg="add mod">
          <ac:chgData name="Vinícius Dias" userId="24d7ff5522ff08d3" providerId="LiveId" clId="{2391BD49-116A-4AB9-ADAE-E61040C2AE46}" dt="2021-05-20T02:51:27.051" v="286" actId="1076"/>
          <ac:spMkLst>
            <pc:docMk/>
            <pc:sldMk cId="1444601931" sldId="257"/>
            <ac:spMk id="60" creationId="{CF8372F0-F4A7-4DF5-BA6D-C5EEF1724A9A}"/>
          </ac:spMkLst>
        </pc:spChg>
        <pc:spChg chg="add mod">
          <ac:chgData name="Vinícius Dias" userId="24d7ff5522ff08d3" providerId="LiveId" clId="{2391BD49-116A-4AB9-ADAE-E61040C2AE46}" dt="2021-05-20T02:51:27.051" v="286" actId="1076"/>
          <ac:spMkLst>
            <pc:docMk/>
            <pc:sldMk cId="1444601931" sldId="257"/>
            <ac:spMk id="61" creationId="{E6579004-810A-42EC-82B2-C1EAAC05D723}"/>
          </ac:spMkLst>
        </pc:spChg>
        <pc:spChg chg="mod">
          <ac:chgData name="Vinícius Dias" userId="24d7ff5522ff08d3" providerId="LiveId" clId="{2391BD49-116A-4AB9-ADAE-E61040C2AE46}" dt="2021-05-20T02:51:49.135" v="296" actId="1076"/>
          <ac:spMkLst>
            <pc:docMk/>
            <pc:sldMk cId="1444601931" sldId="257"/>
            <ac:spMk id="62" creationId="{5245AAF6-862C-465D-AFD0-DBE134D54008}"/>
          </ac:spMkLst>
        </pc:spChg>
        <pc:spChg chg="add mod">
          <ac:chgData name="Vinícius Dias" userId="24d7ff5522ff08d3" providerId="LiveId" clId="{2391BD49-116A-4AB9-ADAE-E61040C2AE46}" dt="2021-05-20T02:51:19.236" v="283" actId="1076"/>
          <ac:spMkLst>
            <pc:docMk/>
            <pc:sldMk cId="1444601931" sldId="257"/>
            <ac:spMk id="63" creationId="{EEECF038-9A06-4CAB-B6A9-AAB89D5A37E7}"/>
          </ac:spMkLst>
        </pc:spChg>
        <pc:spChg chg="add mod">
          <ac:chgData name="Vinícius Dias" userId="24d7ff5522ff08d3" providerId="LiveId" clId="{2391BD49-116A-4AB9-ADAE-E61040C2AE46}" dt="2021-05-20T02:51:15.619" v="281" actId="1076"/>
          <ac:spMkLst>
            <pc:docMk/>
            <pc:sldMk cId="1444601931" sldId="257"/>
            <ac:spMk id="64" creationId="{829A1699-5D68-42A1-A7AA-35F8C5771CE6}"/>
          </ac:spMkLst>
        </pc:spChg>
        <pc:spChg chg="add del mod">
          <ac:chgData name="Vinícius Dias" userId="24d7ff5522ff08d3" providerId="LiveId" clId="{2391BD49-116A-4AB9-ADAE-E61040C2AE46}" dt="2021-05-20T02:46:16.709" v="257"/>
          <ac:spMkLst>
            <pc:docMk/>
            <pc:sldMk cId="1444601931" sldId="257"/>
            <ac:spMk id="65" creationId="{8B51E381-D2FF-45A0-BA73-397D57EF9568}"/>
          </ac:spMkLst>
        </pc:spChg>
        <pc:spChg chg="mod">
          <ac:chgData name="Vinícius Dias" userId="24d7ff5522ff08d3" providerId="LiveId" clId="{2391BD49-116A-4AB9-ADAE-E61040C2AE46}" dt="2021-05-04T01:30:39.733" v="12" actId="20577"/>
          <ac:spMkLst>
            <pc:docMk/>
            <pc:sldMk cId="1444601931" sldId="257"/>
            <ac:spMk id="106" creationId="{18168DE6-718F-414D-AFC0-A46B24AF929B}"/>
          </ac:spMkLst>
        </pc:spChg>
        <pc:spChg chg="mod">
          <ac:chgData name="Vinícius Dias" userId="24d7ff5522ff08d3" providerId="LiveId" clId="{2391BD49-116A-4AB9-ADAE-E61040C2AE46}" dt="2021-05-20T02:05:35.104" v="201" actId="1076"/>
          <ac:spMkLst>
            <pc:docMk/>
            <pc:sldMk cId="1444601931" sldId="257"/>
            <ac:spMk id="116" creationId="{7F172DC8-EBDD-4AD4-8371-7B24E11FBAB6}"/>
          </ac:spMkLst>
        </pc:spChg>
        <pc:spChg chg="mod">
          <ac:chgData name="Vinícius Dias" userId="24d7ff5522ff08d3" providerId="LiveId" clId="{2391BD49-116A-4AB9-ADAE-E61040C2AE46}" dt="2021-05-20T02:46:15.889" v="255" actId="1076"/>
          <ac:spMkLst>
            <pc:docMk/>
            <pc:sldMk cId="1444601931" sldId="257"/>
            <ac:spMk id="121" creationId="{BD9160AC-5CB0-4C18-8E11-5A469CB5007F}"/>
          </ac:spMkLst>
        </pc:spChg>
        <pc:cxnChg chg="mod">
          <ac:chgData name="Vinícius Dias" userId="24d7ff5522ff08d3" providerId="LiveId" clId="{2391BD49-116A-4AB9-ADAE-E61040C2AE46}" dt="2021-05-20T02:51:16.812" v="282" actId="1076"/>
          <ac:cxnSpMkLst>
            <pc:docMk/>
            <pc:sldMk cId="1444601931" sldId="257"/>
            <ac:cxnSpMk id="26" creationId="{706E5EC0-5D21-4480-A353-8E979E41694A}"/>
          </ac:cxnSpMkLst>
        </pc:cxnChg>
        <pc:cxnChg chg="mod">
          <ac:chgData name="Vinícius Dias" userId="24d7ff5522ff08d3" providerId="LiveId" clId="{2391BD49-116A-4AB9-ADAE-E61040C2AE46}" dt="2021-05-20T02:51:37.420" v="291" actId="1076"/>
          <ac:cxnSpMkLst>
            <pc:docMk/>
            <pc:sldMk cId="1444601931" sldId="257"/>
            <ac:cxnSpMk id="36" creationId="{44CB93C7-24AE-41FF-9245-73A49D0FF210}"/>
          </ac:cxnSpMkLst>
        </pc:cxnChg>
        <pc:cxnChg chg="add mod">
          <ac:chgData name="Vinícius Dias" userId="24d7ff5522ff08d3" providerId="LiveId" clId="{2391BD49-116A-4AB9-ADAE-E61040C2AE46}" dt="2021-05-20T02:51:33.446" v="289" actId="1076"/>
          <ac:cxnSpMkLst>
            <pc:docMk/>
            <pc:sldMk cId="1444601931" sldId="257"/>
            <ac:cxnSpMk id="44" creationId="{729CED72-4D48-4C26-AD47-81B4A955D3FD}"/>
          </ac:cxnSpMkLst>
        </pc:cxnChg>
        <pc:cxnChg chg="mod">
          <ac:chgData name="Vinícius Dias" userId="24d7ff5522ff08d3" providerId="LiveId" clId="{2391BD49-116A-4AB9-ADAE-E61040C2AE46}" dt="2021-05-20T02:51:49.135" v="296" actId="1076"/>
          <ac:cxnSpMkLst>
            <pc:docMk/>
            <pc:sldMk cId="1444601931" sldId="257"/>
            <ac:cxnSpMk id="50" creationId="{859BD9CF-8424-4873-B07D-7AF9C662D3BC}"/>
          </ac:cxnSpMkLst>
        </pc:cxnChg>
        <pc:cxnChg chg="add mod">
          <ac:chgData name="Vinícius Dias" userId="24d7ff5522ff08d3" providerId="LiveId" clId="{2391BD49-116A-4AB9-ADAE-E61040C2AE46}" dt="2021-05-20T02:51:16.812" v="282" actId="1076"/>
          <ac:cxnSpMkLst>
            <pc:docMk/>
            <pc:sldMk cId="1444601931" sldId="257"/>
            <ac:cxnSpMk id="57" creationId="{31BE64F2-AD75-4DAF-AB80-7AD1D70C7F1D}"/>
          </ac:cxnSpMkLst>
        </pc:cxnChg>
        <pc:cxnChg chg="mod">
          <ac:chgData name="Vinícius Dias" userId="24d7ff5522ff08d3" providerId="LiveId" clId="{2391BD49-116A-4AB9-ADAE-E61040C2AE46}" dt="2021-05-20T02:51:49.135" v="296" actId="1076"/>
          <ac:cxnSpMkLst>
            <pc:docMk/>
            <pc:sldMk cId="1444601931" sldId="257"/>
            <ac:cxnSpMk id="80" creationId="{FE73E91D-6A00-4D08-AE98-33D298E42666}"/>
          </ac:cxnSpMkLst>
        </pc:cxnChg>
        <pc:cxnChg chg="mod">
          <ac:chgData name="Vinícius Dias" userId="24d7ff5522ff08d3" providerId="LiveId" clId="{2391BD49-116A-4AB9-ADAE-E61040C2AE46}" dt="2021-05-20T02:05:35.104" v="201" actId="1076"/>
          <ac:cxnSpMkLst>
            <pc:docMk/>
            <pc:sldMk cId="1444601931" sldId="257"/>
            <ac:cxnSpMk id="122" creationId="{107D1306-A5F8-4DA4-9886-1B5492CDF14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0FAB5-C727-4F19-9BC8-88FDB4E25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C7ECB9-07B3-486D-9E33-724D9AB32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8368D6-73E3-40A0-A1CD-238AE2BC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A51A-2E19-49D3-8FA2-8130FCE916BF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097718-A019-4309-9E49-12D3AD30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C8BC67-A91C-4DA0-A8F8-1AA3A612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CB53-52EC-4554-BF3C-58D1BC050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11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FD32A-F234-499A-BB4C-081E4565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DE4576-F4AA-48E9-A1AC-02271D043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9941B6-469A-481D-B101-2760DAB4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A51A-2E19-49D3-8FA2-8130FCE916BF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260281-7C68-471C-B035-C327BFA2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A85283-43D1-4490-93FA-F4E00918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CB53-52EC-4554-BF3C-58D1BC050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01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CDFD22-FF36-495B-844B-A0A88978F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BF9543-36B9-45BF-8412-F1C6CB61A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142D9E-1627-497E-949F-3A9568AE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A51A-2E19-49D3-8FA2-8130FCE916BF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74267F-7C58-4D93-892D-F7F76C0D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1D9D88-08F0-4064-B1A8-66AFB007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CB53-52EC-4554-BF3C-58D1BC050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22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B9EB7-FB7B-4482-BABA-773CE34E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0DE47F-0AC0-42C8-938A-D35B245F7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2271EA-747B-441F-85FE-876FF1EF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A51A-2E19-49D3-8FA2-8130FCE916BF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1C510F-5909-4D6A-B19C-9F83CE80C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E6F5EA-0F11-4011-9F09-B96E3C98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CB53-52EC-4554-BF3C-58D1BC050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93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D62F5-3D4D-4D37-9A06-787F3239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C6295-4ADA-4BB7-B9E5-981C4F776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6ECF63-AF68-4A35-B386-B8D83F84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A51A-2E19-49D3-8FA2-8130FCE916BF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5C4282-9EF4-4282-BED7-B4BFC183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5D4D73-D2C7-458A-B38A-FE18B8FD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CB53-52EC-4554-BF3C-58D1BC050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59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92F9E-2D65-4A15-B386-37549A48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C0FB47-8DA7-4A20-BD30-6E80893B1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93572D-3134-4C58-BE83-A9DB2D1E9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92F5E1-A84F-4559-B291-C64F56BA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A51A-2E19-49D3-8FA2-8130FCE916BF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0AC7F3-11CF-4472-9C88-9C07BBFDE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111B6E-0A06-4D16-90BD-F5F1FFC9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CB53-52EC-4554-BF3C-58D1BC050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32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130A9-211D-42A5-829C-FDA4E5CE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22CD05-3FA7-4272-99A0-EF2C378F1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8AE7BF-DB85-493C-AA5C-D8C0C06BE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4C357FC-72C4-43E7-B943-CAFB4A7EC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C2AA43-E45E-41BA-AEFE-F571F479B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BFB0B43-20B5-43B0-B214-53E8388C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A51A-2E19-49D3-8FA2-8130FCE916BF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B0D16CE-3A85-4A7C-8E95-41C34876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FFDB17C-A627-403F-B803-7F5E8A08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CB53-52EC-4554-BF3C-58D1BC050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36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857AB-CC8D-4768-8733-8E06CFC8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1CCB042-5FEE-4504-81B7-7F4C938D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A51A-2E19-49D3-8FA2-8130FCE916BF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2068C5-C4EA-435A-B30A-60BFE680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1954FD-0FBD-419F-A44A-E938D074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CB53-52EC-4554-BF3C-58D1BC050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29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52CDCC2-EB99-4CBD-BBE8-D569376C1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A51A-2E19-49D3-8FA2-8130FCE916BF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B0C897-DFF5-4635-AA41-BA9B6560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F13DE5-9B36-4F46-B106-57EF4213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CB53-52EC-4554-BF3C-58D1BC050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43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CBDEE-6FD6-41E9-913E-E265A674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BC5E3B-C4B6-4AF9-898E-323E1C04A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ECAD37-8F52-4068-B571-1096594C2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92A462-9C3E-4302-88C2-F4CF9ED7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A51A-2E19-49D3-8FA2-8130FCE916BF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B5214B-7AC7-40E8-A2DA-81F104B36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11D004-815E-4F78-96F9-EDB917DC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CB53-52EC-4554-BF3C-58D1BC050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52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597ED-BFC1-4184-AACB-26551D176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64FA88-5969-452E-8CFC-9F5EB21E0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92D406-8427-4B31-9DDB-25932BF6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47B0B0-D018-4946-9F7F-BFD81B74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A51A-2E19-49D3-8FA2-8130FCE916BF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06FB30-3B87-4A3C-B961-3EE4FFF9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9101C7-73DA-47D5-AB2E-252922C4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CB53-52EC-4554-BF3C-58D1BC050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32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E7C3188-7DA0-47F4-8957-BDF3E13B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727B51-84EB-4482-93CA-E7776F4E7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934AD4-AF03-4AC0-BE88-F07CD897D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FA51A-2E19-49D3-8FA2-8130FCE916BF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752E38-CA97-4F42-9E22-747852950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A378C3-987A-4A27-B3DF-EF14491AE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2CB53-52EC-4554-BF3C-58D1BC050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97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720E785-3519-4794-8501-032CDF1DDAF9}"/>
              </a:ext>
            </a:extLst>
          </p:cNvPr>
          <p:cNvSpPr/>
          <p:nvPr/>
        </p:nvSpPr>
        <p:spPr>
          <a:xfrm>
            <a:off x="1346807" y="1006444"/>
            <a:ext cx="5762101" cy="209597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60762BE5-FAA8-44C3-B1D4-0097939FF901}"/>
              </a:ext>
            </a:extLst>
          </p:cNvPr>
          <p:cNvSpPr/>
          <p:nvPr/>
        </p:nvSpPr>
        <p:spPr>
          <a:xfrm>
            <a:off x="2314254" y="87141"/>
            <a:ext cx="385894" cy="36911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AD60828-0603-47FC-AE26-CF5A2AB58D08}"/>
              </a:ext>
            </a:extLst>
          </p:cNvPr>
          <p:cNvSpPr txBox="1"/>
          <p:nvPr/>
        </p:nvSpPr>
        <p:spPr>
          <a:xfrm>
            <a:off x="2448478" y="492615"/>
            <a:ext cx="184698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1 - Cliente solicita 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Agendamento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/&lt;&lt;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DFD_Process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&gt;&gt;Agendar Horário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D265C770-500E-4660-9CA4-BC614702CC51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2507201" y="456256"/>
            <a:ext cx="0" cy="96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C25D8FE3-3A01-4FD1-92A8-EA12A2BFABBE}"/>
              </a:ext>
            </a:extLst>
          </p:cNvPr>
          <p:cNvSpPr/>
          <p:nvPr/>
        </p:nvSpPr>
        <p:spPr>
          <a:xfrm>
            <a:off x="1945814" y="1423874"/>
            <a:ext cx="1122774" cy="514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/>
              <a:t>Agendamento</a:t>
            </a:r>
          </a:p>
          <a:p>
            <a:pPr algn="ctr"/>
            <a:r>
              <a:rPr lang="pt-BR" sz="1050" dirty="0"/>
              <a:t>realizado</a:t>
            </a:r>
            <a:endParaRPr lang="pt-BR" sz="1400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43CBD9F-98CF-4C81-A910-8AC6D50622D8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3068588" y="1681048"/>
            <a:ext cx="2295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498F3909-331D-4303-9F53-8DA93F4DBEB9}"/>
              </a:ext>
            </a:extLst>
          </p:cNvPr>
          <p:cNvSpPr/>
          <p:nvPr/>
        </p:nvSpPr>
        <p:spPr>
          <a:xfrm>
            <a:off x="5364170" y="1423874"/>
            <a:ext cx="1122774" cy="514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/>
              <a:t>Cliente</a:t>
            </a:r>
          </a:p>
          <a:p>
            <a:pPr algn="ctr"/>
            <a:r>
              <a:rPr lang="pt-BR" sz="1050" dirty="0"/>
              <a:t>aguardando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848E0DB-95CB-4C58-9CDC-B9192724CA2B}"/>
              </a:ext>
            </a:extLst>
          </p:cNvPr>
          <p:cNvSpPr txBox="1"/>
          <p:nvPr/>
        </p:nvSpPr>
        <p:spPr>
          <a:xfrm>
            <a:off x="3207128" y="1342494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2 - Cliente avisa a sua chegada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/&lt;&lt;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DFD_Process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&gt;&gt;Recepcionar Cliente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706E5EC0-5D21-4480-A353-8E979E41694A}"/>
              </a:ext>
            </a:extLst>
          </p:cNvPr>
          <p:cNvCxnSpPr>
            <a:cxnSpLocks/>
            <a:stCxn id="19" idx="2"/>
            <a:endCxn id="51" idx="0"/>
          </p:cNvCxnSpPr>
          <p:nvPr/>
        </p:nvCxnSpPr>
        <p:spPr>
          <a:xfrm flipH="1">
            <a:off x="5920096" y="1938222"/>
            <a:ext cx="5461" cy="1709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3DB70D48-1E94-44E0-8B6E-A50041782014}"/>
              </a:ext>
            </a:extLst>
          </p:cNvPr>
          <p:cNvSpPr txBox="1"/>
          <p:nvPr/>
        </p:nvSpPr>
        <p:spPr>
          <a:xfrm>
            <a:off x="4565818" y="979627"/>
            <a:ext cx="1226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Serviço cancelável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9100C512-6E11-48A4-8773-F0EFCD00F560}"/>
              </a:ext>
            </a:extLst>
          </p:cNvPr>
          <p:cNvSpPr txBox="1"/>
          <p:nvPr/>
        </p:nvSpPr>
        <p:spPr>
          <a:xfrm>
            <a:off x="7045227" y="168971"/>
            <a:ext cx="509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2060"/>
                </a:solidFill>
              </a:rPr>
              <a:t>Ciclo de Vida do Depósito de Dados “agendamento”.</a:t>
            </a:r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31BE64F2-AD75-4DAF-AB80-7AD1D70C7F1D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6481483" y="1685008"/>
            <a:ext cx="4661064" cy="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Fluxograma: Conector 59">
            <a:extLst>
              <a:ext uri="{FF2B5EF4-FFF2-40B4-BE49-F238E27FC236}">
                <a16:creationId xmlns:a16="http://schemas.microsoft.com/office/drawing/2014/main" id="{CF8372F0-F4A7-4DF5-BA6D-C5EEF1724A9A}"/>
              </a:ext>
            </a:extLst>
          </p:cNvPr>
          <p:cNvSpPr/>
          <p:nvPr/>
        </p:nvSpPr>
        <p:spPr>
          <a:xfrm>
            <a:off x="11248704" y="1572061"/>
            <a:ext cx="243491" cy="238546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Fluxograma: Conector 60">
            <a:extLst>
              <a:ext uri="{FF2B5EF4-FFF2-40B4-BE49-F238E27FC236}">
                <a16:creationId xmlns:a16="http://schemas.microsoft.com/office/drawing/2014/main" id="{E6579004-810A-42EC-82B2-C1EAAC05D723}"/>
              </a:ext>
            </a:extLst>
          </p:cNvPr>
          <p:cNvSpPr/>
          <p:nvPr/>
        </p:nvSpPr>
        <p:spPr>
          <a:xfrm>
            <a:off x="11142547" y="1474772"/>
            <a:ext cx="455806" cy="433124"/>
          </a:xfrm>
          <a:prstGeom prst="flowChartConnec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8D87E03D-C347-43A5-B5F9-CBBC0CC69815}"/>
              </a:ext>
            </a:extLst>
          </p:cNvPr>
          <p:cNvSpPr txBox="1"/>
          <p:nvPr/>
        </p:nvSpPr>
        <p:spPr>
          <a:xfrm>
            <a:off x="7707915" y="1306506"/>
            <a:ext cx="2228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3 - Cliente cancela horário agendado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/&lt;&lt;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DFD_Process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&gt;&gt;Pedido de cancelamento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DE5AC99-EE1C-4754-A043-7DA0F9EF698D}"/>
              </a:ext>
            </a:extLst>
          </p:cNvPr>
          <p:cNvSpPr txBox="1"/>
          <p:nvPr/>
        </p:nvSpPr>
        <p:spPr>
          <a:xfrm>
            <a:off x="10872115" y="1890301"/>
            <a:ext cx="10278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Serviço cancelado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75881D80-1FE9-4FA7-A18D-02DAD9BAEFD2}"/>
              </a:ext>
            </a:extLst>
          </p:cNvPr>
          <p:cNvCxnSpPr>
            <a:cxnSpLocks/>
            <a:stCxn id="51" idx="1"/>
            <a:endCxn id="55" idx="3"/>
          </p:cNvCxnSpPr>
          <p:nvPr/>
        </p:nvCxnSpPr>
        <p:spPr>
          <a:xfrm flipH="1">
            <a:off x="2633198" y="3905035"/>
            <a:ext cx="2725511" cy="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8977D6F2-67C4-4CC3-9A07-D0CCB3650B64}"/>
              </a:ext>
            </a:extLst>
          </p:cNvPr>
          <p:cNvSpPr/>
          <p:nvPr/>
        </p:nvSpPr>
        <p:spPr>
          <a:xfrm>
            <a:off x="5358709" y="3647861"/>
            <a:ext cx="1122774" cy="514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/>
              <a:t>Setor de Corte</a:t>
            </a:r>
          </a:p>
          <a:p>
            <a:pPr algn="ctr"/>
            <a:r>
              <a:rPr lang="pt-BR" sz="1050" dirty="0"/>
              <a:t>avisado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B8334847-DA93-47D8-A08F-4205D9403D02}"/>
              </a:ext>
            </a:extLst>
          </p:cNvPr>
          <p:cNvSpPr/>
          <p:nvPr/>
        </p:nvSpPr>
        <p:spPr>
          <a:xfrm>
            <a:off x="1510424" y="3649525"/>
            <a:ext cx="1122774" cy="514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Início de atendimento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4C8461B6-7475-417D-9134-F95460E73A37}"/>
              </a:ext>
            </a:extLst>
          </p:cNvPr>
          <p:cNvSpPr txBox="1"/>
          <p:nvPr/>
        </p:nvSpPr>
        <p:spPr>
          <a:xfrm>
            <a:off x="3165301" y="3253340"/>
            <a:ext cx="1834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4 - Corte convida cliente 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para atendimento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/&lt;&lt;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DFD_Process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&gt;&gt;Chamar Cliente 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Para Realização Do Serviço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DA7ACD8C-63A1-4340-8389-D6CA3D606B44}"/>
              </a:ext>
            </a:extLst>
          </p:cNvPr>
          <p:cNvSpPr/>
          <p:nvPr/>
        </p:nvSpPr>
        <p:spPr>
          <a:xfrm>
            <a:off x="1510424" y="5305228"/>
            <a:ext cx="1122774" cy="7305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Setor de corte recebe as preferências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3738B8A5-0FD9-4818-9634-971B38B7762E}"/>
              </a:ext>
            </a:extLst>
          </p:cNvPr>
          <p:cNvCxnSpPr>
            <a:cxnSpLocks/>
            <a:stCxn id="55" idx="2"/>
            <a:endCxn id="69" idx="0"/>
          </p:cNvCxnSpPr>
          <p:nvPr/>
        </p:nvCxnSpPr>
        <p:spPr>
          <a:xfrm>
            <a:off x="2071811" y="4163873"/>
            <a:ext cx="0" cy="114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367C333-11C5-44AF-9ABB-6876F56BE0DF}"/>
              </a:ext>
            </a:extLst>
          </p:cNvPr>
          <p:cNvSpPr txBox="1"/>
          <p:nvPr/>
        </p:nvSpPr>
        <p:spPr>
          <a:xfrm>
            <a:off x="2065956" y="4371533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5 - Cliente solicita suas preferências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/&lt;&lt;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DFD_Process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Realizar Serviço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86905AC1-2922-43C0-A4FA-60C9A853A582}"/>
              </a:ext>
            </a:extLst>
          </p:cNvPr>
          <p:cNvCxnSpPr>
            <a:cxnSpLocks/>
            <a:stCxn id="69" idx="3"/>
            <a:endCxn id="82" idx="1"/>
          </p:cNvCxnSpPr>
          <p:nvPr/>
        </p:nvCxnSpPr>
        <p:spPr>
          <a:xfrm>
            <a:off x="2633198" y="5670503"/>
            <a:ext cx="2597851" cy="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7500C041-23FF-424F-9B38-511427E4C6AA}"/>
              </a:ext>
            </a:extLst>
          </p:cNvPr>
          <p:cNvSpPr txBox="1"/>
          <p:nvPr/>
        </p:nvSpPr>
        <p:spPr>
          <a:xfrm>
            <a:off x="3212548" y="5085728"/>
            <a:ext cx="1523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6 - Cliente passa o feedback 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sobre o serviço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/&lt;&lt;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DFD_Process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Tratar feedback do cliente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3D02BA55-B18C-466F-BDED-4AB7DB88ECC8}"/>
              </a:ext>
            </a:extLst>
          </p:cNvPr>
          <p:cNvSpPr/>
          <p:nvPr/>
        </p:nvSpPr>
        <p:spPr>
          <a:xfrm>
            <a:off x="5231049" y="5415505"/>
            <a:ext cx="1122774" cy="514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Feedback do </a:t>
            </a:r>
          </a:p>
          <a:p>
            <a:pPr algn="ctr"/>
            <a:r>
              <a:rPr lang="pt-BR" sz="1000" dirty="0"/>
              <a:t>cliente</a:t>
            </a:r>
          </a:p>
        </p:txBody>
      </p:sp>
      <p:sp>
        <p:nvSpPr>
          <p:cNvPr id="87" name="Retângulo: Cantos Arredondados 86">
            <a:extLst>
              <a:ext uri="{FF2B5EF4-FFF2-40B4-BE49-F238E27FC236}">
                <a16:creationId xmlns:a16="http://schemas.microsoft.com/office/drawing/2014/main" id="{A9CA84C2-EBD1-4861-A04C-F72039D0E311}"/>
              </a:ext>
            </a:extLst>
          </p:cNvPr>
          <p:cNvSpPr/>
          <p:nvPr/>
        </p:nvSpPr>
        <p:spPr>
          <a:xfrm>
            <a:off x="8422495" y="5415505"/>
            <a:ext cx="1122774" cy="514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/>
              <a:t>Finalização do</a:t>
            </a:r>
          </a:p>
          <a:p>
            <a:pPr algn="ctr"/>
            <a:r>
              <a:rPr lang="pt-BR" sz="1050" dirty="0"/>
              <a:t>atendimento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25735491-F1F6-49EE-B166-8FD1F6C81EA4}"/>
              </a:ext>
            </a:extLst>
          </p:cNvPr>
          <p:cNvSpPr txBox="1"/>
          <p:nvPr/>
        </p:nvSpPr>
        <p:spPr>
          <a:xfrm>
            <a:off x="6429877" y="5085727"/>
            <a:ext cx="1840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7 - Corte avisa o término do serviço 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para a recepção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/&lt;&lt;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DFD_Process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Preparar Fechamento Do Serviço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C996CB10-6733-4026-B61D-3BE8C24F92E5}"/>
              </a:ext>
            </a:extLst>
          </p:cNvPr>
          <p:cNvCxnSpPr>
            <a:cxnSpLocks/>
            <a:stCxn id="82" idx="3"/>
            <a:endCxn id="87" idx="1"/>
          </p:cNvCxnSpPr>
          <p:nvPr/>
        </p:nvCxnSpPr>
        <p:spPr>
          <a:xfrm>
            <a:off x="6353823" y="5672679"/>
            <a:ext cx="2068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9D39487C-7509-4B4D-86B3-7375E2F58BF8}"/>
              </a:ext>
            </a:extLst>
          </p:cNvPr>
          <p:cNvCxnSpPr>
            <a:cxnSpLocks/>
            <a:stCxn id="82" idx="2"/>
            <a:endCxn id="55" idx="1"/>
          </p:cNvCxnSpPr>
          <p:nvPr/>
        </p:nvCxnSpPr>
        <p:spPr>
          <a:xfrm rot="5400000" flipH="1">
            <a:off x="2639853" y="2777270"/>
            <a:ext cx="2023154" cy="4282012"/>
          </a:xfrm>
          <a:prstGeom prst="bentConnector4">
            <a:avLst>
              <a:gd name="adj1" fmla="val -32861"/>
              <a:gd name="adj2" fmla="val 1053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4E80D508-8198-46DA-845C-5FDBCE5C486A}"/>
              </a:ext>
            </a:extLst>
          </p:cNvPr>
          <p:cNvSpPr txBox="1"/>
          <p:nvPr/>
        </p:nvSpPr>
        <p:spPr>
          <a:xfrm>
            <a:off x="2366807" y="6314103"/>
            <a:ext cx="22035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[solicitação de ajuste]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5CF2BDCB-FF68-418F-AA4D-CB40530102F1}"/>
              </a:ext>
            </a:extLst>
          </p:cNvPr>
          <p:cNvSpPr txBox="1"/>
          <p:nvPr/>
        </p:nvSpPr>
        <p:spPr>
          <a:xfrm>
            <a:off x="9589675" y="5113066"/>
            <a:ext cx="1628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8 - Cliente solicita valor a pagar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/&lt;&lt;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DFD_Process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Informar Valor Total do Serviço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Fluxograma: Conector 107">
            <a:extLst>
              <a:ext uri="{FF2B5EF4-FFF2-40B4-BE49-F238E27FC236}">
                <a16:creationId xmlns:a16="http://schemas.microsoft.com/office/drawing/2014/main" id="{79F2D575-21C5-406B-979D-EB90D5BF514A}"/>
              </a:ext>
            </a:extLst>
          </p:cNvPr>
          <p:cNvSpPr/>
          <p:nvPr/>
        </p:nvSpPr>
        <p:spPr>
          <a:xfrm>
            <a:off x="11492195" y="5541175"/>
            <a:ext cx="243491" cy="238546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Fluxograma: Conector 108">
            <a:extLst>
              <a:ext uri="{FF2B5EF4-FFF2-40B4-BE49-F238E27FC236}">
                <a16:creationId xmlns:a16="http://schemas.microsoft.com/office/drawing/2014/main" id="{892A1571-CF92-4C88-A91C-7B4B01806E2D}"/>
              </a:ext>
            </a:extLst>
          </p:cNvPr>
          <p:cNvSpPr/>
          <p:nvPr/>
        </p:nvSpPr>
        <p:spPr>
          <a:xfrm>
            <a:off x="11386038" y="5453940"/>
            <a:ext cx="455806" cy="433124"/>
          </a:xfrm>
          <a:prstGeom prst="flowChartConnec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D3A276BB-D5D3-484F-B551-3940D5D72597}"/>
              </a:ext>
            </a:extLst>
          </p:cNvPr>
          <p:cNvSpPr txBox="1"/>
          <p:nvPr/>
        </p:nvSpPr>
        <p:spPr>
          <a:xfrm>
            <a:off x="11176701" y="5900057"/>
            <a:ext cx="878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Finalização do 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atendimento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1" name="Conector de Seta Reta 110">
            <a:extLst>
              <a:ext uri="{FF2B5EF4-FFF2-40B4-BE49-F238E27FC236}">
                <a16:creationId xmlns:a16="http://schemas.microsoft.com/office/drawing/2014/main" id="{ECD7D36B-E0CA-4BA1-B292-D714B31A8D65}"/>
              </a:ext>
            </a:extLst>
          </p:cNvPr>
          <p:cNvCxnSpPr>
            <a:cxnSpLocks/>
            <a:stCxn id="87" idx="3"/>
            <a:endCxn id="109" idx="2"/>
          </p:cNvCxnSpPr>
          <p:nvPr/>
        </p:nvCxnSpPr>
        <p:spPr>
          <a:xfrm flipV="1">
            <a:off x="9545269" y="5670502"/>
            <a:ext cx="1840769" cy="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6828FF48-0F54-4084-B86B-831DAD2EEABB}"/>
              </a:ext>
            </a:extLst>
          </p:cNvPr>
          <p:cNvSpPr txBox="1"/>
          <p:nvPr/>
        </p:nvSpPr>
        <p:spPr>
          <a:xfrm>
            <a:off x="5953132" y="1918909"/>
            <a:ext cx="10567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[cliente em espera]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6019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176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Vinícius Dias</dc:creator>
  <cp:lastModifiedBy>Matheus Gomes da Rocha</cp:lastModifiedBy>
  <cp:revision>44</cp:revision>
  <dcterms:created xsi:type="dcterms:W3CDTF">2021-05-02T19:05:45Z</dcterms:created>
  <dcterms:modified xsi:type="dcterms:W3CDTF">2021-06-03T01:03:04Z</dcterms:modified>
</cp:coreProperties>
</file>