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838200" y="1431342"/>
            <a:ext cx="10515600" cy="5296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Deseja-se mapear os processos de um Salão de Beleza.</a:t>
            </a:r>
            <a:endParaRPr/>
          </a:p>
          <a:p>
            <a:pPr indent="-36639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Quando um cliente entra em contato com o estabelecimento, ele solicita um agendamento de horário para realizar algum procedimento estético fornecido pelo salão.</a:t>
            </a:r>
            <a:endParaRPr/>
          </a:p>
          <a:p>
            <a:pPr indent="-36639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O atendente pergunta qual procedimento o cliente gostaria de fazer e após a resposta do cliente, verifica no catálogo se o serviço consta na lista de serviços realizados pelo estabelecimento. Se o procedimento estiver na lista ele informa o valor do serviço. Se não, informa o cliente que o procedimento não é realizado pelo salão.</a:t>
            </a:r>
            <a:endParaRPr/>
          </a:p>
          <a:p>
            <a:pPr indent="-36639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 Se o cliente aceitar o valor, o atendente irá verificar se há horários vagos na agenda e retornará uma resposta ao cliente. </a:t>
            </a:r>
            <a:endParaRPr/>
          </a:p>
          <a:p>
            <a:pPr indent="-36639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Se houver um horário disponível e consentimento entre o cliente e o estabelecimento sobre o horário, será feita uma reserva para uma data e horário específicos. Se não, o processo é finalizado.</a:t>
            </a:r>
            <a:endParaRPr/>
          </a:p>
          <a:p>
            <a:pPr indent="-36639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Após o agendamento, o cliente receberá um comprovante de agendamento e irá até o local na data combinada para realizar seu procedimento agendado.</a:t>
            </a:r>
            <a:endParaRPr/>
          </a:p>
          <a:p>
            <a:pPr indent="-317182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pt-BR"/>
              <a:t>Após a realização do serviço, o cliente se dirige a recepção e efetua o pagamento.</a:t>
            </a:r>
            <a:endParaRPr/>
          </a:p>
          <a:p>
            <a:pPr indent="-13938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520817" y="423645"/>
            <a:ext cx="10515600" cy="834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Agendamento – Salão de Beleza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6618001" y="331306"/>
            <a:ext cx="5088836" cy="6036364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4"/>
          <p:cNvCxnSpPr>
            <a:endCxn id="92" idx="3"/>
          </p:cNvCxnSpPr>
          <p:nvPr/>
        </p:nvCxnSpPr>
        <p:spPr>
          <a:xfrm rot="10800000">
            <a:off x="2727363" y="3188349"/>
            <a:ext cx="389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14"/>
          <p:cNvSpPr/>
          <p:nvPr/>
        </p:nvSpPr>
        <p:spPr>
          <a:xfrm>
            <a:off x="991328" y="2552245"/>
            <a:ext cx="1736035" cy="1272209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8296984" y="463827"/>
            <a:ext cx="20754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Salão de beleza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44555" y="79982"/>
            <a:ext cx="412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Contexto de </a:t>
            </a: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negócio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252731" y="2552245"/>
            <a:ext cx="3461400" cy="1846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Efetuar agendamento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Receber atendimento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6618001" y="331306"/>
            <a:ext cx="5088836" cy="6036364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15"/>
          <p:cNvCxnSpPr/>
          <p:nvPr/>
        </p:nvCxnSpPr>
        <p:spPr>
          <a:xfrm flipH="1">
            <a:off x="3273286" y="1944756"/>
            <a:ext cx="4386470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15"/>
          <p:cNvSpPr/>
          <p:nvPr/>
        </p:nvSpPr>
        <p:spPr>
          <a:xfrm>
            <a:off x="1537251" y="1308652"/>
            <a:ext cx="1736035" cy="1272209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8499810" y="410818"/>
            <a:ext cx="16697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7659756" y="1308652"/>
            <a:ext cx="3273287" cy="1368288"/>
          </a:xfrm>
          <a:prstGeom prst="cube">
            <a:avLst>
              <a:gd fmla="val 25000" name="adj"/>
            </a:avLst>
          </a:prstGeom>
          <a:solidFill>
            <a:srgbClr val="FEE599"/>
          </a:solidFill>
          <a:ln cap="flat" cmpd="sng" w="127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(nó operacional)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7487478" y="3103598"/>
            <a:ext cx="3008244" cy="1368289"/>
          </a:xfrm>
          <a:prstGeom prst="cube">
            <a:avLst>
              <a:gd fmla="val 25000" name="adj"/>
            </a:avLst>
          </a:prstGeom>
          <a:solidFill>
            <a:srgbClr val="8296B0"/>
          </a:solidFill>
          <a:ln cap="flat" cmpd="sng" w="127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Tratar agendamento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15"/>
          <p:cNvCxnSpPr/>
          <p:nvPr/>
        </p:nvCxnSpPr>
        <p:spPr>
          <a:xfrm>
            <a:off x="8878956" y="2676940"/>
            <a:ext cx="0" cy="52850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15"/>
          <p:cNvSpPr txBox="1"/>
          <p:nvPr/>
        </p:nvSpPr>
        <p:spPr>
          <a:xfrm>
            <a:off x="344554" y="79982"/>
            <a:ext cx="627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Cenário: Efetuar agendamento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6618001" y="331306"/>
            <a:ext cx="5088836" cy="6036364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6"/>
          <p:cNvCxnSpPr/>
          <p:nvPr/>
        </p:nvCxnSpPr>
        <p:spPr>
          <a:xfrm flipH="1">
            <a:off x="3273286" y="1944756"/>
            <a:ext cx="4386470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16"/>
          <p:cNvSpPr/>
          <p:nvPr/>
        </p:nvSpPr>
        <p:spPr>
          <a:xfrm>
            <a:off x="1537251" y="1308652"/>
            <a:ext cx="1736035" cy="1272209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8499810" y="410818"/>
            <a:ext cx="16697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7659756" y="1308652"/>
            <a:ext cx="3273287" cy="1368288"/>
          </a:xfrm>
          <a:prstGeom prst="cube">
            <a:avLst>
              <a:gd fmla="val 25000" name="adj"/>
            </a:avLst>
          </a:prstGeom>
          <a:solidFill>
            <a:srgbClr val="FEE599"/>
          </a:solidFill>
          <a:ln cap="flat" cmpd="sng" w="127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Atendimento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(nó operacional)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7487478" y="3103598"/>
            <a:ext cx="3008244" cy="1368289"/>
          </a:xfrm>
          <a:prstGeom prst="cube">
            <a:avLst>
              <a:gd fmla="val 25000" name="adj"/>
            </a:avLst>
          </a:prstGeom>
          <a:solidFill>
            <a:srgbClr val="8296B0"/>
          </a:solidFill>
          <a:ln cap="flat" cmpd="sng" w="127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atendimento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6"/>
          <p:cNvCxnSpPr/>
          <p:nvPr/>
        </p:nvCxnSpPr>
        <p:spPr>
          <a:xfrm>
            <a:off x="8878956" y="2676940"/>
            <a:ext cx="0" cy="52850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16"/>
          <p:cNvSpPr txBox="1"/>
          <p:nvPr/>
        </p:nvSpPr>
        <p:spPr>
          <a:xfrm>
            <a:off x="344554" y="79982"/>
            <a:ext cx="627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Cenário: </a:t>
            </a: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Receber atendimento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