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dZqXy5Q3rx4K1DjE8MhGXUKY1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body" idx="1"/>
          </p:nvPr>
        </p:nvSpPr>
        <p:spPr>
          <a:xfrm>
            <a:off x="838200" y="1431342"/>
            <a:ext cx="10515600" cy="5296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Deseja-se mapear os processos de um Salão de Beleza.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Quando um cliente entra em contato com o estabelecimento, a uma solicitação de um agendamento de horário para realizar algum procedimento estético.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O atendente pergunta qual procedimento o cliente gostaria de fazer, informa o valor do serviço e verifica se há horários vagos na agenda, ao haver um consentimento entre o cliente e o estabelecimento o procedimento é marcado para uma data e horário específicos.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dirty="0"/>
              <a:t>Após o agendamento, o cliente vai até o local e o realiza e no final efetua o pagamento ao atendente.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520817" y="423645"/>
            <a:ext cx="10515600" cy="83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Agendamento – Salão de Beleza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2"/>
          <p:cNvCxnSpPr>
            <a:endCxn id="92" idx="3"/>
          </p:cNvCxnSpPr>
          <p:nvPr/>
        </p:nvCxnSpPr>
        <p:spPr>
          <a:xfrm rot="10800000">
            <a:off x="2727363" y="3188349"/>
            <a:ext cx="38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991328" y="2552245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8296984" y="463827"/>
            <a:ext cx="2075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 de beleza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44555" y="79982"/>
            <a:ext cx="41214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 negocio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4;p2">
            <a:extLst>
              <a:ext uri="{FF2B5EF4-FFF2-40B4-BE49-F238E27FC236}">
                <a16:creationId xmlns:a16="http://schemas.microsoft.com/office/drawing/2014/main" id="{E265ADE8-8E12-4EE8-8CDD-4C261E371B46}"/>
              </a:ext>
            </a:extLst>
          </p:cNvPr>
          <p:cNvSpPr txBox="1"/>
          <p:nvPr/>
        </p:nvSpPr>
        <p:spPr>
          <a:xfrm>
            <a:off x="3252731" y="2552245"/>
            <a:ext cx="3461400" cy="184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Efetuar agendamento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Receber atendimento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Tratar agendamento</a:t>
            </a:r>
            <a:endParaRPr dirty="0"/>
          </a:p>
        </p:txBody>
      </p:sp>
      <p:cxnSp>
        <p:nvCxnSpPr>
          <p:cNvPr id="106" name="Google Shape;106;p3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"/>
          <p:cNvSpPr txBox="1"/>
          <p:nvPr/>
        </p:nvSpPr>
        <p:spPr>
          <a:xfrm>
            <a:off x="344554" y="79982"/>
            <a:ext cx="627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Efetuar agendamento 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6618001" y="331306"/>
            <a:ext cx="5088836" cy="603636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 flipH="1">
            <a:off x="3273286" y="1944756"/>
            <a:ext cx="4386470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4"/>
          <p:cNvSpPr/>
          <p:nvPr/>
        </p:nvSpPr>
        <p:spPr>
          <a:xfrm>
            <a:off x="1537251" y="1308652"/>
            <a:ext cx="1736035" cy="1272209"/>
          </a:xfrm>
          <a:prstGeom prst="rect">
            <a:avLst/>
          </a:prstGeom>
          <a:solidFill>
            <a:srgbClr val="B3C6E7"/>
          </a:solidFill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8499810" y="410818"/>
            <a:ext cx="16697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Salão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7659756" y="1308652"/>
            <a:ext cx="3273287" cy="1368288"/>
          </a:xfrm>
          <a:prstGeom prst="cube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Atendimento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(nó operacional)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7487478" y="3103598"/>
            <a:ext cx="3008244" cy="1368289"/>
          </a:xfrm>
          <a:prstGeom prst="cube">
            <a:avLst>
              <a:gd name="adj" fmla="val 25000"/>
            </a:avLst>
          </a:prstGeom>
          <a:solidFill>
            <a:srgbClr val="8296B0"/>
          </a:solidFill>
          <a:ln w="12700" cap="flat" cmpd="sng">
            <a:solidFill>
              <a:srgbClr val="FEE5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Realizar atendimento</a:t>
            </a:r>
            <a:endParaRPr dirty="0"/>
          </a:p>
        </p:txBody>
      </p:sp>
      <p:cxnSp>
        <p:nvCxnSpPr>
          <p:cNvPr id="118" name="Google Shape;118;p4"/>
          <p:cNvCxnSpPr/>
          <p:nvPr/>
        </p:nvCxnSpPr>
        <p:spPr>
          <a:xfrm>
            <a:off x="8878956" y="2676940"/>
            <a:ext cx="0" cy="5285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4"/>
          <p:cNvSpPr txBox="1"/>
          <p:nvPr/>
        </p:nvSpPr>
        <p:spPr>
          <a:xfrm>
            <a:off x="344554" y="79982"/>
            <a:ext cx="62734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Cenário: Ser atendido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144</Words>
  <Application>Microsoft Office PowerPoint</Application>
  <PresentationFormat>Widescreen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Gomes da Rocha</dc:creator>
  <cp:lastModifiedBy>Vinícius Dias</cp:lastModifiedBy>
  <cp:revision>5</cp:revision>
  <dcterms:created xsi:type="dcterms:W3CDTF">2021-02-25T19:27:52Z</dcterms:created>
  <dcterms:modified xsi:type="dcterms:W3CDTF">2021-02-27T00:56:42Z</dcterms:modified>
</cp:coreProperties>
</file>