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1" r:id="rId4"/>
    <p:sldId id="272" r:id="rId5"/>
    <p:sldId id="273" r:id="rId6"/>
    <p:sldId id="279" r:id="rId7"/>
    <p:sldId id="278" r:id="rId8"/>
    <p:sldId id="263" r:id="rId9"/>
    <p:sldId id="277" r:id="rId10"/>
    <p:sldId id="274" r:id="rId11"/>
    <p:sldId id="275" r:id="rId12"/>
    <p:sldId id="276" r:id="rId13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99" d="100"/>
          <a:sy n="99" d="100"/>
        </p:scale>
        <p:origin x="96" y="34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414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78672D-F654-46B7-ABA2-263E416A68F8}" type="datetime1">
              <a:rPr lang="es-ES" smtClean="0"/>
              <a:t>19/05/2025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0CF120-2A5C-43CF-9B8E-FC9F5D1B8E73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803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Inserte una imagen que represente una costumbre o tradición local.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Inserte una imagen del líder político de su país.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Inserte una imagen que represente una parte de la economía de su país.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Inserte un mapa de su país.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Inserte una imagen de una de las características geográficas de su país.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Inserte una imagen que represente una estación en su país.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Inserte una imagen de un animal o una planta que se encuentre en su país.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6D65C-D3CD-B3C2-CD57-01CC31AA9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05D78EC4-E87C-A144-D766-783F23AD6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339A9F1-ED97-2157-1681-B1FA8241C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Inserte una imagen de un animal o una planta que se encuentre en su país.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6C51972-1655-927F-2B60-112FFDBEAF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24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DEBE5-B2FD-2306-341F-142292FB8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33EA2910-9B4D-8E7B-642A-9A152A86D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DD88A690-E28E-B47D-F75C-239BE0BC3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Inserte una imagen de un animal o una planta que se encuentre en su país.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61AEF78-10FA-48E9-493A-9515517E7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101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89090" name="Rectángulo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ángulo 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Agregue puntos clave de la historia de su país en la escala de tiempo.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Inserte una imagen de uno de los puntos de interés de su país.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noProof="0" dirty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ED894-9A7C-4575-BADB-E8F14A17A67B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82A33F-C145-4B7D-9BAE-0853FE497FB2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BC754-D002-44DD-878F-13AADEF89338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8C951B-EEB2-403B-8DE9-1D5608842197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8574DA-6839-449F-8FB6-B87AB3B07470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974565-99F3-4453-A3F2-C93444B22134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CB0914-81D5-4225-BE96-14F6A1543AF9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B2DCE-BE74-46DB-AFDA-823F6E2EEA98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8BA2AA-3ACE-4C1C-97CE-BAB1C5203C19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279008-2B3F-45DC-ABB4-B016A86950DA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75E99E-31FC-44C4-A9BA-2DF7026BC3E2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s-ES" sz="2400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DFEA511-49EE-4071-8517-15A3193DD268}" type="datetime1">
              <a:rPr lang="es-ES" noProof="0" smtClean="0"/>
              <a:t>19/05/2025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GEO GUIZZ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Nicholas Vinicius Mateo Almeida| IES Galileo 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Futuras mejoras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Un apartado de juego diario</a:t>
            </a:r>
          </a:p>
          <a:p>
            <a:pPr rtl="0"/>
            <a:r>
              <a:rPr lang="es-ES" dirty="0"/>
              <a:t>Mas modos de juegos top10, impostor, bingo,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pPr rtl="0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8B4259-88FA-5BB4-7D26-3FA64DD2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0" y="2060848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 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Aprendizaje en el desarrollo de un proyecto desde una idea propia</a:t>
            </a:r>
          </a:p>
          <a:p>
            <a:pPr rtl="0"/>
            <a:r>
              <a:rPr lang="es-ES" dirty="0"/>
              <a:t>Adquisición de conocimientos más avanzados de JavaScript que los aprendidos en clase</a:t>
            </a:r>
          </a:p>
          <a:p>
            <a:pPr rtl="0"/>
            <a:r>
              <a:rPr lang="es-ES" dirty="0"/>
              <a:t>Buena base conceptual, aunque el proyecto aún está en desarrollo y requiere pulir detalles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3F9F88C-2061-6436-9A4E-D21968DDD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2132856"/>
            <a:ext cx="4588770" cy="24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10236" y="2103438"/>
            <a:ext cx="3168352" cy="1325562"/>
          </a:xfrm>
        </p:spPr>
        <p:txBody>
          <a:bodyPr rtlCol="0"/>
          <a:lstStyle/>
          <a:p>
            <a:pPr rtl="0"/>
            <a:r>
              <a:rPr lang="es-ES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el </a:t>
            </a:r>
            <a:r>
              <a:rPr lang="es-ES" dirty="0" err="1"/>
              <a:t>GEOGuizz</a:t>
            </a:r>
            <a:r>
              <a:rPr lang="es-ES" dirty="0"/>
              <a:t>?</a:t>
            </a:r>
          </a:p>
        </p:txBody>
      </p:sp>
      <p:sp>
        <p:nvSpPr>
          <p:cNvPr id="2" name="Marcador de posición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Es una aplicación para entretener durante esos momentos aburridos o libres que tienes, donde puedes poner a prueba todo lo que sabes y competir con tus amigos para ver quién consigue mayor racha.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9E0B12-6A5A-FFAB-A3EA-E5342D37DF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4438228" y="3356992"/>
            <a:ext cx="2592288" cy="2592288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tecnología Sean usado?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B63813-BB49-7733-1B8B-52E10BEF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204864"/>
            <a:ext cx="2914650" cy="1571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2C3A59-3CCE-EA0D-9B0F-3D20CB6C9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49" y="2357437"/>
            <a:ext cx="2143125" cy="2143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B40488-4A0E-1DAD-F92D-03939C772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676" y="2357437"/>
            <a:ext cx="2390775" cy="1905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FF66AF-DFF3-9EBC-93AD-09753F087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537" y="4466282"/>
            <a:ext cx="2619375" cy="17430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alpha val="99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Estructura de la aplicación </a:t>
            </a:r>
          </a:p>
        </p:txBody>
      </p:sp>
      <p:pic>
        <p:nvPicPr>
          <p:cNvPr id="6" name="Marcador de contenido 5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3640FFF0-D209-F19A-0091-78184DB42D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66020" y="2276872"/>
            <a:ext cx="6264696" cy="2800347"/>
          </a:xfrm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Wordle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Es un juego de adivinar el país oculto. A través de las letras que introduzcas, te dará pistas sobre si están en la posición correcta o no.</a:t>
            </a:r>
          </a:p>
        </p:txBody>
      </p:sp>
      <p:pic>
        <p:nvPicPr>
          <p:cNvPr id="3" name="image10.png">
            <a:extLst>
              <a:ext uri="{FF2B5EF4-FFF2-40B4-BE49-F238E27FC236}">
                <a16:creationId xmlns:a16="http://schemas.microsoft.com/office/drawing/2014/main" id="{A3F48E99-0C63-EFAB-A897-B8948C5660A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246812" y="1828800"/>
            <a:ext cx="5680247" cy="33283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6675-D07C-691D-D73E-922AEDE5E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54674C9-4693-74C3-1C27-91E63B62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Banderas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78FDD64-EF40-766B-55E8-70CD3DBF6B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Es un juego de adivinar la bandera del país, tienes 3 intentos por bandera.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CE53264-569C-6050-AAC7-3BEAE9AC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1619316"/>
            <a:ext cx="4708734" cy="460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6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1B07F-E39B-CC32-DB5E-963A6BC50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7CAD1A9-B121-D26A-246A-143C2F2B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Conecta 4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68B998E-3266-BCB3-6B10-AA6E3D8E2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Es un juego que consiste en unir cuatro países por una característica común que todos compartan, como pueden ser el continente, idioma oficial o forma de gobierno.</a:t>
            </a:r>
          </a:p>
        </p:txBody>
      </p:sp>
      <p:pic>
        <p:nvPicPr>
          <p:cNvPr id="7" name="image7.png">
            <a:extLst>
              <a:ext uri="{FF2B5EF4-FFF2-40B4-BE49-F238E27FC236}">
                <a16:creationId xmlns:a16="http://schemas.microsoft.com/office/drawing/2014/main" id="{CEB0F122-CA60-0F0F-5989-ECCC3A25981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54452" y="1196752"/>
            <a:ext cx="5006480" cy="46965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2943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Estructura de datos </a:t>
            </a:r>
          </a:p>
        </p:txBody>
      </p:sp>
      <p:sp>
        <p:nvSpPr>
          <p:cNvPr id="9" name="Marcador de posición de contenido 8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En cuantos los datos almacenados en MySQL solo se usan 3 tablas, usuarios, países y agrupación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03F10E-A455-C1FB-47EF-48F939D6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3068960"/>
            <a:ext cx="769727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Complicaciones 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La primera idea era usar Angular.</a:t>
            </a:r>
          </a:p>
          <a:p>
            <a:pPr rtl="0"/>
            <a:r>
              <a:rPr lang="es-ES" dirty="0"/>
              <a:t>Uso de mapas </a:t>
            </a:r>
            <a:r>
              <a:rPr lang="es-ES" dirty="0" err="1"/>
              <a:t>svg</a:t>
            </a:r>
            <a:r>
              <a:rPr lang="es-ES" dirty="0"/>
              <a:t> en </a:t>
            </a:r>
            <a:r>
              <a:rPr lang="es-ES" dirty="0" err="1"/>
              <a:t>js</a:t>
            </a:r>
            <a:r>
              <a:rPr lang="es-ES" dirty="0"/>
              <a:t> </a:t>
            </a:r>
          </a:p>
          <a:p>
            <a:pPr rtl="0"/>
            <a:r>
              <a:rPr lang="es-ES" dirty="0"/>
              <a:t>Diseño responsive</a:t>
            </a:r>
          </a:p>
          <a:p>
            <a:pPr rtl="0"/>
            <a:r>
              <a:rPr lang="es-ES" dirty="0"/>
              <a:t>Validaciones de los juegos y actualización de rachas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6E32318-A743-7B3D-C864-235B37001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2490712"/>
            <a:ext cx="4182111" cy="23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informe de paí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906_TF03460629.potx" id="{109AFAB4-4138-49A9-9A31-27D3560830AE}" vid="{0E88772D-D141-47F8-94A1-10D0B0B196E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informes por país</Template>
  <TotalTime>132</TotalTime>
  <Words>399</Words>
  <Application>Microsoft Office PowerPoint</Application>
  <PresentationFormat>Personalizado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Presentación de informe de país</vt:lpstr>
      <vt:lpstr>GEO GUIZZ</vt:lpstr>
      <vt:lpstr>¿Qué es el GEOGuizz?</vt:lpstr>
      <vt:lpstr>¿Qué tecnología Sean usado?</vt:lpstr>
      <vt:lpstr>Estructura de la aplicación </vt:lpstr>
      <vt:lpstr>Wordle</vt:lpstr>
      <vt:lpstr>Banderas</vt:lpstr>
      <vt:lpstr>Conecta 4</vt:lpstr>
      <vt:lpstr>Estructura de datos </vt:lpstr>
      <vt:lpstr>Complicaciones </vt:lpstr>
      <vt:lpstr>Futuras mejoras</vt:lpstr>
      <vt:lpstr>Conclusiones 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Vinicius</dc:creator>
  <cp:lastModifiedBy>Nicolas Vinicius</cp:lastModifiedBy>
  <cp:revision>1</cp:revision>
  <dcterms:created xsi:type="dcterms:W3CDTF">2025-05-19T13:55:15Z</dcterms:created>
  <dcterms:modified xsi:type="dcterms:W3CDTF">2025-05-19T16:07:39Z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