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Moraes" initials="VM" lastIdx="1" clrIdx="0">
    <p:extLst>
      <p:ext uri="{19B8F6BF-5375-455C-9EA6-DF929625EA0E}">
        <p15:presenceInfo xmlns:p15="http://schemas.microsoft.com/office/powerpoint/2012/main" userId="20893c956665b2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28"/>
    <a:srgbClr val="E63700"/>
    <a:srgbClr val="FF4A12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A881-65A8-4966-966F-3816F6E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C77B4-C89F-40A9-98F7-B9C571FE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411F3-1EFB-44BE-8741-BEE25A20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7B697-B977-4ED0-B48F-FF4FF909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EBE6C-7C93-47A3-81B9-84AAC8EB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4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E38F6-C5AB-4CED-BDBF-E3F5AA6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EBC07-61C6-465B-8F29-08DCF87E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9520-5B52-456A-B599-D8BD4045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D9320-A47F-4105-BE1E-3A38827B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A0647-C45C-4496-8089-5A693C3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7C14F-EB26-4A97-9C10-12A531D8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3FE09-15A3-47CE-B05D-9C7A74F2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2D4C0-9506-4664-8655-4240E3A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1462C-7B80-4A2A-88CB-92C1D0F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08278-9E84-4720-987F-DD2545D6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22BC-F694-4EDF-AF5A-3573282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EE86C-634C-4EB4-B099-646026EE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26F30-3E74-4D38-95CE-D9BB554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E66F4-D4C3-4344-83AF-DD44E91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7D051-5D97-42B0-A0D9-5FF3615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7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C097-95B4-4614-A43F-506EC504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E8D35-27F6-423E-8CA3-B4B1CB65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BFE41-485C-4F63-8B09-FD9A5D7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59391-5D7B-4335-93D0-CC6B534E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0A833-6762-40DF-960E-617BDDA0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14E87-57FB-4215-935A-1B08D3F1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8EAC5-2A66-4305-80D1-BD035B671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9E2C0-DF53-4259-AB66-9BF58177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5A8B0B-386B-43E6-998C-8A34DCF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18857-11C7-47F8-9472-79E74C33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67BF6-293E-457B-A503-FB47880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9CDBC-B6A6-45C9-A139-0337792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83F72-8EFA-4CCA-9BA0-D860EFEE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E21427-AEEC-46CA-8BEB-4C970BC8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B47EE2-7896-4B9D-B66B-9845B056D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23BB01-3ED3-4C1F-939C-5BFCBBEB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78E0F8-C677-4FB4-8399-1C1BA8FA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437E3E-E558-43A0-873F-4DD711CC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6C257-6F45-45E0-B5F3-95BE2219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E95AB-7CFF-4ABD-AFD8-FF74F7A4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E7F64B-7628-4F7A-8DDD-390C56E7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884004-E746-43C7-BF9A-886A8D1F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351BB3-672E-44EA-8755-C380E4F3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5B91A4-2A8C-418C-9477-B897BED7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E55FD7-2887-46C3-AA78-A86EF28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DF7C0-6CC6-44DF-9583-758161C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4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62832-A2E6-4BAE-9ABB-E5A843C1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D3E30-DD04-48A4-B0CF-132A2383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112B9C-1959-4458-9DA1-5728EAF1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A2877-1A43-47F3-B1E3-533F4AD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8A0403-9969-46A8-879D-E7CDD7B2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EC8010-E6BE-42C3-8760-79A69E5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09BA2-FA54-498C-A88E-2519AD11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C50A87-F331-486C-857D-B38C10560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82CA1-728C-41C7-8589-B9F810D4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A0D51-AB0F-43F0-9AD0-D24025F4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6F3FB-449E-4C62-A5FB-E92C7E66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BE1450-AE76-4222-A905-552F4373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BE7E6A-B4BC-43C9-A997-E76AD9A5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B5DB-5B7C-4757-890B-F15C49CE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93E25-90B5-48F9-A96B-8923480F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0EB6-9D03-4290-A410-B340039106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031F9-2F61-4547-A867-4D2D0302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2DC84-3EF6-4CA5-A3E4-F3911359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sv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sv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5E7DE8-DDB8-40AA-99AA-A00301DC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5"/>
          <a:stretch/>
        </p:blipFill>
        <p:spPr>
          <a:xfrm>
            <a:off x="4929809" y="0"/>
            <a:ext cx="726219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D813-A741-498F-B739-FAB5BAAD9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9"/>
          <a:stretch/>
        </p:blipFill>
        <p:spPr>
          <a:xfrm>
            <a:off x="5088835" y="-1"/>
            <a:ext cx="7103163" cy="68579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0B5785-AFCF-45FB-B8F7-E0C52560B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7885043" y="2266122"/>
            <a:ext cx="4134680" cy="28889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4B321C5-78E4-400F-9236-A1AB317FC181}"/>
              </a:ext>
            </a:extLst>
          </p:cNvPr>
          <p:cNvSpPr txBox="1"/>
          <p:nvPr/>
        </p:nvSpPr>
        <p:spPr>
          <a:xfrm>
            <a:off x="172277" y="2782667"/>
            <a:ext cx="662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PORTAS LÓGICAS PRINCIPAIS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DE977-D4AE-4D12-BB1C-0CE14D64A174}"/>
              </a:ext>
            </a:extLst>
          </p:cNvPr>
          <p:cNvSpPr txBox="1"/>
          <p:nvPr/>
        </p:nvSpPr>
        <p:spPr>
          <a:xfrm>
            <a:off x="2272852" y="3341277"/>
            <a:ext cx="24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Profª</a:t>
            </a:r>
            <a:r>
              <a:rPr lang="pt-BR" b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Carmen Propp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92506C-F88B-4E55-8B54-868336E913A9}"/>
              </a:ext>
            </a:extLst>
          </p:cNvPr>
          <p:cNvSpPr txBox="1"/>
          <p:nvPr/>
        </p:nvSpPr>
        <p:spPr>
          <a:xfrm>
            <a:off x="8481392" y="6396335"/>
            <a:ext cx="357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ELETRÔNICA DIGITAL I</a:t>
            </a:r>
          </a:p>
        </p:txBody>
      </p:sp>
    </p:spTree>
    <p:extLst>
      <p:ext uri="{BB962C8B-B14F-4D97-AF65-F5344CB8AC3E}">
        <p14:creationId xmlns:p14="http://schemas.microsoft.com/office/powerpoint/2010/main" val="14929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áfico 29">
            <a:extLst>
              <a:ext uri="{FF2B5EF4-FFF2-40B4-BE49-F238E27FC236}">
                <a16:creationId xmlns:a16="http://schemas.microsoft.com/office/drawing/2014/main" id="{33DF6470-88DC-4A91-9CDA-EF261C01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780" y="108739"/>
            <a:ext cx="5400000" cy="54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537A5F-3FC8-435C-884B-B86BDAEA16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7"/>
          <a:stretch/>
        </p:blipFill>
        <p:spPr>
          <a:xfrm>
            <a:off x="1" y="5963478"/>
            <a:ext cx="12191999" cy="8945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EAE37E-5956-492D-82D2-37D80845CE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2"/>
          <a:stretch/>
        </p:blipFill>
        <p:spPr>
          <a:xfrm>
            <a:off x="0" y="6109252"/>
            <a:ext cx="12191999" cy="748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733C-C9A5-4973-BEF7-57DBBEE02A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1" t="89082" r="1381"/>
          <a:stretch/>
        </p:blipFill>
        <p:spPr>
          <a:xfrm>
            <a:off x="10768084" y="6109252"/>
            <a:ext cx="1255594" cy="7487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3F1776-72B8-405B-9BA1-F27633543400}"/>
              </a:ext>
            </a:extLst>
          </p:cNvPr>
          <p:cNvSpPr txBox="1"/>
          <p:nvPr/>
        </p:nvSpPr>
        <p:spPr>
          <a:xfrm>
            <a:off x="1088952" y="446973"/>
            <a:ext cx="283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 AND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A50CD-B0DB-44B9-A8C2-CF72B5F7842C}"/>
              </a:ext>
            </a:extLst>
          </p:cNvPr>
          <p:cNvSpPr txBox="1"/>
          <p:nvPr/>
        </p:nvSpPr>
        <p:spPr>
          <a:xfrm>
            <a:off x="251791" y="1166191"/>
            <a:ext cx="450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  É aquela que executa a função de multiplicação entre as variaveis de entrada. </a:t>
            </a:r>
            <a:r>
              <a:rPr lang="pt-BR" b="1" dirty="0"/>
              <a:t>Somente</a:t>
            </a:r>
            <a:r>
              <a:rPr lang="pt-BR" dirty="0"/>
              <a:t> sairá o valor 1 na saída, </a:t>
            </a:r>
            <a:r>
              <a:rPr lang="pt-BR" b="1" dirty="0"/>
              <a:t>quando ambas entradas forem iguais a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/>
              <p:nvPr/>
            </p:nvSpPr>
            <p:spPr>
              <a:xfrm>
                <a:off x="251791" y="2439407"/>
                <a:ext cx="315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Expressão booleana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2439407"/>
                <a:ext cx="3150991" cy="369332"/>
              </a:xfrm>
              <a:prstGeom prst="rect">
                <a:avLst/>
              </a:prstGeom>
              <a:blipFill>
                <a:blip r:embed="rId7"/>
                <a:stretch>
                  <a:fillRect l="-154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áfico 24">
            <a:extLst>
              <a:ext uri="{FF2B5EF4-FFF2-40B4-BE49-F238E27FC236}">
                <a16:creationId xmlns:a16="http://schemas.microsoft.com/office/drawing/2014/main" id="{42E33F3A-EC85-45BB-B087-3E3C70A2B4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489" t="39759" r="25617" b="39498"/>
          <a:stretch/>
        </p:blipFill>
        <p:spPr>
          <a:xfrm>
            <a:off x="1624550" y="3055620"/>
            <a:ext cx="1760220" cy="746760"/>
          </a:xfrm>
          <a:prstGeom prst="rect">
            <a:avLst/>
          </a:prstGeom>
        </p:spPr>
      </p:pic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12FE358C-8E23-4CB1-B31E-18733601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10247"/>
              </p:ext>
            </p:extLst>
          </p:nvPr>
        </p:nvGraphicFramePr>
        <p:xfrm>
          <a:off x="251791" y="3947160"/>
          <a:ext cx="4536000" cy="1835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1984321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41916157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5480694"/>
                    </a:ext>
                  </a:extLst>
                </a:gridCol>
              </a:tblGrid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7244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735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59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370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1181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BD13839F-AACE-41C7-AA38-04167837FBE7}"/>
              </a:ext>
            </a:extLst>
          </p:cNvPr>
          <p:cNvSpPr txBox="1"/>
          <p:nvPr/>
        </p:nvSpPr>
        <p:spPr>
          <a:xfrm>
            <a:off x="8767145" y="4865105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CIRCUITO EQUIVALENTE</a:t>
            </a:r>
          </a:p>
        </p:txBody>
      </p:sp>
    </p:spTree>
    <p:extLst>
      <p:ext uri="{BB962C8B-B14F-4D97-AF65-F5344CB8AC3E}">
        <p14:creationId xmlns:p14="http://schemas.microsoft.com/office/powerpoint/2010/main" val="15703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6593EF-A855-41CF-B131-7A95E101C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780" y="108739"/>
            <a:ext cx="5400000" cy="54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537A5F-3FC8-435C-884B-B86BDAEA16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7"/>
          <a:stretch/>
        </p:blipFill>
        <p:spPr>
          <a:xfrm>
            <a:off x="1" y="5963478"/>
            <a:ext cx="12191999" cy="8945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EAE37E-5956-492D-82D2-37D80845CE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2"/>
          <a:stretch/>
        </p:blipFill>
        <p:spPr>
          <a:xfrm>
            <a:off x="0" y="6109252"/>
            <a:ext cx="12191999" cy="748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733C-C9A5-4973-BEF7-57DBBEE02A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1" t="89082" r="1381"/>
          <a:stretch/>
        </p:blipFill>
        <p:spPr>
          <a:xfrm>
            <a:off x="10768084" y="6109252"/>
            <a:ext cx="1255594" cy="7487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3F1776-72B8-405B-9BA1-F27633543400}"/>
              </a:ext>
            </a:extLst>
          </p:cNvPr>
          <p:cNvSpPr txBox="1"/>
          <p:nvPr/>
        </p:nvSpPr>
        <p:spPr>
          <a:xfrm>
            <a:off x="1083858" y="446973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 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A50CD-B0DB-44B9-A8C2-CF72B5F7842C}"/>
              </a:ext>
            </a:extLst>
          </p:cNvPr>
          <p:cNvSpPr txBox="1"/>
          <p:nvPr/>
        </p:nvSpPr>
        <p:spPr>
          <a:xfrm>
            <a:off x="251791" y="1166191"/>
            <a:ext cx="450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É aquele que executa a função OU, se não.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Somente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sairá o valor 0,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quando ambas as entradas forem iguais a 0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 Toda vez que uma das entradas assumir o valor 1, a saida será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/>
              <p:nvPr/>
            </p:nvSpPr>
            <p:spPr>
              <a:xfrm>
                <a:off x="251791" y="2607267"/>
                <a:ext cx="3211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Expressão booleana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2607267"/>
                <a:ext cx="3211905" cy="369332"/>
              </a:xfrm>
              <a:prstGeom prst="rect">
                <a:avLst/>
              </a:prstGeom>
              <a:blipFill>
                <a:blip r:embed="rId7"/>
                <a:stretch>
                  <a:fillRect l="-1518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12FE358C-8E23-4CB1-B31E-18733601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67153"/>
              </p:ext>
            </p:extLst>
          </p:nvPr>
        </p:nvGraphicFramePr>
        <p:xfrm>
          <a:off x="251791" y="4013420"/>
          <a:ext cx="4536000" cy="1835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1984321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41916157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5480694"/>
                    </a:ext>
                  </a:extLst>
                </a:gridCol>
              </a:tblGrid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7244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735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59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370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11814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6A9112C6-7193-49D7-9355-25A51B83EE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950" t="39357" r="20544" b="39604"/>
          <a:stretch/>
        </p:blipFill>
        <p:spPr>
          <a:xfrm>
            <a:off x="1676169" y="3071609"/>
            <a:ext cx="1753415" cy="7452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1CD6BA-A6F3-48E9-899F-ADDC93FDCF04}"/>
              </a:ext>
            </a:extLst>
          </p:cNvPr>
          <p:cNvSpPr txBox="1"/>
          <p:nvPr/>
        </p:nvSpPr>
        <p:spPr>
          <a:xfrm>
            <a:off x="8767145" y="4865105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CIRCUITO EQUIVALENTE</a:t>
            </a:r>
          </a:p>
        </p:txBody>
      </p:sp>
    </p:spTree>
    <p:extLst>
      <p:ext uri="{BB962C8B-B14F-4D97-AF65-F5344CB8AC3E}">
        <p14:creationId xmlns:p14="http://schemas.microsoft.com/office/powerpoint/2010/main" val="38239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17">
            <a:extLst>
              <a:ext uri="{FF2B5EF4-FFF2-40B4-BE49-F238E27FC236}">
                <a16:creationId xmlns:a16="http://schemas.microsoft.com/office/drawing/2014/main" id="{F04AF8FC-B491-4CF0-9C33-305BBA926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780" y="108739"/>
            <a:ext cx="5400000" cy="54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537A5F-3FC8-435C-884B-B86BDAEA16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7"/>
          <a:stretch/>
        </p:blipFill>
        <p:spPr>
          <a:xfrm>
            <a:off x="1" y="5963478"/>
            <a:ext cx="12191999" cy="8945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EAE37E-5956-492D-82D2-37D80845CE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2"/>
          <a:stretch/>
        </p:blipFill>
        <p:spPr>
          <a:xfrm>
            <a:off x="0" y="6109252"/>
            <a:ext cx="12191999" cy="748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733C-C9A5-4973-BEF7-57DBBEE02A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1" t="89082" r="1381"/>
          <a:stretch/>
        </p:blipFill>
        <p:spPr>
          <a:xfrm>
            <a:off x="10768084" y="6109252"/>
            <a:ext cx="1255594" cy="7487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A50CD-B0DB-44B9-A8C2-CF72B5F7842C}"/>
              </a:ext>
            </a:extLst>
          </p:cNvPr>
          <p:cNvSpPr txBox="1"/>
          <p:nvPr/>
        </p:nvSpPr>
        <p:spPr>
          <a:xfrm>
            <a:off x="251791" y="1166191"/>
            <a:ext cx="450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É aquela que executa a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função de negação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ou seja, quando houver 1 na entrada, a saida assumirá 0 e vice-versa.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/>
              <p:nvPr/>
            </p:nvSpPr>
            <p:spPr>
              <a:xfrm>
                <a:off x="251791" y="2162408"/>
                <a:ext cx="278024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Expressão booleana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2162408"/>
                <a:ext cx="2780248" cy="369909"/>
              </a:xfrm>
              <a:prstGeom prst="rect">
                <a:avLst/>
              </a:prstGeom>
              <a:blipFill>
                <a:blip r:embed="rId7"/>
                <a:stretch>
                  <a:fillRect l="-1754" t="-8333" r="-8991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12FE358C-8E23-4CB1-B31E-18733601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00138"/>
              </p:ext>
            </p:extLst>
          </p:nvPr>
        </p:nvGraphicFramePr>
        <p:xfrm>
          <a:off x="960983" y="3776203"/>
          <a:ext cx="3024000" cy="1100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141916157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5480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7244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735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597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F6E53E-10EA-4F55-AC0C-FBDA0ADA43D5}"/>
              </a:ext>
            </a:extLst>
          </p:cNvPr>
          <p:cNvSpPr txBox="1"/>
          <p:nvPr/>
        </p:nvSpPr>
        <p:spPr>
          <a:xfrm>
            <a:off x="1088952" y="446973"/>
            <a:ext cx="276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 NOT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61734CBF-D1F2-4420-8E0C-C8A5E7F8D6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5225" t="41678" r="34824" b="42110"/>
          <a:stretch/>
        </p:blipFill>
        <p:spPr>
          <a:xfrm>
            <a:off x="1784670" y="2677514"/>
            <a:ext cx="1376627" cy="7452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BA642D-F35F-4F16-9F7E-5610C0959C0F}"/>
              </a:ext>
            </a:extLst>
          </p:cNvPr>
          <p:cNvSpPr txBox="1"/>
          <p:nvPr/>
        </p:nvSpPr>
        <p:spPr>
          <a:xfrm>
            <a:off x="8767145" y="4865105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CIRCUITO EQUIVALENTE</a:t>
            </a:r>
          </a:p>
        </p:txBody>
      </p:sp>
    </p:spTree>
    <p:extLst>
      <p:ext uri="{BB962C8B-B14F-4D97-AF65-F5344CB8AC3E}">
        <p14:creationId xmlns:p14="http://schemas.microsoft.com/office/powerpoint/2010/main" val="4897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88AE4B2-0C32-465B-8FF5-DB5DC636D480}"/>
              </a:ext>
            </a:extLst>
          </p:cNvPr>
          <p:cNvSpPr/>
          <p:nvPr/>
        </p:nvSpPr>
        <p:spPr>
          <a:xfrm>
            <a:off x="19878" y="0"/>
            <a:ext cx="12172122" cy="6858000"/>
          </a:xfrm>
          <a:prstGeom prst="rect">
            <a:avLst/>
          </a:prstGeom>
          <a:gradFill flip="none" rotWithShape="1">
            <a:gsLst>
              <a:gs pos="0">
                <a:srgbClr val="E63700"/>
              </a:gs>
              <a:gs pos="100000">
                <a:srgbClr val="FF6428"/>
              </a:gs>
            </a:gsLst>
            <a:lin ang="135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8334A8-96EC-4BC6-AFD6-478663150E83}"/>
              </a:ext>
            </a:extLst>
          </p:cNvPr>
          <p:cNvSpPr txBox="1"/>
          <p:nvPr/>
        </p:nvSpPr>
        <p:spPr>
          <a:xfrm>
            <a:off x="4484724" y="3429000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 PELA ATENÇÃO!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31F0ED-C109-4BD6-A4E7-D461E6AD8F26}"/>
              </a:ext>
            </a:extLst>
          </p:cNvPr>
          <p:cNvSpPr txBox="1"/>
          <p:nvPr/>
        </p:nvSpPr>
        <p:spPr>
          <a:xfrm>
            <a:off x="3922263" y="6256601"/>
            <a:ext cx="436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Produzido por: Tec. E.E Vinicus Moraes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B3C542-E00F-4C60-9285-CA8A8542E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4038597" y="307959"/>
            <a:ext cx="4134680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193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Moraes</dc:creator>
  <cp:lastModifiedBy>Vinicius Moraes</cp:lastModifiedBy>
  <cp:revision>14</cp:revision>
  <dcterms:created xsi:type="dcterms:W3CDTF">2021-04-06T18:11:27Z</dcterms:created>
  <dcterms:modified xsi:type="dcterms:W3CDTF">2021-04-06T23:11:39Z</dcterms:modified>
</cp:coreProperties>
</file>