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icius Moraes" initials="VM" lastIdx="1" clrIdx="0">
    <p:extLst>
      <p:ext uri="{19B8F6BF-5375-455C-9EA6-DF929625EA0E}">
        <p15:presenceInfo xmlns:p15="http://schemas.microsoft.com/office/powerpoint/2012/main" userId="20893c956665b2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428"/>
    <a:srgbClr val="E63700"/>
    <a:srgbClr val="FF4A12"/>
    <a:srgbClr val="585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DA881-65A8-4966-966F-3816F6E7D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FC77B4-C89F-40A9-98F7-B9C571FE5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F411F3-1EFB-44BE-8741-BEE25A203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0EB6-9D03-4290-A410-B34003910629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67B697-B977-4ED0-B48F-FF4FF909D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6EBE6C-7C93-47A3-81B9-84AAC8EB6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2360-D776-4990-8DE5-E8D465290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44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E38F6-C5AB-4CED-BDBF-E3F5AA661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6EBC07-61C6-465B-8F29-08DCF87E9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DD9520-5B52-456A-B599-D8BD40451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0EB6-9D03-4290-A410-B34003910629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0D9320-A47F-4105-BE1E-3A38827B6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0A0647-C45C-4496-8089-5A693C37C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2360-D776-4990-8DE5-E8D465290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2478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A7C14F-EB26-4A97-9C10-12A531D85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A03FE09-15A3-47CE-B05D-9C7A74F20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52D4C0-9506-4664-8655-4240E3A9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0EB6-9D03-4290-A410-B34003910629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31462C-7B80-4A2A-88CB-92C1D0F9A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308278-9E84-4720-987F-DD2545D6A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2360-D776-4990-8DE5-E8D465290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04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C22BC-F694-4EDF-AF5A-3573282B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5EE86C-634C-4EB4-B099-646026EEE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126F30-3E74-4D38-95CE-D9BB5542E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0EB6-9D03-4290-A410-B34003910629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BE66F4-D4C3-4344-83AF-DD44E9170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67D051-5D97-42B0-A0D9-5FF3615CE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2360-D776-4990-8DE5-E8D465290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78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26C097-95B4-4614-A43F-506EC5049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1E8D35-27F6-423E-8CA3-B4B1CB651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ABFE41-485C-4F63-8B09-FD9A5D795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0EB6-9D03-4290-A410-B34003910629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659391-5D7B-4335-93D0-CC6B534EF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B0A833-6762-40DF-960E-617BDDA00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2360-D776-4990-8DE5-E8D465290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91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14E87-57FB-4215-935A-1B08D3F17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48EAC5-2A66-4305-80D1-BD035B671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89E2C0-DF53-4259-AB66-9BF581770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5A8B0B-386B-43E6-998C-8A34DCF05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0EB6-9D03-4290-A410-B34003910629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718857-11C7-47F8-9472-79E74C33D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867BF6-293E-457B-A503-FB47880B1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2360-D776-4990-8DE5-E8D465290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7535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39CDBC-B6A6-45C9-A139-03377921C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F83F72-8EFA-4CCA-9BA0-D860EFEE0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AE21427-AEEC-46CA-8BEB-4C970BC80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4B47EE2-7896-4B9D-B66B-9845B056D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B23BB01-3ED3-4C1F-939C-5BFCBBEBDD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F78E0F8-C677-4FB4-8399-1C1BA8FA8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0EB6-9D03-4290-A410-B34003910629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7437E3E-E558-43A0-873F-4DD711CC7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026C257-6F45-45E0-B5F3-95BE2219A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2360-D776-4990-8DE5-E8D465290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8934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E95AB-7CFF-4ABD-AFD8-FF74F7A4C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CE7F64B-7628-4F7A-8DDD-390C56E78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0EB6-9D03-4290-A410-B34003910629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0884004-E746-43C7-BF9A-886A8D1F8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3351BB3-672E-44EA-8755-C380E4F37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2360-D776-4990-8DE5-E8D465290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48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E5B91A4-2A8C-418C-9477-B897BED71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0EB6-9D03-4290-A410-B34003910629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5E55FD7-2887-46C3-AA78-A86EF2882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33DF7C0-6CC6-44DF-9583-758161C9A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2360-D776-4990-8DE5-E8D465290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422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F62832-A2E6-4BAE-9ABB-E5A843C11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AD3E30-DD04-48A4-B0CF-132A2383F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A112B9C-1959-4458-9DA1-5728EAF19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EA2877-1A43-47F3-B1E3-533F4AD85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0EB6-9D03-4290-A410-B34003910629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8A0403-9969-46A8-879D-E7CDD7B2A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EC8010-E6BE-42C3-8760-79A69E55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2360-D776-4990-8DE5-E8D465290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120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309BA2-FA54-498C-A88E-2519AD111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BC50A87-F331-486C-857D-B38C10560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4982CA1-728C-41C7-8589-B9F810D41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5EA0D51-AB0F-43F0-9AD0-D24025F41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0EB6-9D03-4290-A410-B34003910629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46F3FB-449E-4C62-A5FB-E92C7E660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BE1450-AE76-4222-A905-552F4373C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2360-D776-4990-8DE5-E8D465290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004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6BE7E6A-B4BC-43C9-A997-E76AD9A5F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D4B5DB-5B7C-4757-890B-F15C49CE1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593E25-90B5-48F9-A96B-8923480F54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F0EB6-9D03-4290-A410-B34003910629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E031F9-2F61-4547-A867-4D2D0302A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22DC84-3EF6-4CA5-A3E4-F3911359B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22360-D776-4990-8DE5-E8D465290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2302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svg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35E7DE8-DDB8-40AA-99AA-A00301DC2F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35"/>
          <a:stretch/>
        </p:blipFill>
        <p:spPr>
          <a:xfrm>
            <a:off x="4929809" y="0"/>
            <a:ext cx="726219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495D813-A741-498F-B739-FAB5BAAD98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39"/>
          <a:stretch/>
        </p:blipFill>
        <p:spPr>
          <a:xfrm>
            <a:off x="5088835" y="-1"/>
            <a:ext cx="7103163" cy="685799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C0B5785-AFCF-45FB-B8F7-E0C52560BC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75" t="33043" r="1412" b="24831"/>
          <a:stretch/>
        </p:blipFill>
        <p:spPr>
          <a:xfrm>
            <a:off x="7885043" y="2266122"/>
            <a:ext cx="4134680" cy="288897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B9BDE977-D4AE-4D12-BB1C-0CE14D64A174}"/>
              </a:ext>
            </a:extLst>
          </p:cNvPr>
          <p:cNvSpPr txBox="1"/>
          <p:nvPr/>
        </p:nvSpPr>
        <p:spPr>
          <a:xfrm>
            <a:off x="2272852" y="3341277"/>
            <a:ext cx="2421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rgbClr val="58585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Profª</a:t>
            </a:r>
            <a:r>
              <a:rPr lang="pt-BR" b="1" dirty="0">
                <a:solidFill>
                  <a:srgbClr val="58585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Carmen Propp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992506C-F88B-4E55-8B54-868336E913A9}"/>
              </a:ext>
            </a:extLst>
          </p:cNvPr>
          <p:cNvSpPr txBox="1"/>
          <p:nvPr/>
        </p:nvSpPr>
        <p:spPr>
          <a:xfrm>
            <a:off x="8481392" y="6396335"/>
            <a:ext cx="3575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ELETRÔNICA DIGITAL I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2B2CF3F-6F78-4739-80B2-014C4772EFF0}"/>
              </a:ext>
            </a:extLst>
          </p:cNvPr>
          <p:cNvSpPr txBox="1"/>
          <p:nvPr/>
        </p:nvSpPr>
        <p:spPr>
          <a:xfrm>
            <a:off x="172277" y="2265829"/>
            <a:ext cx="66222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PORTAS LÓGICAS PRINCIPAIS</a:t>
            </a:r>
          </a:p>
          <a:p>
            <a:pPr algn="ctr"/>
            <a:r>
              <a:rPr lang="pt-BR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49296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1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A76593EF-A855-41CF-B131-7A95E101C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9780" y="108739"/>
            <a:ext cx="5400000" cy="5400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A537A5F-3FC8-435C-884B-B86BDAEA164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957"/>
          <a:stretch/>
        </p:blipFill>
        <p:spPr>
          <a:xfrm>
            <a:off x="1" y="5963478"/>
            <a:ext cx="12191999" cy="89452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EEAE37E-5956-492D-82D2-37D80845CE3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82"/>
          <a:stretch/>
        </p:blipFill>
        <p:spPr>
          <a:xfrm>
            <a:off x="0" y="6109252"/>
            <a:ext cx="12191999" cy="74874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D38733C-C9A5-4973-BEF7-57DBBEE02AD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21" t="89082" r="1381"/>
          <a:stretch/>
        </p:blipFill>
        <p:spPr>
          <a:xfrm>
            <a:off x="10768084" y="6109252"/>
            <a:ext cx="1255594" cy="74874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E3F1776-72B8-405B-9BA1-F27633543400}"/>
              </a:ext>
            </a:extLst>
          </p:cNvPr>
          <p:cNvSpPr txBox="1"/>
          <p:nvPr/>
        </p:nvSpPr>
        <p:spPr>
          <a:xfrm>
            <a:off x="1083858" y="446973"/>
            <a:ext cx="2451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PORTA OR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5FA50CD-B0DB-44B9-A8C2-CF72B5F7842C}"/>
              </a:ext>
            </a:extLst>
          </p:cNvPr>
          <p:cNvSpPr txBox="1"/>
          <p:nvPr/>
        </p:nvSpPr>
        <p:spPr>
          <a:xfrm>
            <a:off x="251791" y="1166191"/>
            <a:ext cx="45057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 É aquele que executa a função OU, se não. </a:t>
            </a:r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Somente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sairá o valor 0, </a:t>
            </a:r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quando ambas as entradas forem iguais a 0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. Toda vez que uma das entradas assumir o valor 1, a saida será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E5B3B6ED-A2FF-4B1F-B927-7A0A5AB011B1}"/>
                  </a:ext>
                </a:extLst>
              </p:cNvPr>
              <p:cNvSpPr txBox="1"/>
              <p:nvPr/>
            </p:nvSpPr>
            <p:spPr>
              <a:xfrm>
                <a:off x="251791" y="2607267"/>
                <a:ext cx="3211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/>
                  <a:t>Expressão booleana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E5B3B6ED-A2FF-4B1F-B927-7A0A5AB01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91" y="2607267"/>
                <a:ext cx="3211905" cy="369332"/>
              </a:xfrm>
              <a:prstGeom prst="rect">
                <a:avLst/>
              </a:prstGeom>
              <a:blipFill>
                <a:blip r:embed="rId7"/>
                <a:stretch>
                  <a:fillRect l="-1518" t="-10000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Tabela 26">
            <a:extLst>
              <a:ext uri="{FF2B5EF4-FFF2-40B4-BE49-F238E27FC236}">
                <a16:creationId xmlns:a16="http://schemas.microsoft.com/office/drawing/2014/main" id="{12FE358C-8E23-4CB1-B31E-1873360147DD}"/>
              </a:ext>
            </a:extLst>
          </p:cNvPr>
          <p:cNvGraphicFramePr>
            <a:graphicFrameLocks noGrp="1"/>
          </p:cNvGraphicFramePr>
          <p:nvPr/>
        </p:nvGraphicFramePr>
        <p:xfrm>
          <a:off x="251791" y="4013420"/>
          <a:ext cx="4536000" cy="18358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12000">
                  <a:extLst>
                    <a:ext uri="{9D8B030D-6E8A-4147-A177-3AD203B41FA5}">
                      <a16:colId xmlns:a16="http://schemas.microsoft.com/office/drawing/2014/main" val="19843213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419161577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35480694"/>
                    </a:ext>
                  </a:extLst>
                </a:gridCol>
              </a:tblGrid>
              <a:tr h="36717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772447"/>
                  </a:ext>
                </a:extLst>
              </a:tr>
              <a:tr h="36717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957352"/>
                  </a:ext>
                </a:extLst>
              </a:tr>
              <a:tr h="36717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43597"/>
                  </a:ext>
                </a:extLst>
              </a:tr>
              <a:tr h="36717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73702"/>
                  </a:ext>
                </a:extLst>
              </a:tr>
              <a:tr h="36717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411814"/>
                  </a:ext>
                </a:extLst>
              </a:tr>
            </a:tbl>
          </a:graphicData>
        </a:graphic>
      </p:graphicFrame>
      <p:pic>
        <p:nvPicPr>
          <p:cNvPr id="4" name="Gráfico 3">
            <a:extLst>
              <a:ext uri="{FF2B5EF4-FFF2-40B4-BE49-F238E27FC236}">
                <a16:creationId xmlns:a16="http://schemas.microsoft.com/office/drawing/2014/main" id="{6A9112C6-7193-49D7-9355-25A51B83EEC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9950" t="39357" r="20544" b="39604"/>
          <a:stretch/>
        </p:blipFill>
        <p:spPr>
          <a:xfrm>
            <a:off x="1676169" y="3071609"/>
            <a:ext cx="1753415" cy="745200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591CD6BA-A6F3-48E9-899F-ADDC93FDCF04}"/>
              </a:ext>
            </a:extLst>
          </p:cNvPr>
          <p:cNvSpPr txBox="1"/>
          <p:nvPr/>
        </p:nvSpPr>
        <p:spPr>
          <a:xfrm>
            <a:off x="8767145" y="4865105"/>
            <a:ext cx="282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CIRCUITO EQUIVALENTE</a:t>
            </a:r>
          </a:p>
        </p:txBody>
      </p:sp>
    </p:spTree>
    <p:extLst>
      <p:ext uri="{BB962C8B-B14F-4D97-AF65-F5344CB8AC3E}">
        <p14:creationId xmlns:p14="http://schemas.microsoft.com/office/powerpoint/2010/main" val="75356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88AE4B2-0C32-465B-8FF5-DB5DC636D480}"/>
              </a:ext>
            </a:extLst>
          </p:cNvPr>
          <p:cNvSpPr/>
          <p:nvPr/>
        </p:nvSpPr>
        <p:spPr>
          <a:xfrm>
            <a:off x="19878" y="0"/>
            <a:ext cx="12172122" cy="6858000"/>
          </a:xfrm>
          <a:prstGeom prst="rect">
            <a:avLst/>
          </a:prstGeom>
          <a:gradFill flip="none" rotWithShape="1">
            <a:gsLst>
              <a:gs pos="0">
                <a:srgbClr val="E63700"/>
              </a:gs>
              <a:gs pos="100000">
                <a:srgbClr val="FF6428"/>
              </a:gs>
            </a:gsLst>
            <a:lin ang="13500000" scaled="1"/>
            <a:tileRect/>
          </a:gra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A8334A8-96EC-4BC6-AFD6-478663150E83}"/>
              </a:ext>
            </a:extLst>
          </p:cNvPr>
          <p:cNvSpPr txBox="1"/>
          <p:nvPr/>
        </p:nvSpPr>
        <p:spPr>
          <a:xfrm>
            <a:off x="4484724" y="3429000"/>
            <a:ext cx="3222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OBRIGADO PELA ATENÇÃO!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A31F0ED-C109-4BD6-A4E7-D461E6AD8F26}"/>
              </a:ext>
            </a:extLst>
          </p:cNvPr>
          <p:cNvSpPr txBox="1"/>
          <p:nvPr/>
        </p:nvSpPr>
        <p:spPr>
          <a:xfrm>
            <a:off x="3922263" y="6256601"/>
            <a:ext cx="436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Produzido por: Tec. E.E Vinicus Moraes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24B3C542-E00F-4C60-9285-CA8A8542E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75" t="33043" r="1412" b="24831"/>
          <a:stretch/>
        </p:blipFill>
        <p:spPr>
          <a:xfrm>
            <a:off x="4038597" y="307959"/>
            <a:ext cx="4134680" cy="288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7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94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Segoe UI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Vinicius Moraes</dc:creator>
  <cp:lastModifiedBy>Vinicius Moraes</cp:lastModifiedBy>
  <cp:revision>16</cp:revision>
  <dcterms:created xsi:type="dcterms:W3CDTF">2021-04-06T18:11:27Z</dcterms:created>
  <dcterms:modified xsi:type="dcterms:W3CDTF">2021-04-07T19:11:28Z</dcterms:modified>
</cp:coreProperties>
</file>