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E13C6-9F29-43F9-AA96-F1578684D24F}" v="145" dt="2020-08-03T15:50:49.959"/>
    <p1510:client id="{53DB1562-404A-4657-9A77-D05EF9E820CA}" v="863" dt="2020-08-03T01:49:11.650"/>
    <p1510:client id="{8A944F22-999D-4C88-93CB-D8CFDF3D2CF2}" v="330" dt="2020-08-03T02:43:58.289"/>
    <p1510:client id="{9E0ED836-F56B-4535-8E72-A5D246531E0F}" v="12" dt="2020-08-03T00:50:56.642"/>
    <p1510:client id="{A1E22758-F9F8-4A57-A18C-6B789FF157A9}" v="33" dt="2020-08-03T02:49:45.724"/>
    <p1510:client id="{D6D49972-FB2F-4D1A-8A42-550D4285D445}" v="16" dt="2020-08-03T17:21:55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6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2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143F1C06-AA8F-480B-9A2B-6536D8BE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967" y="186452"/>
            <a:ext cx="3561007" cy="12068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2" descr="Uma imagem contendo luz, tráfego, moto&#10;&#10;Descrição gerada automaticamente">
            <a:extLst>
              <a:ext uri="{FF2B5EF4-FFF2-40B4-BE49-F238E27FC236}">
                <a16:creationId xmlns:a16="http://schemas.microsoft.com/office/drawing/2014/main" id="{EAB52EBD-42F2-4A31-971C-56EF8F8B8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4" t="-367" r="5628" b="-612"/>
          <a:stretch/>
        </p:blipFill>
        <p:spPr>
          <a:xfrm>
            <a:off x="6171068" y="-44387"/>
            <a:ext cx="5966353" cy="705495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30F049-C025-408B-A1A3-E4627840BDDC}"/>
              </a:ext>
            </a:extLst>
          </p:cNvPr>
          <p:cNvSpPr txBox="1"/>
          <p:nvPr/>
        </p:nvSpPr>
        <p:spPr>
          <a:xfrm>
            <a:off x="986287" y="6003985"/>
            <a:ext cx="43678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cs typeface="Calibri"/>
              </a:rPr>
              <a:t>Vinicius Santos Guedes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343C22-7DC2-407A-95B5-5AA1DC825BC8}"/>
              </a:ext>
            </a:extLst>
          </p:cNvPr>
          <p:cNvSpPr txBox="1"/>
          <p:nvPr/>
        </p:nvSpPr>
        <p:spPr>
          <a:xfrm>
            <a:off x="137124" y="2250595"/>
            <a:ext cx="65244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Otimização da comunicação entre clientes e o Carrefour</a:t>
            </a:r>
          </a:p>
        </p:txBody>
      </p:sp>
      <p:pic>
        <p:nvPicPr>
          <p:cNvPr id="4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CB4C1D44-2662-4521-85F2-1D1D56A41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51" y="179717"/>
            <a:ext cx="2250056" cy="1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F0EE7325-FE53-46FB-84C8-4ADD3CCC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3" y="-228599"/>
            <a:ext cx="7286445" cy="7315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C1BB72-5DC7-4C97-9F40-11909918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cs typeface="Calibri Light"/>
              </a:rPr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359C9-C342-4693-A3EE-3FD5691B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4187613" cy="31432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tempo gasto em respostas a perguntas repetitiva</a:t>
            </a:r>
            <a:endParaRPr lang="pt-BR" sz="20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59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EC6F99-CDD1-4D22-BAA6-6762FFA5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415" y="1517099"/>
            <a:ext cx="4254201" cy="133663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Por que isso se torna relevante?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02C708-CFE9-4A62-8D95-C19F8ABF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396" y="3421811"/>
            <a:ext cx="4570504" cy="2594825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funcionários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realizem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tarefas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estratégicas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trabalhos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operacionais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m 5" descr="Uma imagem contendo peça de xadrez, objeto, lego&#10;&#10;Descrição gerada automaticamente">
            <a:extLst>
              <a:ext uri="{FF2B5EF4-FFF2-40B4-BE49-F238E27FC236}">
                <a16:creationId xmlns:a16="http://schemas.microsoft.com/office/drawing/2014/main" id="{39AE5EBE-98BD-4F45-B3FD-968D675C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159589"/>
            <a:ext cx="6524445" cy="6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C2527-0EA5-42F7-9CE2-7E44F17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cs typeface="Calibri Light"/>
              </a:rPr>
              <a:t>Como pode ser resolvido</a:t>
            </a:r>
            <a:endParaRPr lang="pt-BR" b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C84EA-17EC-4B3F-AA8B-2EB29952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Automatizando tarefas repetitivas e burocráticas, como dúvidas frequentes, na forma de diálogo pré-definido entre o usuário e um “robô”, ou melhor dizendo, um </a:t>
            </a:r>
            <a:r>
              <a:rPr lang="pt-BR" dirty="0" err="1">
                <a:solidFill>
                  <a:schemeClr val="bg1"/>
                </a:solidFill>
                <a:ea typeface="+mn-lt"/>
                <a:cs typeface="+mn-lt"/>
              </a:rPr>
              <a:t>chatbot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7CA08E0-98E1-40F3-A6E7-9D132D94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85" y="2848155"/>
            <a:ext cx="3648973" cy="3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B2186-E4CD-48BD-9FD7-1E7917A7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41" y="293238"/>
            <a:ext cx="4520242" cy="1339940"/>
          </a:xfrm>
        </p:spPr>
        <p:txBody>
          <a:bodyPr/>
          <a:lstStyle/>
          <a:p>
            <a:r>
              <a:rPr lang="pt-BR" dirty="0">
                <a:cs typeface="Calibri Light"/>
              </a:rPr>
              <a:t>Recursos utilizados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6844F-C4FC-41D5-AECE-F1DB1682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860" y="1710605"/>
            <a:ext cx="5555412" cy="3129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cs typeface="Calibri"/>
              </a:rPr>
              <a:t>Dialogflow</a:t>
            </a:r>
            <a:r>
              <a:rPr lang="pt-BR" dirty="0">
                <a:cs typeface="Calibri"/>
              </a:rPr>
              <a:t>;</a:t>
            </a:r>
          </a:p>
          <a:p>
            <a:r>
              <a:rPr lang="pt-BR" dirty="0">
                <a:cs typeface="Calibri"/>
              </a:rPr>
              <a:t>Node.JS;</a:t>
            </a:r>
          </a:p>
          <a:p>
            <a:r>
              <a:rPr lang="pt-BR" dirty="0" err="1">
                <a:cs typeface="Calibri"/>
              </a:rPr>
              <a:t>Telegram</a:t>
            </a:r>
            <a:r>
              <a:rPr lang="pt-BR" dirty="0">
                <a:cs typeface="Calibri"/>
              </a:rPr>
              <a:t> </a:t>
            </a:r>
            <a:r>
              <a:rPr lang="pt-BR" dirty="0" err="1">
                <a:cs typeface="Calibri"/>
              </a:rPr>
              <a:t>api</a:t>
            </a:r>
            <a:r>
              <a:rPr lang="pt-BR" dirty="0">
                <a:cs typeface="Calibri"/>
              </a:rPr>
              <a:t>;</a:t>
            </a:r>
          </a:p>
          <a:p>
            <a:r>
              <a:rPr lang="pt-BR" dirty="0" err="1">
                <a:cs typeface="Calibri"/>
              </a:rPr>
              <a:t>Api</a:t>
            </a:r>
            <a:r>
              <a:rPr lang="pt-BR" dirty="0">
                <a:cs typeface="Calibri"/>
              </a:rPr>
              <a:t> do Carrefour(</a:t>
            </a:r>
            <a:r>
              <a:rPr lang="pt-BR" dirty="0">
                <a:ea typeface="+mn-lt"/>
                <a:cs typeface="+mn-lt"/>
              </a:rPr>
              <a:t>CCI - Cadastro de Lojas</a:t>
            </a:r>
            <a:r>
              <a:rPr lang="pt-BR" dirty="0">
                <a:cs typeface="Calibri"/>
              </a:rPr>
              <a:t>);</a:t>
            </a:r>
            <a:endParaRPr lang="pt-BR" dirty="0"/>
          </a:p>
          <a:p>
            <a:r>
              <a:rPr lang="pt-BR" dirty="0" err="1">
                <a:cs typeface="Calibri"/>
              </a:rPr>
              <a:t>Api</a:t>
            </a:r>
            <a:r>
              <a:rPr lang="pt-BR" dirty="0">
                <a:cs typeface="Calibri"/>
              </a:rPr>
              <a:t> do </a:t>
            </a:r>
            <a:r>
              <a:rPr lang="pt-BR" dirty="0" err="1">
                <a:cs typeface="Calibri"/>
              </a:rPr>
              <a:t>Tomtom</a:t>
            </a:r>
            <a:r>
              <a:rPr lang="pt-BR" dirty="0">
                <a:cs typeface="Calibri"/>
              </a:rPr>
              <a:t>(geolocalização);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5" name="Imagem 5" descr="Uma imagem contendo edifício, janela, desenho&#10;&#10;Descrição gerada automaticamente">
            <a:extLst>
              <a:ext uri="{FF2B5EF4-FFF2-40B4-BE49-F238E27FC236}">
                <a16:creationId xmlns:a16="http://schemas.microsoft.com/office/drawing/2014/main" id="{62E3B81C-2950-4134-8D66-98E3C038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7" y="24887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D4ACD-0C92-4C11-8847-A2BBEF22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5" y="1847911"/>
            <a:ext cx="5998043" cy="1095601"/>
          </a:xfrm>
        </p:spPr>
        <p:txBody>
          <a:bodyPr anchor="b"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cs typeface="Calibri Light"/>
              </a:rPr>
              <a:t>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B70E9-229D-4B81-AD97-0DB68A13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85" y="3080602"/>
            <a:ext cx="5998043" cy="3681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309 intenções cadastradas;</a:t>
            </a: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Reconhece 404 produtos e 45 categorias mais procuradas pelos usuários; </a:t>
            </a:r>
            <a:endParaRPr lang="pt-BR" sz="2400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Localização utilizando a API do Carrefour;</a:t>
            </a: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Busca por endereço ou cep invés de latitude e longitude;</a:t>
            </a:r>
            <a:endParaRPr lang="pt-BR" sz="2400">
              <a:solidFill>
                <a:schemeClr val="bg1"/>
              </a:solidFill>
              <a:cs typeface="Calibri"/>
            </a:endParaRPr>
          </a:p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Pesquisas por produtos, sendo direcionado para o site </a:t>
            </a:r>
            <a:r>
              <a:rPr lang="pt-BR" sz="2400" dirty="0" err="1">
                <a:solidFill>
                  <a:schemeClr val="bg1"/>
                </a:solidFill>
                <a:ea typeface="+mn-lt"/>
                <a:cs typeface="+mn-lt"/>
              </a:rPr>
              <a:t>official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 da Carrefour.</a:t>
            </a:r>
            <a:endParaRPr lang="pt-BR" sz="2400" dirty="0">
              <a:solidFill>
                <a:schemeClr val="bg1"/>
              </a:solidFill>
              <a:cs typeface="Calibri"/>
            </a:endParaRPr>
          </a:p>
          <a:p>
            <a:endParaRPr lang="pt-BR" sz="2000">
              <a:cs typeface="Calibri"/>
            </a:endParaRPr>
          </a:p>
        </p:txBody>
      </p:sp>
      <p:pic>
        <p:nvPicPr>
          <p:cNvPr id="4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B2151C3-B4F5-4587-BC93-66405783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54" y="1012608"/>
            <a:ext cx="4836520" cy="48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D6A44-8D5D-439F-8A16-BE05DB8D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cs typeface="Calibri Light"/>
              </a:rPr>
              <a:t>Quais são os ganhos</a:t>
            </a:r>
            <a:endParaRPr lang="pt-BR" sz="4800" b="1">
              <a:solidFill>
                <a:schemeClr val="bg1"/>
              </a:solidFill>
            </a:endParaRPr>
          </a:p>
        </p:txBody>
      </p:sp>
      <p:pic>
        <p:nvPicPr>
          <p:cNvPr id="4" name="Imagem 4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B26388C8-141D-47C8-B771-43E75056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5E108-13BB-49EB-8B1B-3765D769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>
                <a:ea typeface="+mn-lt"/>
                <a:cs typeface="+mn-lt"/>
              </a:rPr>
              <a:t>Sair na frente da concorrência; </a:t>
            </a:r>
          </a:p>
          <a:p>
            <a:r>
              <a:rPr lang="pt-BR">
                <a:ea typeface="+mn-lt"/>
                <a:cs typeface="+mn-lt"/>
              </a:rPr>
              <a:t>Agilidade no atendimento;</a:t>
            </a:r>
          </a:p>
          <a:p>
            <a:r>
              <a:rPr lang="pt-BR">
                <a:ea typeface="+mn-lt"/>
                <a:cs typeface="+mn-lt"/>
              </a:rPr>
              <a:t>Reduzir de custos com trabalhos repetitivos;</a:t>
            </a:r>
          </a:p>
          <a:p>
            <a:r>
              <a:rPr lang="pt-BR">
                <a:ea typeface="+mn-lt"/>
                <a:cs typeface="+mn-lt"/>
              </a:rPr>
              <a:t>Disponível 24 horas por dia;</a:t>
            </a:r>
          </a:p>
          <a:p>
            <a:r>
              <a:rPr lang="pt-BR">
                <a:ea typeface="+mn-lt"/>
                <a:cs typeface="+mn-lt"/>
              </a:rPr>
              <a:t>Acompanhar os novos hábitos dos consumidores.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1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B8FD428-F8A0-4C76-9EC8-76F8C81DB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433" b="112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E91750-8864-4AE5-84D6-F523B0A3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042" y="2141274"/>
            <a:ext cx="8652938" cy="2857191"/>
          </a:xfr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 err="1"/>
              <a:t>Muito</a:t>
            </a:r>
            <a:r>
              <a:rPr lang="en-US" sz="5000" dirty="0"/>
              <a:t> </a:t>
            </a:r>
            <a:r>
              <a:rPr lang="en-US" sz="5000" dirty="0" err="1"/>
              <a:t>obrigado</a:t>
            </a:r>
            <a:r>
              <a:rPr lang="en-US" sz="5000" dirty="0"/>
              <a:t>!</a:t>
            </a:r>
            <a:br>
              <a:rPr lang="en-US" dirty="0"/>
            </a:br>
            <a:br>
              <a:rPr lang="en-US" sz="5000" dirty="0"/>
            </a:br>
            <a:r>
              <a:rPr lang="en-US" sz="2000" dirty="0"/>
              <a:t>Vinicius Santos Guedes</a:t>
            </a:r>
            <a:br>
              <a:rPr lang="en-US" sz="2000" dirty="0"/>
            </a:b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viniciusstguedes@gmail.com</a:t>
            </a:r>
            <a:br>
              <a:rPr lang="en-US" sz="2000" dirty="0"/>
            </a:br>
            <a:endParaRPr lang="en-US" sz="2000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3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D8330316-9A04-4D55-94E4-880DCD5F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10774"/>
            <a:ext cx="1905000" cy="1524000"/>
          </a:xfrm>
          <a:prstGeom prst="rect">
            <a:avLst/>
          </a:prstGeom>
        </p:spPr>
      </p:pic>
      <p:pic>
        <p:nvPicPr>
          <p:cNvPr id="4" name="Imagem 5" descr="Uma imagem contendo mesa&#10;&#10;Descrição gerada automaticamente">
            <a:extLst>
              <a:ext uri="{FF2B5EF4-FFF2-40B4-BE49-F238E27FC236}">
                <a16:creationId xmlns:a16="http://schemas.microsoft.com/office/drawing/2014/main" id="{619E2064-B0E3-4EF9-B073-7C19E5BAA4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8314" b="-833"/>
          <a:stretch/>
        </p:blipFill>
        <p:spPr>
          <a:xfrm>
            <a:off x="8750060" y="2548978"/>
            <a:ext cx="1566224" cy="17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Problemática</vt:lpstr>
      <vt:lpstr>Por que isso se torna relevante?</vt:lpstr>
      <vt:lpstr>Como pode ser resolvido</vt:lpstr>
      <vt:lpstr>Recursos utilizados</vt:lpstr>
      <vt:lpstr>Diferencial</vt:lpstr>
      <vt:lpstr>Quais são os ganhos</vt:lpstr>
      <vt:lpstr>Muito obrigado!  Vinicius Santos Guedes viniciusstguedes@gmail.com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533</cp:revision>
  <dcterms:created xsi:type="dcterms:W3CDTF">2020-08-03T00:36:34Z</dcterms:created>
  <dcterms:modified xsi:type="dcterms:W3CDTF">2020-08-03T23:33:54Z</dcterms:modified>
</cp:coreProperties>
</file>