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8" r:id="rId4"/>
    <p:sldId id="257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9"/>
  </p:normalViewPr>
  <p:slideViewPr>
    <p:cSldViewPr snapToGrid="0">
      <p:cViewPr varScale="1">
        <p:scale>
          <a:sx n="90" d="100"/>
          <a:sy n="90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5843C-1E37-83F2-E624-94B03D4D5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15CD9C-E830-B2C8-9DB8-EA9D07BD9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1A79CD-4E0A-7601-3653-CA148CBD7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3F42-DA52-E940-B9DB-DAAB1678B03F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BFB944-DCAC-B371-4036-AF5CBDA5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E30EB9-01B2-0FDB-2C13-9DB0A2E4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597B-50A3-B64E-8AA7-3DCE018FBD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04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04A72-24D6-AF39-A1C9-E2F87C53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866911-2BD5-C84F-EDC8-239057EBB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9DBC4E-BA18-93AD-4EBE-0C1A473FE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3F42-DA52-E940-B9DB-DAAB1678B03F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154193-F0ED-F94A-A879-D7E555CF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BD7F9F-9AF4-A894-D082-28F17D92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597B-50A3-B64E-8AA7-3DCE018FBD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690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DFCD63-96BF-DC69-1F99-3E212B324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D07CF8-5842-C8D1-EFBC-9F4D005CC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CC36BA-5F22-C7E8-18C9-082ABE0E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3F42-DA52-E940-B9DB-DAAB1678B03F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AE8F09-16FC-04AC-7E4E-DEFE0FB4D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E0EB07-9C40-61F8-FD4A-A41DAF06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597B-50A3-B64E-8AA7-3DCE018FBD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57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75116-8FE9-2BB9-B722-7CA2E7FE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7CBF0E-636B-6C0F-DD1A-43C91C06E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157022-8E9C-CBF5-AD7D-10B0091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3F42-DA52-E940-B9DB-DAAB1678B03F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CC43B0-1750-47E4-B29B-D8A633F3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8CF573-0728-71B2-6363-1CDC1F3A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597B-50A3-B64E-8AA7-3DCE018FBD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24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37499-DDB1-222C-32AD-1EA8DF88E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C72164-BF52-6E0E-0D5F-CAFC8929E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A8E89C-4C32-06CF-A5C9-3471B40C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3F42-DA52-E940-B9DB-DAAB1678B03F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34E5DB-006F-6B2F-105B-696F11B3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E96738-520C-19D4-EE86-E6929FE2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597B-50A3-B64E-8AA7-3DCE018FBD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0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520DC-C5B4-2D8B-468A-39AA3A10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02947F-DF19-E740-708B-D3B5D44B3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6F3296-83A4-C422-ADCC-75746953D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FF3A5E-60FB-E62B-E965-DB289AA1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3F42-DA52-E940-B9DB-DAAB1678B03F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01D2FE-11F1-FBAC-631E-6F7DD92E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733C77-2A51-3A71-E60D-CF988D83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597B-50A3-B64E-8AA7-3DCE018FBD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73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F00F5-6CF6-C813-75E6-1D9F20710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8764F6-214F-B772-F5B2-5833CEB32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2EF2AF-084B-C366-986E-2F7FEF878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2E6D14E-8C74-3585-D188-F80C340A8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C3271BA-CC07-7DCA-22CF-C4BFD2086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99B3155-9006-D66F-EFDC-2EC448D9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3F42-DA52-E940-B9DB-DAAB1678B03F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77930A0-06B3-8548-3167-B6D500EC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F9D9E08-09C6-FBAC-E266-0F742CD4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597B-50A3-B64E-8AA7-3DCE018FBD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80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BF58F-D63A-B5B6-13E1-F8A049B0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34C4FA4-5B99-7F8A-07BA-D63A7CE97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3F42-DA52-E940-B9DB-DAAB1678B03F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8E46DDC-01C7-5AED-BDC4-9D918128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542895C-8E31-01D1-C27D-2FA68683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597B-50A3-B64E-8AA7-3DCE018FBD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65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6EDD2A-C1A6-195E-1CE9-BA8923F1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3F42-DA52-E940-B9DB-DAAB1678B03F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EE6A54-8C61-C27D-0DC1-5221EF59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A42D9C-D733-BBB0-450F-E411D0CE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597B-50A3-B64E-8AA7-3DCE018FBD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29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9FDCC-63BB-BE3B-42CC-67B7FEAF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F20BA0-EE31-A268-FECB-41E9EEC01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EC9ABC-85B9-156D-4F74-4BF4D84C8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238327-31F8-3863-158E-5F4D2E85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3F42-DA52-E940-B9DB-DAAB1678B03F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EE552F-4AE6-8891-452B-21DCD43E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E16DC9-5D7C-D2D6-BC2E-11A58642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597B-50A3-B64E-8AA7-3DCE018FBD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19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AF5AC-24C2-498C-81D4-646D5A9D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71D535-196E-45E9-D8BD-BDDB70254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252153-16F8-019A-D815-40BE54389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3C1EF5-A680-ECE3-6AEF-35F67E4C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3F42-DA52-E940-B9DB-DAAB1678B03F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301D85-A57F-C4DC-0D4D-581F3F54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7E2F0C-0618-7763-4A39-0558D885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597B-50A3-B64E-8AA7-3DCE018FBD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F868451-0E5D-4FF2-A076-837E74C6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8E559D-6669-4FDB-C62F-7D6E77FC7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688123-FA0B-4C6F-56C6-B4D0D805E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BA3F42-DA52-E940-B9DB-DAAB1678B03F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543CF8-C83E-B01C-93BF-C9C1D180A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BCCEC9-7723-CFBD-F91A-74E004455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1F597B-50A3-B64E-8AA7-3DCE018FBD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67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url?sa=i&amp;url=https%3A%2F%2Fcapsistema.com.br%2Findex.php%2F2022%2F02%2F02%2Fsistema-de-irrigacao-automatico-usando-um-arduino-uno%2F&amp;psig=AOvVaw3HuysNU2XLA28BFPiKBr1L&amp;ust=1714432929042000&amp;source=images&amp;cd=vfe&amp;opi=89978449&amp;ved=0CBIQjRxqFwoTCNDnqsGG5oUDFQAAAAAdAAAAABA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08025-EA69-F408-A3DA-465F67D53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pt-BR" sz="4800">
                <a:solidFill>
                  <a:srgbClr val="FFFFFF"/>
                </a:solidFill>
              </a:rPr>
              <a:t>Hortas IOT</a:t>
            </a:r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20E1EE-4E12-0781-CABB-8D95162C1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rgbClr val="FFFFFF"/>
                </a:solidFill>
              </a:rPr>
              <a:t>Alex, Vinicius, Victor e Theo</a:t>
            </a:r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1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oT na agricultura: sistemas inteligentes no campo - Blog da Plantei">
            <a:extLst>
              <a:ext uri="{FF2B5EF4-FFF2-40B4-BE49-F238E27FC236}">
                <a16:creationId xmlns:a16="http://schemas.microsoft.com/office/drawing/2014/main" id="{5894B1C3-37D2-7658-3527-B9DFD175D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8" r="2" b="2"/>
          <a:stretch/>
        </p:blipFill>
        <p:spPr bwMode="auto">
          <a:xfrm>
            <a:off x="0" y="-16949"/>
            <a:ext cx="12191990" cy="687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723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100E80-3609-7F4B-5731-B5618D3EC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>
                <a:solidFill>
                  <a:schemeClr val="bg1"/>
                </a:solidFill>
              </a:rPr>
              <a:t>O problema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AF9F36-17B3-8572-6F37-684F502A9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pt-BR" sz="2400"/>
              <a:t>Diversas aplicações agrícolas da atualidade tem deficiências de rendimento e economia de água.</a:t>
            </a:r>
          </a:p>
          <a:p>
            <a:endParaRPr lang="pt-BR" sz="2400"/>
          </a:p>
          <a:p>
            <a:r>
              <a:rPr lang="pt-BR" sz="2400"/>
              <a:t>Além das perdas econômicas, há também uma preocupação com a situação ecológica.</a:t>
            </a:r>
          </a:p>
        </p:txBody>
      </p:sp>
    </p:spTree>
    <p:extLst>
      <p:ext uri="{BB962C8B-B14F-4D97-AF65-F5344CB8AC3E}">
        <p14:creationId xmlns:p14="http://schemas.microsoft.com/office/powerpoint/2010/main" val="295005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6784D2-593C-497D-5481-2B271EC2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>
                <a:solidFill>
                  <a:schemeClr val="bg1"/>
                </a:solidFill>
              </a:rPr>
              <a:t>Nossa proposta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9768E2-E9AF-36DD-278B-705CED418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pt-BR" sz="2400" dirty="0"/>
              <a:t>Implementar um sistema de IOT, que possa monitorar a umidade do solo e outras características importantes.</a:t>
            </a:r>
          </a:p>
          <a:p>
            <a:endParaRPr lang="pt-BR" sz="2400" dirty="0"/>
          </a:p>
          <a:p>
            <a:r>
              <a:rPr lang="pt-BR" sz="2400" dirty="0"/>
              <a:t>Monitorando o ambiente e utilizando um sistema automático que coleta dados, será possível lidar com os problemas citados.</a:t>
            </a:r>
          </a:p>
        </p:txBody>
      </p:sp>
    </p:spTree>
    <p:extLst>
      <p:ext uri="{BB962C8B-B14F-4D97-AF65-F5344CB8AC3E}">
        <p14:creationId xmlns:p14="http://schemas.microsoft.com/office/powerpoint/2010/main" val="81483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Rectangle 205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Rectangle 205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5" descr="Sistema de irrigação automático usando um Arduino Uno - Cap Sistema">
            <a:hlinkClick r:id="rId2"/>
            <a:extLst>
              <a:ext uri="{FF2B5EF4-FFF2-40B4-BE49-F238E27FC236}">
                <a16:creationId xmlns:a16="http://schemas.microsoft.com/office/drawing/2014/main" id="{19C955BE-352D-770C-54CA-DBDD0F759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8201" y="6236"/>
            <a:ext cx="10254831" cy="684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77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D405E8-BECE-9C2C-7F35-38F02FF59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>
                <a:solidFill>
                  <a:schemeClr val="bg1"/>
                </a:solidFill>
              </a:rPr>
              <a:t>Funções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0B1707-52E1-D6B8-FEAB-EDFDAC459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pt-BR" sz="2400" dirty="0"/>
              <a:t>Terá sensores de temperatura, luminosidade, qualidade de solo e umidade.</a:t>
            </a:r>
          </a:p>
          <a:p>
            <a:endParaRPr lang="pt-BR" sz="2400" dirty="0"/>
          </a:p>
          <a:p>
            <a:r>
              <a:rPr lang="pt-BR" sz="2400" dirty="0"/>
              <a:t>Também contará com um controle automático para lidar com os dados.</a:t>
            </a:r>
          </a:p>
          <a:p>
            <a:endParaRPr lang="pt-BR" sz="2400" dirty="0"/>
          </a:p>
          <a:p>
            <a:r>
              <a:rPr lang="pt-BR" sz="2400" dirty="0"/>
              <a:t>Sistema de economia de energia e água, assim como uma interface gráfica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9968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47197F-E570-3F1E-A478-7AC888358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>
                <a:solidFill>
                  <a:schemeClr val="bg1"/>
                </a:solidFill>
              </a:rPr>
              <a:t>Desafios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228463-124C-658F-788D-C6AEE6ED4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pt-BR" sz="2400" dirty="0"/>
              <a:t>Competir com outros produtos de características parecidas e ter um diferencial é a chave do sucesso.</a:t>
            </a:r>
          </a:p>
          <a:p>
            <a:endParaRPr lang="pt-BR" sz="2400" dirty="0"/>
          </a:p>
          <a:p>
            <a:r>
              <a:rPr lang="pt-BR" sz="2400" dirty="0"/>
              <a:t>Integrar uma boa interface e lidar com a coleta de dados é algo importante e exige uma criação cautelosa.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3792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EFB2AD-E38D-B61D-A703-54F9FAF5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DC0479-1F9A-6CBC-9C8E-154B45C71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Obrigado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pela </a:t>
            </a: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atenção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!!</a:t>
            </a:r>
          </a:p>
        </p:txBody>
      </p:sp>
    </p:spTree>
    <p:extLst>
      <p:ext uri="{BB962C8B-B14F-4D97-AF65-F5344CB8AC3E}">
        <p14:creationId xmlns:p14="http://schemas.microsoft.com/office/powerpoint/2010/main" val="3770838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161</Words>
  <Application>Microsoft Macintosh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do Office</vt:lpstr>
      <vt:lpstr>Hortas IOT</vt:lpstr>
      <vt:lpstr>Apresentação do PowerPoint</vt:lpstr>
      <vt:lpstr>O problema</vt:lpstr>
      <vt:lpstr>Nossa proposta</vt:lpstr>
      <vt:lpstr>Apresentação do PowerPoint</vt:lpstr>
      <vt:lpstr>Funções</vt:lpstr>
      <vt:lpstr>Desafios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Hortas IOT</dc:title>
  <dc:creator>Vinicius Vazquez Moreira</dc:creator>
  <cp:lastModifiedBy>Vinicius Vazquez Moreira</cp:lastModifiedBy>
  <cp:revision>1</cp:revision>
  <dcterms:created xsi:type="dcterms:W3CDTF">2024-04-28T23:03:32Z</dcterms:created>
  <dcterms:modified xsi:type="dcterms:W3CDTF">2024-04-28T23:26:42Z</dcterms:modified>
</cp:coreProperties>
</file>