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5" autoAdjust="0"/>
  </p:normalViewPr>
  <p:slideViewPr>
    <p:cSldViewPr snapToGrid="0">
      <p:cViewPr varScale="1">
        <p:scale>
          <a:sx n="81" d="100"/>
          <a:sy n="81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06/11/2023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639131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Gratidão a todos presentes </a:t>
            </a:r>
          </a:p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 esse bate papo de hoje 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F6426-741C-40BB-A2C4-ED991AD4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03" y="384710"/>
            <a:ext cx="6560770" cy="48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APRENDA DE TUDO E NÃO DEPENDA DE NADA 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CITAÇÃO DE PABLO MARÇAL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C361E8-3F5F-4B77-82DA-5CD0C741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1BB9E-CED2-456B-AB62-FBAC560EA224}"/>
              </a:ext>
            </a:extLst>
          </p:cNvPr>
          <p:cNvSpPr txBox="1"/>
          <p:nvPr/>
        </p:nvSpPr>
        <p:spPr>
          <a:xfrm>
            <a:off x="903767" y="496113"/>
            <a:ext cx="106857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COM IMENSA GRATIDÃO QUE TRAGO A HOJE ATÉ MINHA CASA A PRESENÇA PRIMEIRAMENTE DE DEUS E DE ALGUNS AMIGOS MAIS POSTIVOS QUE CONHEÇO</a:t>
            </a:r>
          </a:p>
          <a:p>
            <a:endParaRPr lang="pt-BR" dirty="0"/>
          </a:p>
          <a:p>
            <a:r>
              <a:rPr lang="pt-BR" dirty="0"/>
              <a:t>SEI QUE CADA UM AQUI SÃO DE AREAS PROFISSIONAIS ,PLANOS DE FUTUROS, E ESTILO DE VIDA DIFERENTES </a:t>
            </a:r>
          </a:p>
          <a:p>
            <a:endParaRPr lang="pt-BR" dirty="0"/>
          </a:p>
          <a:p>
            <a:r>
              <a:rPr lang="pt-BR" dirty="0"/>
              <a:t>MAS O QUE TODOS TEM EM COMUM É UMA VISÃO DE PROGRESSO, UM DESEJO DE MUDAR DE VIDA E O MAIS IMPORTANTE FÉ EM DEUS</a:t>
            </a:r>
          </a:p>
          <a:p>
            <a:endParaRPr lang="pt-BR" dirty="0"/>
          </a:p>
          <a:p>
            <a:r>
              <a:rPr lang="pt-BR" dirty="0"/>
              <a:t>SEI QUE TODOS AQUI TEM RESPONSABILIDADES, TODOS AQUI JÁ SÃO HOMENS DE FAMILIA, TEM SUA OBIRGAÇOES ENTÃO NÃO QUERO E NEM É MINHA INTENÇÃO TOMAR O TEMPO DE VOCES PELO AO CONTRARIO </a:t>
            </a:r>
          </a:p>
          <a:p>
            <a:r>
              <a:rPr lang="pt-BR" dirty="0"/>
              <a:t>O OBEJTIVO DESSA REUNIÃO É TROCAR IDEIAS SOBRE PROGRESSO E RIQUEZA</a:t>
            </a:r>
          </a:p>
          <a:p>
            <a:endParaRPr lang="pt-BR" dirty="0"/>
          </a:p>
          <a:p>
            <a:r>
              <a:rPr lang="pt-BR" dirty="0"/>
              <a:t>QUEM NÃO GOSTA DE FALAR DE DINHEIRO ?</a:t>
            </a:r>
          </a:p>
          <a:p>
            <a:endParaRPr lang="pt-BR" dirty="0"/>
          </a:p>
          <a:p>
            <a:r>
              <a:rPr lang="pt-BR" dirty="0"/>
              <a:t>QUEM NÃO QUER SER RICO ?</a:t>
            </a:r>
          </a:p>
        </p:txBody>
      </p:sp>
    </p:spTree>
    <p:extLst>
      <p:ext uri="{BB962C8B-B14F-4D97-AF65-F5344CB8AC3E}">
        <p14:creationId xmlns:p14="http://schemas.microsoft.com/office/powerpoint/2010/main" val="7917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24BCCC-E4A3-4B35-AFD9-0FEFEFDB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06/11/2023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0D50210-0CA8-4520-AAA5-34DA97E86BC4}"/>
              </a:ext>
            </a:extLst>
          </p:cNvPr>
          <p:cNvSpPr/>
          <p:nvPr/>
        </p:nvSpPr>
        <p:spPr>
          <a:xfrm>
            <a:off x="79591" y="46037"/>
            <a:ext cx="116963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CRENÇAS LIMITANTES SOBRE O DINHEIRO </a:t>
            </a:r>
            <a:endParaRPr lang="pt-BR" sz="5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BDDFFB-9A54-4C30-A92B-6CE87506E4B4}"/>
              </a:ext>
            </a:extLst>
          </p:cNvPr>
          <p:cNvSpPr txBox="1"/>
          <p:nvPr/>
        </p:nvSpPr>
        <p:spPr>
          <a:xfrm>
            <a:off x="602166" y="1694985"/>
            <a:ext cx="1117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 dinheiro não traz felicidade”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 “O dinheiro não é importante”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 “O dinheiro não cresce em árvores”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 dinheiro obtém-se arduamente, dedicando quase todo o tempo ao trabalho”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“As minhas condições de vida (profissão, não ter estudos, ter origens humildes, etc.), não me permitem ganhar muito dinheiro”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 investimento é para os ricos”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O dinheiro é sujo/corrupto”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 dinheiro é a raiz do mal”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“Os ricos são más pessoas”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“As pessoas ricas são desonestas”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“Os ricos são egoístas, só pensando no seu próprio bem”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“É pecado ser rico”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i="0" dirty="0">
                <a:solidFill>
                  <a:srgbClr val="556367"/>
                </a:solidFill>
                <a:effectLst/>
                <a:latin typeface="Open Sans" panose="020B0606030504020204" pitchFamily="34" charset="0"/>
              </a:rPr>
              <a:t>“Os ricos são egoístas, só pensando no seu próprio bem”</a:t>
            </a:r>
            <a:endParaRPr lang="pt-BR" b="1" dirty="0">
              <a:solidFill>
                <a:srgbClr val="556367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4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00B39D-F754-49F3-9D66-82334F54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06/11/2023</a:t>
            </a:fld>
            <a:endParaRPr lang="en-US" dirty="0"/>
          </a:p>
        </p:txBody>
      </p:sp>
      <p:pic>
        <p:nvPicPr>
          <p:cNvPr id="2050" name="Picture 2" descr="Neurocientistas descobrem “botão de reset” para o cérebro: cogumelos mágicos">
            <a:extLst>
              <a:ext uri="{FF2B5EF4-FFF2-40B4-BE49-F238E27FC236}">
                <a16:creationId xmlns:a16="http://schemas.microsoft.com/office/drawing/2014/main" id="{875CC5E1-B736-4D2B-BEB0-6D080989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2" y="997950"/>
            <a:ext cx="6629003" cy="48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2E94750-F06C-4412-B36F-21194B9839A4}"/>
              </a:ext>
            </a:extLst>
          </p:cNvPr>
          <p:cNvSpPr/>
          <p:nvPr/>
        </p:nvSpPr>
        <p:spPr>
          <a:xfrm>
            <a:off x="977239" y="74620"/>
            <a:ext cx="9702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RESETANDO O NOSSO CEREBRO</a:t>
            </a:r>
          </a:p>
        </p:txBody>
      </p:sp>
    </p:spTree>
    <p:extLst>
      <p:ext uri="{BB962C8B-B14F-4D97-AF65-F5344CB8AC3E}">
        <p14:creationId xmlns:p14="http://schemas.microsoft.com/office/powerpoint/2010/main" val="146282914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{AB9EA57F-79E6-4874-8507-C2B43BF4DF70}tf56160789_win32</Template>
  <TotalTime>239</TotalTime>
  <Words>297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Open Sans</vt:lpstr>
      <vt:lpstr>Personalizado</vt:lpstr>
      <vt:lpstr>Apresentação do PowerPoint</vt:lpstr>
      <vt:lpstr>APRENDA DE TUDO E NÃO DEPENDA DE NADA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2023-11-06T19:34:47Z</dcterms:created>
  <dcterms:modified xsi:type="dcterms:W3CDTF">2023-11-06T23:58:03Z</dcterms:modified>
</cp:coreProperties>
</file>