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1" r:id="rId2"/>
    <p:sldId id="262" r:id="rId3"/>
    <p:sldId id="264" r:id="rId4"/>
    <p:sldId id="259" r:id="rId5"/>
    <p:sldId id="266" r:id="rId6"/>
    <p:sldId id="269" r:id="rId7"/>
    <p:sldId id="275" r:id="rId8"/>
    <p:sldId id="268" r:id="rId9"/>
    <p:sldId id="271" r:id="rId10"/>
    <p:sldId id="272" r:id="rId11"/>
    <p:sldId id="281" r:id="rId12"/>
    <p:sldId id="273" r:id="rId13"/>
    <p:sldId id="274" r:id="rId14"/>
    <p:sldId id="276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88BB51-558D-4525-B96A-CC27BA1ADBB7}" v="3" dt="2022-10-04T14:59:24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ícius Almeida Barros (SFG)" userId="b08a256a-b48c-4eed-89e0-b74b71690a9c" providerId="ADAL" clId="{8088BB51-558D-4525-B96A-CC27BA1ADBB7}"/>
    <pc:docChg chg="undo custSel addSld modSld">
      <pc:chgData name="Vinícius Almeida Barros (SFG)" userId="b08a256a-b48c-4eed-89e0-b74b71690a9c" providerId="ADAL" clId="{8088BB51-558D-4525-B96A-CC27BA1ADBB7}" dt="2022-10-04T15:00:52.140" v="46" actId="14100"/>
      <pc:docMkLst>
        <pc:docMk/>
      </pc:docMkLst>
      <pc:sldChg chg="addSp modSp mod">
        <pc:chgData name="Vinícius Almeida Barros (SFG)" userId="b08a256a-b48c-4eed-89e0-b74b71690a9c" providerId="ADAL" clId="{8088BB51-558D-4525-B96A-CC27BA1ADBB7}" dt="2022-08-05T10:27:39.919" v="18" actId="571"/>
        <pc:sldMkLst>
          <pc:docMk/>
          <pc:sldMk cId="238199831" sldId="269"/>
        </pc:sldMkLst>
        <pc:spChg chg="mod">
          <ac:chgData name="Vinícius Almeida Barros (SFG)" userId="b08a256a-b48c-4eed-89e0-b74b71690a9c" providerId="ADAL" clId="{8088BB51-558D-4525-B96A-CC27BA1ADBB7}" dt="2022-08-05T10:27:39.919" v="18" actId="571"/>
          <ac:spMkLst>
            <pc:docMk/>
            <pc:sldMk cId="238199831" sldId="269"/>
            <ac:spMk id="4" creationId="{6F239E78-8CF4-005E-BF38-509E44BDC1DF}"/>
          </ac:spMkLst>
        </pc:spChg>
        <pc:spChg chg="mod">
          <ac:chgData name="Vinícius Almeida Barros (SFG)" userId="b08a256a-b48c-4eed-89e0-b74b71690a9c" providerId="ADAL" clId="{8088BB51-558D-4525-B96A-CC27BA1ADBB7}" dt="2022-08-05T10:27:39.919" v="18" actId="571"/>
          <ac:spMkLst>
            <pc:docMk/>
            <pc:sldMk cId="238199831" sldId="269"/>
            <ac:spMk id="17" creationId="{B5FAD8F7-F150-C821-1B63-E8F3078161BD}"/>
          </ac:spMkLst>
        </pc:spChg>
        <pc:spChg chg="mod">
          <ac:chgData name="Vinícius Almeida Barros (SFG)" userId="b08a256a-b48c-4eed-89e0-b74b71690a9c" providerId="ADAL" clId="{8088BB51-558D-4525-B96A-CC27BA1ADBB7}" dt="2022-08-05T10:27:29.799" v="11" actId="1076"/>
          <ac:spMkLst>
            <pc:docMk/>
            <pc:sldMk cId="238199831" sldId="269"/>
            <ac:spMk id="29" creationId="{C9F94A8D-5853-F998-F9CF-0E59433214C2}"/>
          </ac:spMkLst>
        </pc:spChg>
        <pc:spChg chg="add mod">
          <ac:chgData name="Vinícius Almeida Barros (SFG)" userId="b08a256a-b48c-4eed-89e0-b74b71690a9c" providerId="ADAL" clId="{8088BB51-558D-4525-B96A-CC27BA1ADBB7}" dt="2022-08-05T10:27:39.919" v="18" actId="571"/>
          <ac:spMkLst>
            <pc:docMk/>
            <pc:sldMk cId="238199831" sldId="269"/>
            <ac:spMk id="38" creationId="{D0BEAE1F-369C-4660-422F-E2EB79D601FF}"/>
          </ac:spMkLst>
        </pc:spChg>
        <pc:grpChg chg="mod">
          <ac:chgData name="Vinícius Almeida Barros (SFG)" userId="b08a256a-b48c-4eed-89e0-b74b71690a9c" providerId="ADAL" clId="{8088BB51-558D-4525-B96A-CC27BA1ADBB7}" dt="2022-08-05T10:27:39.919" v="18" actId="571"/>
          <ac:grpSpMkLst>
            <pc:docMk/>
            <pc:sldMk cId="238199831" sldId="269"/>
            <ac:grpSpMk id="18" creationId="{C5048FB4-E128-07A7-FF06-2F47E0E88C9D}"/>
          </ac:grpSpMkLst>
        </pc:grpChg>
        <pc:grpChg chg="mod">
          <ac:chgData name="Vinícius Almeida Barros (SFG)" userId="b08a256a-b48c-4eed-89e0-b74b71690a9c" providerId="ADAL" clId="{8088BB51-558D-4525-B96A-CC27BA1ADBB7}" dt="2022-08-05T10:27:22.571" v="7" actId="1076"/>
          <ac:grpSpMkLst>
            <pc:docMk/>
            <pc:sldMk cId="238199831" sldId="269"/>
            <ac:grpSpMk id="22" creationId="{8101CD71-9D18-70C5-E949-715173CF506D}"/>
          </ac:grpSpMkLst>
        </pc:grpChg>
        <pc:grpChg chg="mod">
          <ac:chgData name="Vinícius Almeida Barros (SFG)" userId="b08a256a-b48c-4eed-89e0-b74b71690a9c" providerId="ADAL" clId="{8088BB51-558D-4525-B96A-CC27BA1ADBB7}" dt="2022-08-05T10:27:33.540" v="13" actId="1076"/>
          <ac:grpSpMkLst>
            <pc:docMk/>
            <pc:sldMk cId="238199831" sldId="269"/>
            <ac:grpSpMk id="28" creationId="{4D326CEC-1705-E7A0-C424-AA5ADB4C449E}"/>
          </ac:grpSpMkLst>
        </pc:grpChg>
      </pc:sldChg>
      <pc:sldChg chg="modSp add mod">
        <pc:chgData name="Vinícius Almeida Barros (SFG)" userId="b08a256a-b48c-4eed-89e0-b74b71690a9c" providerId="ADAL" clId="{8088BB51-558D-4525-B96A-CC27BA1ADBB7}" dt="2022-10-04T15:00:52.140" v="46" actId="14100"/>
        <pc:sldMkLst>
          <pc:docMk/>
          <pc:sldMk cId="1847973343" sldId="281"/>
        </pc:sldMkLst>
        <pc:spChg chg="mod">
          <ac:chgData name="Vinícius Almeida Barros (SFG)" userId="b08a256a-b48c-4eed-89e0-b74b71690a9c" providerId="ADAL" clId="{8088BB51-558D-4525-B96A-CC27BA1ADBB7}" dt="2022-10-04T15:00:38.777" v="44" actId="20577"/>
          <ac:spMkLst>
            <pc:docMk/>
            <pc:sldMk cId="1847973343" sldId="281"/>
            <ac:spMk id="26" creationId="{6C4CA097-6EDE-9041-2F10-871911F8BDD7}"/>
          </ac:spMkLst>
        </pc:spChg>
        <pc:spChg chg="mod">
          <ac:chgData name="Vinícius Almeida Barros (SFG)" userId="b08a256a-b48c-4eed-89e0-b74b71690a9c" providerId="ADAL" clId="{8088BB51-558D-4525-B96A-CC27BA1ADBB7}" dt="2022-10-04T14:59:36.053" v="27" actId="20577"/>
          <ac:spMkLst>
            <pc:docMk/>
            <pc:sldMk cId="1847973343" sldId="281"/>
            <ac:spMk id="40" creationId="{075413B8-517F-F4D5-796A-8E38098E47E8}"/>
          </ac:spMkLst>
        </pc:spChg>
        <pc:spChg chg="mod">
          <ac:chgData name="Vinícius Almeida Barros (SFG)" userId="b08a256a-b48c-4eed-89e0-b74b71690a9c" providerId="ADAL" clId="{8088BB51-558D-4525-B96A-CC27BA1ADBB7}" dt="2022-10-04T14:59:58.084" v="29" actId="20577"/>
          <ac:spMkLst>
            <pc:docMk/>
            <pc:sldMk cId="1847973343" sldId="281"/>
            <ac:spMk id="69" creationId="{E1719233-0DF6-E8E0-2324-95F3F1C5E3F8}"/>
          </ac:spMkLst>
        </pc:spChg>
        <pc:grpChg chg="mod">
          <ac:chgData name="Vinícius Almeida Barros (SFG)" userId="b08a256a-b48c-4eed-89e0-b74b71690a9c" providerId="ADAL" clId="{8088BB51-558D-4525-B96A-CC27BA1ADBB7}" dt="2022-10-04T15:00:47.288" v="45" actId="1076"/>
          <ac:grpSpMkLst>
            <pc:docMk/>
            <pc:sldMk cId="1847973343" sldId="281"/>
            <ac:grpSpMk id="24" creationId="{3C176036-DDF6-2179-CEE0-24EDD78239FF}"/>
          </ac:grpSpMkLst>
        </pc:grpChg>
        <pc:grpChg chg="mod">
          <ac:chgData name="Vinícius Almeida Barros (SFG)" userId="b08a256a-b48c-4eed-89e0-b74b71690a9c" providerId="ADAL" clId="{8088BB51-558D-4525-B96A-CC27BA1ADBB7}" dt="2022-10-04T15:00:52.140" v="46" actId="14100"/>
          <ac:grpSpMkLst>
            <pc:docMk/>
            <pc:sldMk cId="1847973343" sldId="281"/>
            <ac:grpSpMk id="31" creationId="{192FC595-C73A-25AD-AE74-7701613B0064}"/>
          </ac:grpSpMkLst>
        </pc:grpChg>
      </pc:sldChg>
    </pc:docChg>
  </pc:docChgLst>
  <pc:docChgLst>
    <pc:chgData name="Vinicius Almeida Barros" userId="f9254b40-fefd-4503-9ea5-e84638c5a428" providerId="ADAL" clId="{2689A8E7-FC55-4AB0-9C7A-3605296A9AE3}"/>
    <pc:docChg chg="undo redo custSel addSld delSld modSld sldOrd">
      <pc:chgData name="Vinicius Almeida Barros" userId="f9254b40-fefd-4503-9ea5-e84638c5a428" providerId="ADAL" clId="{2689A8E7-FC55-4AB0-9C7A-3605296A9AE3}" dt="2022-07-21T12:21:40.277" v="1941" actId="1076"/>
      <pc:docMkLst>
        <pc:docMk/>
      </pc:docMkLst>
      <pc:sldChg chg="del">
        <pc:chgData name="Vinicius Almeida Barros" userId="f9254b40-fefd-4503-9ea5-e84638c5a428" providerId="ADAL" clId="{2689A8E7-FC55-4AB0-9C7A-3605296A9AE3}" dt="2022-07-21T10:45:43.753" v="1498" actId="47"/>
        <pc:sldMkLst>
          <pc:docMk/>
          <pc:sldMk cId="3521523932" sldId="260"/>
        </pc:sldMkLst>
      </pc:sldChg>
      <pc:sldChg chg="modSp mod ord">
        <pc:chgData name="Vinicius Almeida Barros" userId="f9254b40-fefd-4503-9ea5-e84638c5a428" providerId="ADAL" clId="{2689A8E7-FC55-4AB0-9C7A-3605296A9AE3}" dt="2022-07-21T10:45:28.716" v="1497"/>
        <pc:sldMkLst>
          <pc:docMk/>
          <pc:sldMk cId="166158413" sldId="262"/>
        </pc:sldMkLst>
        <pc:graphicFrameChg chg="modGraphic">
          <ac:chgData name="Vinicius Almeida Barros" userId="f9254b40-fefd-4503-9ea5-e84638c5a428" providerId="ADAL" clId="{2689A8E7-FC55-4AB0-9C7A-3605296A9AE3}" dt="2022-07-20T23:48:26.144" v="15" actId="14734"/>
          <ac:graphicFrameMkLst>
            <pc:docMk/>
            <pc:sldMk cId="166158413" sldId="262"/>
            <ac:graphicFrameMk id="6" creationId="{B540B5C8-27BF-0071-C90C-0CA51D10AEAD}"/>
          </ac:graphicFrameMkLst>
        </pc:graphicFrameChg>
      </pc:sldChg>
      <pc:sldChg chg="modSp mod ord">
        <pc:chgData name="Vinicius Almeida Barros" userId="f9254b40-fefd-4503-9ea5-e84638c5a428" providerId="ADAL" clId="{2689A8E7-FC55-4AB0-9C7A-3605296A9AE3}" dt="2022-07-21T10:58:43.560" v="1515" actId="20577"/>
        <pc:sldMkLst>
          <pc:docMk/>
          <pc:sldMk cId="3618074599" sldId="264"/>
        </pc:sldMkLst>
        <pc:graphicFrameChg chg="modGraphic">
          <ac:chgData name="Vinicius Almeida Barros" userId="f9254b40-fefd-4503-9ea5-e84638c5a428" providerId="ADAL" clId="{2689A8E7-FC55-4AB0-9C7A-3605296A9AE3}" dt="2022-07-21T10:58:43.560" v="1515" actId="20577"/>
          <ac:graphicFrameMkLst>
            <pc:docMk/>
            <pc:sldMk cId="3618074599" sldId="264"/>
            <ac:graphicFrameMk id="6" creationId="{B540B5C8-27BF-0071-C90C-0CA51D10AEAD}"/>
          </ac:graphicFrameMkLst>
        </pc:graphicFrameChg>
      </pc:sldChg>
      <pc:sldChg chg="addSp delSp modSp del mod">
        <pc:chgData name="Vinicius Almeida Barros" userId="f9254b40-fefd-4503-9ea5-e84638c5a428" providerId="ADAL" clId="{2689A8E7-FC55-4AB0-9C7A-3605296A9AE3}" dt="2022-07-21T08:53:54.845" v="389" actId="47"/>
        <pc:sldMkLst>
          <pc:docMk/>
          <pc:sldMk cId="497870737" sldId="265"/>
        </pc:sldMkLst>
        <pc:spChg chg="mod">
          <ac:chgData name="Vinicius Almeida Barros" userId="f9254b40-fefd-4503-9ea5-e84638c5a428" providerId="ADAL" clId="{2689A8E7-FC55-4AB0-9C7A-3605296A9AE3}" dt="2022-07-21T08:48:45.403" v="334" actId="20577"/>
          <ac:spMkLst>
            <pc:docMk/>
            <pc:sldMk cId="497870737" sldId="265"/>
            <ac:spMk id="3" creationId="{D25F6843-13F1-BEDA-3978-07C8EFFBF071}"/>
          </ac:spMkLst>
        </pc:spChg>
        <pc:spChg chg="add mod">
          <ac:chgData name="Vinicius Almeida Barros" userId="f9254b40-fefd-4503-9ea5-e84638c5a428" providerId="ADAL" clId="{2689A8E7-FC55-4AB0-9C7A-3605296A9AE3}" dt="2022-07-21T00:51:38.691" v="247" actId="164"/>
          <ac:spMkLst>
            <pc:docMk/>
            <pc:sldMk cId="497870737" sldId="265"/>
            <ac:spMk id="4" creationId="{6F239E78-8CF4-005E-BF38-509E44BDC1DF}"/>
          </ac:spMkLst>
        </pc:spChg>
        <pc:spChg chg="add mod">
          <ac:chgData name="Vinicius Almeida Barros" userId="f9254b40-fefd-4503-9ea5-e84638c5a428" providerId="ADAL" clId="{2689A8E7-FC55-4AB0-9C7A-3605296A9AE3}" dt="2022-07-21T00:47:11.085" v="114" actId="164"/>
          <ac:spMkLst>
            <pc:docMk/>
            <pc:sldMk cId="497870737" sldId="265"/>
            <ac:spMk id="7" creationId="{F6E53654-592E-182B-8D93-D09EBDBF439D}"/>
          </ac:spMkLst>
        </pc:spChg>
        <pc:spChg chg="add del mod">
          <ac:chgData name="Vinicius Almeida Barros" userId="f9254b40-fefd-4503-9ea5-e84638c5a428" providerId="ADAL" clId="{2689A8E7-FC55-4AB0-9C7A-3605296A9AE3}" dt="2022-07-21T00:45:47.973" v="99"/>
          <ac:spMkLst>
            <pc:docMk/>
            <pc:sldMk cId="497870737" sldId="265"/>
            <ac:spMk id="8" creationId="{AA21D148-385F-CBA9-9724-35D0CA74FF71}"/>
          </ac:spMkLst>
        </pc:spChg>
        <pc:spChg chg="add mod">
          <ac:chgData name="Vinicius Almeida Barros" userId="f9254b40-fefd-4503-9ea5-e84638c5a428" providerId="ADAL" clId="{2689A8E7-FC55-4AB0-9C7A-3605296A9AE3}" dt="2022-07-21T00:53:22.028" v="257" actId="108"/>
          <ac:spMkLst>
            <pc:docMk/>
            <pc:sldMk cId="497870737" sldId="265"/>
            <ac:spMk id="9" creationId="{BD98FC67-C850-A0DF-AA22-E82680FCFCFD}"/>
          </ac:spMkLst>
        </pc:spChg>
        <pc:spChg chg="mod">
          <ac:chgData name="Vinicius Almeida Barros" userId="f9254b40-fefd-4503-9ea5-e84638c5a428" providerId="ADAL" clId="{2689A8E7-FC55-4AB0-9C7A-3605296A9AE3}" dt="2022-07-21T00:47:15.072" v="115"/>
          <ac:spMkLst>
            <pc:docMk/>
            <pc:sldMk cId="497870737" sldId="265"/>
            <ac:spMk id="12" creationId="{4F3C3EBA-14DD-53F1-BFF4-C1C3544704E1}"/>
          </ac:spMkLst>
        </pc:spChg>
        <pc:spChg chg="mod">
          <ac:chgData name="Vinicius Almeida Barros" userId="f9254b40-fefd-4503-9ea5-e84638c5a428" providerId="ADAL" clId="{2689A8E7-FC55-4AB0-9C7A-3605296A9AE3}" dt="2022-07-21T00:54:14.220" v="259" actId="207"/>
          <ac:spMkLst>
            <pc:docMk/>
            <pc:sldMk cId="497870737" sldId="265"/>
            <ac:spMk id="13" creationId="{94669851-396C-0260-0E69-2309EDEE042B}"/>
          </ac:spMkLst>
        </pc:spChg>
        <pc:spChg chg="mod">
          <ac:chgData name="Vinicius Almeida Barros" userId="f9254b40-fefd-4503-9ea5-e84638c5a428" providerId="ADAL" clId="{2689A8E7-FC55-4AB0-9C7A-3605296A9AE3}" dt="2022-07-21T00:48:08.199" v="126"/>
          <ac:spMkLst>
            <pc:docMk/>
            <pc:sldMk cId="497870737" sldId="265"/>
            <ac:spMk id="15" creationId="{F3B238B4-AAD7-B3D9-E3C4-4290DC14AB90}"/>
          </ac:spMkLst>
        </pc:spChg>
        <pc:spChg chg="mod">
          <ac:chgData name="Vinicius Almeida Barros" userId="f9254b40-fefd-4503-9ea5-e84638c5a428" providerId="ADAL" clId="{2689A8E7-FC55-4AB0-9C7A-3605296A9AE3}" dt="2022-07-21T00:54:26.012" v="261" actId="207"/>
          <ac:spMkLst>
            <pc:docMk/>
            <pc:sldMk cId="497870737" sldId="265"/>
            <ac:spMk id="16" creationId="{3F198539-EE30-85E9-03B1-7E36B6F3F29A}"/>
          </ac:spMkLst>
        </pc:spChg>
        <pc:spChg chg="add mod">
          <ac:chgData name="Vinicius Almeida Barros" userId="f9254b40-fefd-4503-9ea5-e84638c5a428" providerId="ADAL" clId="{2689A8E7-FC55-4AB0-9C7A-3605296A9AE3}" dt="2022-07-21T00:51:38.691" v="247" actId="164"/>
          <ac:spMkLst>
            <pc:docMk/>
            <pc:sldMk cId="497870737" sldId="265"/>
            <ac:spMk id="17" creationId="{B5FAD8F7-F150-C821-1B63-E8F3078161BD}"/>
          </ac:spMkLst>
        </pc:spChg>
        <pc:spChg chg="mod">
          <ac:chgData name="Vinicius Almeida Barros" userId="f9254b40-fefd-4503-9ea5-e84638c5a428" providerId="ADAL" clId="{2689A8E7-FC55-4AB0-9C7A-3605296A9AE3}" dt="2022-07-21T00:51:41.174" v="248"/>
          <ac:spMkLst>
            <pc:docMk/>
            <pc:sldMk cId="497870737" sldId="265"/>
            <ac:spMk id="20" creationId="{9C9C1E68-9CBA-8D32-D8CD-EE069F0143C0}"/>
          </ac:spMkLst>
        </pc:spChg>
        <pc:spChg chg="mod">
          <ac:chgData name="Vinicius Almeida Barros" userId="f9254b40-fefd-4503-9ea5-e84638c5a428" providerId="ADAL" clId="{2689A8E7-FC55-4AB0-9C7A-3605296A9AE3}" dt="2022-07-21T00:52:00.159" v="252" actId="20577"/>
          <ac:spMkLst>
            <pc:docMk/>
            <pc:sldMk cId="497870737" sldId="265"/>
            <ac:spMk id="21" creationId="{E4977A64-28BE-A95A-0E5D-9D5C2A3CA736}"/>
          </ac:spMkLst>
        </pc:spChg>
        <pc:spChg chg="mod">
          <ac:chgData name="Vinicius Almeida Barros" userId="f9254b40-fefd-4503-9ea5-e84638c5a428" providerId="ADAL" clId="{2689A8E7-FC55-4AB0-9C7A-3605296A9AE3}" dt="2022-07-21T00:52:55.261" v="255"/>
          <ac:spMkLst>
            <pc:docMk/>
            <pc:sldMk cId="497870737" sldId="265"/>
            <ac:spMk id="23" creationId="{103C6012-A476-08FE-451F-6E0CB0C23A58}"/>
          </ac:spMkLst>
        </pc:spChg>
        <pc:spChg chg="mod">
          <ac:chgData name="Vinicius Almeida Barros" userId="f9254b40-fefd-4503-9ea5-e84638c5a428" providerId="ADAL" clId="{2689A8E7-FC55-4AB0-9C7A-3605296A9AE3}" dt="2022-07-21T00:55:18.699" v="280" actId="20577"/>
          <ac:spMkLst>
            <pc:docMk/>
            <pc:sldMk cId="497870737" sldId="265"/>
            <ac:spMk id="24" creationId="{A4D8633B-56D5-6FCD-D7CE-B50035E0A06A}"/>
          </ac:spMkLst>
        </pc:spChg>
        <pc:spChg chg="mod">
          <ac:chgData name="Vinicius Almeida Barros" userId="f9254b40-fefd-4503-9ea5-e84638c5a428" providerId="ADAL" clId="{2689A8E7-FC55-4AB0-9C7A-3605296A9AE3}" dt="2022-07-21T00:54:37.782" v="262"/>
          <ac:spMkLst>
            <pc:docMk/>
            <pc:sldMk cId="497870737" sldId="265"/>
            <ac:spMk id="26" creationId="{5E3DCB75-831B-D3BC-5D12-4FA155542E73}"/>
          </ac:spMkLst>
        </pc:spChg>
        <pc:spChg chg="mod">
          <ac:chgData name="Vinicius Almeida Barros" userId="f9254b40-fefd-4503-9ea5-e84638c5a428" providerId="ADAL" clId="{2689A8E7-FC55-4AB0-9C7A-3605296A9AE3}" dt="2022-07-21T00:55:53.756" v="283" actId="1076"/>
          <ac:spMkLst>
            <pc:docMk/>
            <pc:sldMk cId="497870737" sldId="265"/>
            <ac:spMk id="27" creationId="{90F43B77-5296-A4B2-78C7-51A95F455ADA}"/>
          </ac:spMkLst>
        </pc:spChg>
        <pc:spChg chg="mod">
          <ac:chgData name="Vinicius Almeida Barros" userId="f9254b40-fefd-4503-9ea5-e84638c5a428" providerId="ADAL" clId="{2689A8E7-FC55-4AB0-9C7A-3605296A9AE3}" dt="2022-07-21T00:56:31.522" v="285"/>
          <ac:spMkLst>
            <pc:docMk/>
            <pc:sldMk cId="497870737" sldId="265"/>
            <ac:spMk id="29" creationId="{C9F94A8D-5853-F998-F9CF-0E59433214C2}"/>
          </ac:spMkLst>
        </pc:spChg>
        <pc:spChg chg="mod">
          <ac:chgData name="Vinicius Almeida Barros" userId="f9254b40-fefd-4503-9ea5-e84638c5a428" providerId="ADAL" clId="{2689A8E7-FC55-4AB0-9C7A-3605296A9AE3}" dt="2022-07-21T00:56:40.248" v="288" actId="20577"/>
          <ac:spMkLst>
            <pc:docMk/>
            <pc:sldMk cId="497870737" sldId="265"/>
            <ac:spMk id="30" creationId="{02F4E826-9EF4-0410-6345-CDFEA6B6CEBD}"/>
          </ac:spMkLst>
        </pc:spChg>
        <pc:grpChg chg="add mod">
          <ac:chgData name="Vinicius Almeida Barros" userId="f9254b40-fefd-4503-9ea5-e84638c5a428" providerId="ADAL" clId="{2689A8E7-FC55-4AB0-9C7A-3605296A9AE3}" dt="2022-07-21T00:52:48.163" v="254" actId="1076"/>
          <ac:grpSpMkLst>
            <pc:docMk/>
            <pc:sldMk cId="497870737" sldId="265"/>
            <ac:grpSpMk id="10" creationId="{50F3F81B-9CA4-F0D6-29F7-574760AEB307}"/>
          </ac:grpSpMkLst>
        </pc:grpChg>
        <pc:grpChg chg="add mod">
          <ac:chgData name="Vinicius Almeida Barros" userId="f9254b40-fefd-4503-9ea5-e84638c5a428" providerId="ADAL" clId="{2689A8E7-FC55-4AB0-9C7A-3605296A9AE3}" dt="2022-07-21T00:52:48.163" v="254" actId="1076"/>
          <ac:grpSpMkLst>
            <pc:docMk/>
            <pc:sldMk cId="497870737" sldId="265"/>
            <ac:grpSpMk id="11" creationId="{D9678118-CBBE-9F73-1791-0ABAF638C438}"/>
          </ac:grpSpMkLst>
        </pc:grpChg>
        <pc:grpChg chg="add mod">
          <ac:chgData name="Vinicius Almeida Barros" userId="f9254b40-fefd-4503-9ea5-e84638c5a428" providerId="ADAL" clId="{2689A8E7-FC55-4AB0-9C7A-3605296A9AE3}" dt="2022-07-21T00:59:46.796" v="309" actId="1076"/>
          <ac:grpSpMkLst>
            <pc:docMk/>
            <pc:sldMk cId="497870737" sldId="265"/>
            <ac:grpSpMk id="14" creationId="{60208011-5124-8C7D-CCEF-EB8172293A4C}"/>
          </ac:grpSpMkLst>
        </pc:grpChg>
        <pc:grpChg chg="add mod">
          <ac:chgData name="Vinicius Almeida Barros" userId="f9254b40-fefd-4503-9ea5-e84638c5a428" providerId="ADAL" clId="{2689A8E7-FC55-4AB0-9C7A-3605296A9AE3}" dt="2022-07-21T00:59:34.188" v="306" actId="14100"/>
          <ac:grpSpMkLst>
            <pc:docMk/>
            <pc:sldMk cId="497870737" sldId="265"/>
            <ac:grpSpMk id="18" creationId="{C5048FB4-E128-07A7-FF06-2F47E0E88C9D}"/>
          </ac:grpSpMkLst>
        </pc:grpChg>
        <pc:grpChg chg="add mod">
          <ac:chgData name="Vinicius Almeida Barros" userId="f9254b40-fefd-4503-9ea5-e84638c5a428" providerId="ADAL" clId="{2689A8E7-FC55-4AB0-9C7A-3605296A9AE3}" dt="2022-07-21T00:59:37.228" v="307" actId="14100"/>
          <ac:grpSpMkLst>
            <pc:docMk/>
            <pc:sldMk cId="497870737" sldId="265"/>
            <ac:grpSpMk id="19" creationId="{8040F8E2-5B3A-AA19-8FE7-1F03D5435282}"/>
          </ac:grpSpMkLst>
        </pc:grpChg>
        <pc:grpChg chg="add mod">
          <ac:chgData name="Vinicius Almeida Barros" userId="f9254b40-fefd-4503-9ea5-e84638c5a428" providerId="ADAL" clId="{2689A8E7-FC55-4AB0-9C7A-3605296A9AE3}" dt="2022-07-21T00:53:10.084" v="256" actId="1076"/>
          <ac:grpSpMkLst>
            <pc:docMk/>
            <pc:sldMk cId="497870737" sldId="265"/>
            <ac:grpSpMk id="22" creationId="{8101CD71-9D18-70C5-E949-715173CF506D}"/>
          </ac:grpSpMkLst>
        </pc:grpChg>
        <pc:grpChg chg="add mod">
          <ac:chgData name="Vinicius Almeida Barros" userId="f9254b40-fefd-4503-9ea5-e84638c5a428" providerId="ADAL" clId="{2689A8E7-FC55-4AB0-9C7A-3605296A9AE3}" dt="2022-07-21T00:59:41.132" v="308" actId="14100"/>
          <ac:grpSpMkLst>
            <pc:docMk/>
            <pc:sldMk cId="497870737" sldId="265"/>
            <ac:grpSpMk id="25" creationId="{962D0333-2A57-29C7-D314-297FC37A64E2}"/>
          </ac:grpSpMkLst>
        </pc:grpChg>
        <pc:grpChg chg="add mod">
          <ac:chgData name="Vinicius Almeida Barros" userId="f9254b40-fefd-4503-9ea5-e84638c5a428" providerId="ADAL" clId="{2689A8E7-FC55-4AB0-9C7A-3605296A9AE3}" dt="2022-07-21T01:00:17.429" v="310" actId="1076"/>
          <ac:grpSpMkLst>
            <pc:docMk/>
            <pc:sldMk cId="497870737" sldId="265"/>
            <ac:grpSpMk id="28" creationId="{4D326CEC-1705-E7A0-C424-AA5ADB4C449E}"/>
          </ac:grpSpMkLst>
        </pc:grpChg>
        <pc:cxnChg chg="add mod">
          <ac:chgData name="Vinicius Almeida Barros" userId="f9254b40-fefd-4503-9ea5-e84638c5a428" providerId="ADAL" clId="{2689A8E7-FC55-4AB0-9C7A-3605296A9AE3}" dt="2022-07-21T00:59:30.042" v="305" actId="14100"/>
          <ac:cxnSpMkLst>
            <pc:docMk/>
            <pc:sldMk cId="497870737" sldId="265"/>
            <ac:cxnSpMk id="6" creationId="{6CF37205-100F-D140-8218-6F482AC7E2A4}"/>
          </ac:cxnSpMkLst>
        </pc:cxnChg>
      </pc:sldChg>
      <pc:sldChg chg="add">
        <pc:chgData name="Vinicius Almeida Barros" userId="f9254b40-fefd-4503-9ea5-e84638c5a428" providerId="ADAL" clId="{2689A8E7-FC55-4AB0-9C7A-3605296A9AE3}" dt="2022-07-21T01:02:26.816" v="311" actId="2890"/>
        <pc:sldMkLst>
          <pc:docMk/>
          <pc:sldMk cId="3868012777" sldId="266"/>
        </pc:sldMkLst>
      </pc:sldChg>
      <pc:sldChg chg="add del">
        <pc:chgData name="Vinicius Almeida Barros" userId="f9254b40-fefd-4503-9ea5-e84638c5a428" providerId="ADAL" clId="{2689A8E7-FC55-4AB0-9C7A-3605296A9AE3}" dt="2022-07-21T10:39:47.591" v="1164" actId="47"/>
        <pc:sldMkLst>
          <pc:docMk/>
          <pc:sldMk cId="3048654069" sldId="267"/>
        </pc:sldMkLst>
      </pc:sldChg>
      <pc:sldChg chg="addSp delSp modSp add mod ord">
        <pc:chgData name="Vinicius Almeida Barros" userId="f9254b40-fefd-4503-9ea5-e84638c5a428" providerId="ADAL" clId="{2689A8E7-FC55-4AB0-9C7A-3605296A9AE3}" dt="2022-07-21T09:50:56.032" v="949" actId="20577"/>
        <pc:sldMkLst>
          <pc:docMk/>
          <pc:sldMk cId="3057312297" sldId="268"/>
        </pc:sldMkLst>
        <pc:spChg chg="add del mod">
          <ac:chgData name="Vinicius Almeida Barros" userId="f9254b40-fefd-4503-9ea5-e84638c5a428" providerId="ADAL" clId="{2689A8E7-FC55-4AB0-9C7A-3605296A9AE3}" dt="2022-07-21T08:51:44.120" v="380" actId="478"/>
          <ac:spMkLst>
            <pc:docMk/>
            <pc:sldMk cId="3057312297" sldId="268"/>
            <ac:spMk id="2" creationId="{BD896AB9-6F0F-6FA4-4100-FBA236AAD326}"/>
          </ac:spMkLst>
        </pc:spChg>
        <pc:spChg chg="del">
          <ac:chgData name="Vinicius Almeida Barros" userId="f9254b40-fefd-4503-9ea5-e84638c5a428" providerId="ADAL" clId="{2689A8E7-FC55-4AB0-9C7A-3605296A9AE3}" dt="2022-07-21T09:27:08.293" v="692" actId="478"/>
          <ac:spMkLst>
            <pc:docMk/>
            <pc:sldMk cId="3057312297" sldId="268"/>
            <ac:spMk id="3" creationId="{D25F6843-13F1-BEDA-3978-07C8EFFBF071}"/>
          </ac:spMkLst>
        </pc:spChg>
        <pc:spChg chg="add mod">
          <ac:chgData name="Vinicius Almeida Barros" userId="f9254b40-fefd-4503-9ea5-e84638c5a428" providerId="ADAL" clId="{2689A8E7-FC55-4AB0-9C7A-3605296A9AE3}" dt="2022-07-21T09:27:09.412" v="693"/>
          <ac:spMkLst>
            <pc:docMk/>
            <pc:sldMk cId="3057312297" sldId="268"/>
            <ac:spMk id="27" creationId="{42DA92BC-49AD-96A0-6544-DA48C35C5452}"/>
          </ac:spMkLst>
        </pc:spChg>
        <pc:spChg chg="mod">
          <ac:chgData name="Vinicius Almeida Barros" userId="f9254b40-fefd-4503-9ea5-e84638c5a428" providerId="ADAL" clId="{2689A8E7-FC55-4AB0-9C7A-3605296A9AE3}" dt="2022-07-21T08:51:48.835" v="381"/>
          <ac:spMkLst>
            <pc:docMk/>
            <pc:sldMk cId="3057312297" sldId="268"/>
            <ac:spMk id="32" creationId="{8976E174-8400-A7AC-5857-BAA688E34B7F}"/>
          </ac:spMkLst>
        </pc:spChg>
        <pc:spChg chg="mod">
          <ac:chgData name="Vinicius Almeida Barros" userId="f9254b40-fefd-4503-9ea5-e84638c5a428" providerId="ADAL" clId="{2689A8E7-FC55-4AB0-9C7A-3605296A9AE3}" dt="2022-07-21T08:52:34.152" v="387" actId="1076"/>
          <ac:spMkLst>
            <pc:docMk/>
            <pc:sldMk cId="3057312297" sldId="268"/>
            <ac:spMk id="33" creationId="{8AE66341-8B74-7CB6-4707-3FCAF76CEB2F}"/>
          </ac:spMkLst>
        </pc:spChg>
        <pc:spChg chg="mod">
          <ac:chgData name="Vinicius Almeida Barros" userId="f9254b40-fefd-4503-9ea5-e84638c5a428" providerId="ADAL" clId="{2689A8E7-FC55-4AB0-9C7A-3605296A9AE3}" dt="2022-07-21T09:06:13.155" v="452" actId="207"/>
          <ac:spMkLst>
            <pc:docMk/>
            <pc:sldMk cId="3057312297" sldId="268"/>
            <ac:spMk id="35" creationId="{73FE8211-22FC-36A1-894B-8330AEE95CD4}"/>
          </ac:spMkLst>
        </pc:spChg>
        <pc:spChg chg="mod">
          <ac:chgData name="Vinicius Almeida Barros" userId="f9254b40-fefd-4503-9ea5-e84638c5a428" providerId="ADAL" clId="{2689A8E7-FC55-4AB0-9C7A-3605296A9AE3}" dt="2022-07-21T08:59:14.847" v="427" actId="20577"/>
          <ac:spMkLst>
            <pc:docMk/>
            <pc:sldMk cId="3057312297" sldId="268"/>
            <ac:spMk id="36" creationId="{2CBDC0C3-44DA-59B4-5077-DB5E942F1F85}"/>
          </ac:spMkLst>
        </pc:spChg>
        <pc:spChg chg="mod">
          <ac:chgData name="Vinicius Almeida Barros" userId="f9254b40-fefd-4503-9ea5-e84638c5a428" providerId="ADAL" clId="{2689A8E7-FC55-4AB0-9C7A-3605296A9AE3}" dt="2022-07-21T09:00:19.420" v="431"/>
          <ac:spMkLst>
            <pc:docMk/>
            <pc:sldMk cId="3057312297" sldId="268"/>
            <ac:spMk id="38" creationId="{C4A87F3C-951A-8BBA-46E0-81B1DDBF8C2D}"/>
          </ac:spMkLst>
        </pc:spChg>
        <pc:spChg chg="mod">
          <ac:chgData name="Vinicius Almeida Barros" userId="f9254b40-fefd-4503-9ea5-e84638c5a428" providerId="ADAL" clId="{2689A8E7-FC55-4AB0-9C7A-3605296A9AE3}" dt="2022-07-21T09:05:59.858" v="445" actId="14100"/>
          <ac:spMkLst>
            <pc:docMk/>
            <pc:sldMk cId="3057312297" sldId="268"/>
            <ac:spMk id="39" creationId="{8B47A702-7694-BF7A-92F8-316EF4DD03D7}"/>
          </ac:spMkLst>
        </pc:spChg>
        <pc:spChg chg="mod">
          <ac:chgData name="Vinicius Almeida Barros" userId="f9254b40-fefd-4503-9ea5-e84638c5a428" providerId="ADAL" clId="{2689A8E7-FC55-4AB0-9C7A-3605296A9AE3}" dt="2022-07-21T09:05:22.561" v="439"/>
          <ac:spMkLst>
            <pc:docMk/>
            <pc:sldMk cId="3057312297" sldId="268"/>
            <ac:spMk id="41" creationId="{0C359F85-9DC1-7318-D8B8-342A5D8A29FE}"/>
          </ac:spMkLst>
        </pc:spChg>
        <pc:spChg chg="mod">
          <ac:chgData name="Vinicius Almeida Barros" userId="f9254b40-fefd-4503-9ea5-e84638c5a428" providerId="ADAL" clId="{2689A8E7-FC55-4AB0-9C7A-3605296A9AE3}" dt="2022-07-21T09:05:22.561" v="439"/>
          <ac:spMkLst>
            <pc:docMk/>
            <pc:sldMk cId="3057312297" sldId="268"/>
            <ac:spMk id="42" creationId="{67C8B90C-D98B-53ED-08E2-B6F534CFC48E}"/>
          </ac:spMkLst>
        </pc:spChg>
        <pc:spChg chg="mod">
          <ac:chgData name="Vinicius Almeida Barros" userId="f9254b40-fefd-4503-9ea5-e84638c5a428" providerId="ADAL" clId="{2689A8E7-FC55-4AB0-9C7A-3605296A9AE3}" dt="2022-07-21T09:06:26.456" v="456"/>
          <ac:spMkLst>
            <pc:docMk/>
            <pc:sldMk cId="3057312297" sldId="268"/>
            <ac:spMk id="44" creationId="{04382798-6282-227F-C476-3BCE594B1F02}"/>
          </ac:spMkLst>
        </pc:spChg>
        <pc:spChg chg="mod">
          <ac:chgData name="Vinicius Almeida Barros" userId="f9254b40-fefd-4503-9ea5-e84638c5a428" providerId="ADAL" clId="{2689A8E7-FC55-4AB0-9C7A-3605296A9AE3}" dt="2022-07-21T09:50:56.032" v="949" actId="20577"/>
          <ac:spMkLst>
            <pc:docMk/>
            <pc:sldMk cId="3057312297" sldId="268"/>
            <ac:spMk id="45" creationId="{DF178104-0055-10A9-C11A-9BE214E96E64}"/>
          </ac:spMkLst>
        </pc:spChg>
        <pc:spChg chg="mod">
          <ac:chgData name="Vinicius Almeida Barros" userId="f9254b40-fefd-4503-9ea5-e84638c5a428" providerId="ADAL" clId="{2689A8E7-FC55-4AB0-9C7A-3605296A9AE3}" dt="2022-07-21T09:17:48.200" v="557"/>
          <ac:spMkLst>
            <pc:docMk/>
            <pc:sldMk cId="3057312297" sldId="268"/>
            <ac:spMk id="47" creationId="{210EABD3-AB87-911B-01A8-DE7C345DC59D}"/>
          </ac:spMkLst>
        </pc:spChg>
        <pc:spChg chg="mod">
          <ac:chgData name="Vinicius Almeida Barros" userId="f9254b40-fefd-4503-9ea5-e84638c5a428" providerId="ADAL" clId="{2689A8E7-FC55-4AB0-9C7A-3605296A9AE3}" dt="2022-07-21T09:17:48.200" v="557"/>
          <ac:spMkLst>
            <pc:docMk/>
            <pc:sldMk cId="3057312297" sldId="268"/>
            <ac:spMk id="48" creationId="{5BBAFE21-5AB7-336B-2542-96732209CD87}"/>
          </ac:spMkLst>
        </pc:spChg>
        <pc:spChg chg="mod">
          <ac:chgData name="Vinicius Almeida Barros" userId="f9254b40-fefd-4503-9ea5-e84638c5a428" providerId="ADAL" clId="{2689A8E7-FC55-4AB0-9C7A-3605296A9AE3}" dt="2022-07-21T09:17:48.200" v="557"/>
          <ac:spMkLst>
            <pc:docMk/>
            <pc:sldMk cId="3057312297" sldId="268"/>
            <ac:spMk id="50" creationId="{54AEA040-4D22-864F-FA53-6C54FA3A600F}"/>
          </ac:spMkLst>
        </pc:spChg>
        <pc:spChg chg="mod">
          <ac:chgData name="Vinicius Almeida Barros" userId="f9254b40-fefd-4503-9ea5-e84638c5a428" providerId="ADAL" clId="{2689A8E7-FC55-4AB0-9C7A-3605296A9AE3}" dt="2022-07-21T09:17:48.200" v="557"/>
          <ac:spMkLst>
            <pc:docMk/>
            <pc:sldMk cId="3057312297" sldId="268"/>
            <ac:spMk id="51" creationId="{84F872D1-A065-6B1E-DE1D-87BE7AF1FDEC}"/>
          </ac:spMkLst>
        </pc:spChg>
        <pc:spChg chg="mod">
          <ac:chgData name="Vinicius Almeida Barros" userId="f9254b40-fefd-4503-9ea5-e84638c5a428" providerId="ADAL" clId="{2689A8E7-FC55-4AB0-9C7A-3605296A9AE3}" dt="2022-07-21T09:17:48.200" v="557"/>
          <ac:spMkLst>
            <pc:docMk/>
            <pc:sldMk cId="3057312297" sldId="268"/>
            <ac:spMk id="53" creationId="{0D197E90-168A-8B5F-668C-E68F3AC403FB}"/>
          </ac:spMkLst>
        </pc:spChg>
        <pc:spChg chg="mod">
          <ac:chgData name="Vinicius Almeida Barros" userId="f9254b40-fefd-4503-9ea5-e84638c5a428" providerId="ADAL" clId="{2689A8E7-FC55-4AB0-9C7A-3605296A9AE3}" dt="2022-07-21T09:17:48.200" v="557"/>
          <ac:spMkLst>
            <pc:docMk/>
            <pc:sldMk cId="3057312297" sldId="268"/>
            <ac:spMk id="54" creationId="{07CC2D7D-BEF9-9E66-98BB-D15497D9A8E3}"/>
          </ac:spMkLst>
        </pc:spChg>
        <pc:grpChg chg="del">
          <ac:chgData name="Vinicius Almeida Barros" userId="f9254b40-fefd-4503-9ea5-e84638c5a428" providerId="ADAL" clId="{2689A8E7-FC55-4AB0-9C7A-3605296A9AE3}" dt="2022-07-21T09:17:47.042" v="556" actId="478"/>
          <ac:grpSpMkLst>
            <pc:docMk/>
            <pc:sldMk cId="3057312297" sldId="268"/>
            <ac:grpSpMk id="10" creationId="{50F3F81B-9CA4-F0D6-29F7-574760AEB307}"/>
          </ac:grpSpMkLst>
        </pc:grpChg>
        <pc:grpChg chg="del">
          <ac:chgData name="Vinicius Almeida Barros" userId="f9254b40-fefd-4503-9ea5-e84638c5a428" providerId="ADAL" clId="{2689A8E7-FC55-4AB0-9C7A-3605296A9AE3}" dt="2022-07-21T09:17:47.042" v="556" actId="478"/>
          <ac:grpSpMkLst>
            <pc:docMk/>
            <pc:sldMk cId="3057312297" sldId="268"/>
            <ac:grpSpMk id="11" creationId="{D9678118-CBBE-9F73-1791-0ABAF638C438}"/>
          </ac:grpSpMkLst>
        </pc:grpChg>
        <pc:grpChg chg="del">
          <ac:chgData name="Vinicius Almeida Barros" userId="f9254b40-fefd-4503-9ea5-e84638c5a428" providerId="ADAL" clId="{2689A8E7-FC55-4AB0-9C7A-3605296A9AE3}" dt="2022-07-21T08:59:03.635" v="422" actId="478"/>
          <ac:grpSpMkLst>
            <pc:docMk/>
            <pc:sldMk cId="3057312297" sldId="268"/>
            <ac:grpSpMk id="18" creationId="{C5048FB4-E128-07A7-FF06-2F47E0E88C9D}"/>
          </ac:grpSpMkLst>
        </pc:grpChg>
        <pc:grpChg chg="del">
          <ac:chgData name="Vinicius Almeida Barros" userId="f9254b40-fefd-4503-9ea5-e84638c5a428" providerId="ADAL" clId="{2689A8E7-FC55-4AB0-9C7A-3605296A9AE3}" dt="2022-07-21T08:59:01.781" v="421" actId="478"/>
          <ac:grpSpMkLst>
            <pc:docMk/>
            <pc:sldMk cId="3057312297" sldId="268"/>
            <ac:grpSpMk id="19" creationId="{8040F8E2-5B3A-AA19-8FE7-1F03D5435282}"/>
          </ac:grpSpMkLst>
        </pc:grpChg>
        <pc:grpChg chg="del mod">
          <ac:chgData name="Vinicius Almeida Barros" userId="f9254b40-fefd-4503-9ea5-e84638c5a428" providerId="ADAL" clId="{2689A8E7-FC55-4AB0-9C7A-3605296A9AE3}" dt="2022-07-21T09:17:47.042" v="556" actId="478"/>
          <ac:grpSpMkLst>
            <pc:docMk/>
            <pc:sldMk cId="3057312297" sldId="268"/>
            <ac:grpSpMk id="22" creationId="{8101CD71-9D18-70C5-E949-715173CF506D}"/>
          </ac:grpSpMkLst>
        </pc:grpChg>
        <pc:grpChg chg="del">
          <ac:chgData name="Vinicius Almeida Barros" userId="f9254b40-fefd-4503-9ea5-e84638c5a428" providerId="ADAL" clId="{2689A8E7-FC55-4AB0-9C7A-3605296A9AE3}" dt="2022-07-21T08:59:01.781" v="421" actId="478"/>
          <ac:grpSpMkLst>
            <pc:docMk/>
            <pc:sldMk cId="3057312297" sldId="268"/>
            <ac:grpSpMk id="25" creationId="{962D0333-2A57-29C7-D314-297FC37A64E2}"/>
          </ac:grpSpMkLst>
        </pc:grpChg>
        <pc:grpChg chg="mod">
          <ac:chgData name="Vinicius Almeida Barros" userId="f9254b40-fefd-4503-9ea5-e84638c5a428" providerId="ADAL" clId="{2689A8E7-FC55-4AB0-9C7A-3605296A9AE3}" dt="2022-07-21T08:51:25.286" v="363" actId="1038"/>
          <ac:grpSpMkLst>
            <pc:docMk/>
            <pc:sldMk cId="3057312297" sldId="268"/>
            <ac:grpSpMk id="28" creationId="{4D326CEC-1705-E7A0-C424-AA5ADB4C449E}"/>
          </ac:grpSpMkLst>
        </pc:grpChg>
        <pc:grpChg chg="add del mod">
          <ac:chgData name="Vinicius Almeida Barros" userId="f9254b40-fefd-4503-9ea5-e84638c5a428" providerId="ADAL" clId="{2689A8E7-FC55-4AB0-9C7A-3605296A9AE3}" dt="2022-07-21T08:59:04.933" v="423" actId="478"/>
          <ac:grpSpMkLst>
            <pc:docMk/>
            <pc:sldMk cId="3057312297" sldId="268"/>
            <ac:grpSpMk id="31" creationId="{6925CD0A-6F2E-3230-A3A2-F7BBD01FF282}"/>
          </ac:grpSpMkLst>
        </pc:grpChg>
        <pc:grpChg chg="add mod">
          <ac:chgData name="Vinicius Almeida Barros" userId="f9254b40-fefd-4503-9ea5-e84638c5a428" providerId="ADAL" clId="{2689A8E7-FC55-4AB0-9C7A-3605296A9AE3}" dt="2022-07-21T08:58:08.601" v="414" actId="1076"/>
          <ac:grpSpMkLst>
            <pc:docMk/>
            <pc:sldMk cId="3057312297" sldId="268"/>
            <ac:grpSpMk id="34" creationId="{83A77240-3257-1211-AD05-9428A430AB85}"/>
          </ac:grpSpMkLst>
        </pc:grpChg>
        <pc:grpChg chg="add del mod">
          <ac:chgData name="Vinicius Almeida Barros" userId="f9254b40-fefd-4503-9ea5-e84638c5a428" providerId="ADAL" clId="{2689A8E7-FC55-4AB0-9C7A-3605296A9AE3}" dt="2022-07-21T09:06:17.432" v="455" actId="478"/>
          <ac:grpSpMkLst>
            <pc:docMk/>
            <pc:sldMk cId="3057312297" sldId="268"/>
            <ac:grpSpMk id="37" creationId="{C89224DA-678E-D334-5653-B1EAE6454A9C}"/>
          </ac:grpSpMkLst>
        </pc:grpChg>
        <pc:grpChg chg="add del mod">
          <ac:chgData name="Vinicius Almeida Barros" userId="f9254b40-fefd-4503-9ea5-e84638c5a428" providerId="ADAL" clId="{2689A8E7-FC55-4AB0-9C7A-3605296A9AE3}" dt="2022-07-21T09:05:59.648" v="444"/>
          <ac:grpSpMkLst>
            <pc:docMk/>
            <pc:sldMk cId="3057312297" sldId="268"/>
            <ac:grpSpMk id="40" creationId="{5CE3F943-3934-ED9A-309E-E9F42C55A500}"/>
          </ac:grpSpMkLst>
        </pc:grpChg>
        <pc:grpChg chg="add mod">
          <ac:chgData name="Vinicius Almeida Barros" userId="f9254b40-fefd-4503-9ea5-e84638c5a428" providerId="ADAL" clId="{2689A8E7-FC55-4AB0-9C7A-3605296A9AE3}" dt="2022-07-21T09:09:13.743" v="470" actId="14100"/>
          <ac:grpSpMkLst>
            <pc:docMk/>
            <pc:sldMk cId="3057312297" sldId="268"/>
            <ac:grpSpMk id="43" creationId="{C68A17D6-AFB9-F0F3-A57B-40CD0D2AD27F}"/>
          </ac:grpSpMkLst>
        </pc:grpChg>
        <pc:grpChg chg="add del mod">
          <ac:chgData name="Vinicius Almeida Barros" userId="f9254b40-fefd-4503-9ea5-e84638c5a428" providerId="ADAL" clId="{2689A8E7-FC55-4AB0-9C7A-3605296A9AE3}" dt="2022-07-21T09:17:59.244" v="561"/>
          <ac:grpSpMkLst>
            <pc:docMk/>
            <pc:sldMk cId="3057312297" sldId="268"/>
            <ac:grpSpMk id="46" creationId="{C6216D09-65BA-5669-5883-15E1419A7C5D}"/>
          </ac:grpSpMkLst>
        </pc:grpChg>
        <pc:grpChg chg="add del mod">
          <ac:chgData name="Vinicius Almeida Barros" userId="f9254b40-fefd-4503-9ea5-e84638c5a428" providerId="ADAL" clId="{2689A8E7-FC55-4AB0-9C7A-3605296A9AE3}" dt="2022-07-21T09:17:59.244" v="561"/>
          <ac:grpSpMkLst>
            <pc:docMk/>
            <pc:sldMk cId="3057312297" sldId="268"/>
            <ac:grpSpMk id="49" creationId="{FFB01515-7E94-C3D4-A6FE-5BFE2B4A8765}"/>
          </ac:grpSpMkLst>
        </pc:grpChg>
        <pc:grpChg chg="add del mod">
          <ac:chgData name="Vinicius Almeida Barros" userId="f9254b40-fefd-4503-9ea5-e84638c5a428" providerId="ADAL" clId="{2689A8E7-FC55-4AB0-9C7A-3605296A9AE3}" dt="2022-07-21T09:17:59.244" v="561"/>
          <ac:grpSpMkLst>
            <pc:docMk/>
            <pc:sldMk cId="3057312297" sldId="268"/>
            <ac:grpSpMk id="52" creationId="{4E404C58-E3AF-7D08-0BA1-5165336E933F}"/>
          </ac:grpSpMkLst>
        </pc:grpChg>
        <pc:graphicFrameChg chg="add mod modGraphic">
          <ac:chgData name="Vinicius Almeida Barros" userId="f9254b40-fefd-4503-9ea5-e84638c5a428" providerId="ADAL" clId="{2689A8E7-FC55-4AB0-9C7A-3605296A9AE3}" dt="2022-07-21T09:20:53.423" v="586" actId="1076"/>
          <ac:graphicFrameMkLst>
            <pc:docMk/>
            <pc:sldMk cId="3057312297" sldId="268"/>
            <ac:graphicFrameMk id="5" creationId="{525EC3DC-65C3-01E6-E95B-BF201B688388}"/>
          </ac:graphicFrameMkLst>
        </pc:graphicFrameChg>
      </pc:sldChg>
      <pc:sldChg chg="addSp delSp modSp add mod">
        <pc:chgData name="Vinicius Almeida Barros" userId="f9254b40-fefd-4503-9ea5-e84638c5a428" providerId="ADAL" clId="{2689A8E7-FC55-4AB0-9C7A-3605296A9AE3}" dt="2022-07-21T09:52:02.478" v="971" actId="1035"/>
        <pc:sldMkLst>
          <pc:docMk/>
          <pc:sldMk cId="238199831" sldId="269"/>
        </pc:sldMkLst>
        <pc:spChg chg="mod">
          <ac:chgData name="Vinicius Almeida Barros" userId="f9254b40-fefd-4503-9ea5-e84638c5a428" providerId="ADAL" clId="{2689A8E7-FC55-4AB0-9C7A-3605296A9AE3}" dt="2022-07-21T09:37:44.752" v="728" actId="1076"/>
          <ac:spMkLst>
            <pc:docMk/>
            <pc:sldMk cId="238199831" sldId="269"/>
            <ac:spMk id="2" creationId="{BD896AB9-6F0F-6FA4-4100-FBA236AAD326}"/>
          </ac:spMkLst>
        </pc:spChg>
        <pc:spChg chg="mod">
          <ac:chgData name="Vinicius Almeida Barros" userId="f9254b40-fefd-4503-9ea5-e84638c5a428" providerId="ADAL" clId="{2689A8E7-FC55-4AB0-9C7A-3605296A9AE3}" dt="2022-07-21T09:24:54.589" v="691" actId="20577"/>
          <ac:spMkLst>
            <pc:docMk/>
            <pc:sldMk cId="238199831" sldId="269"/>
            <ac:spMk id="3" creationId="{D25F6843-13F1-BEDA-3978-07C8EFFBF071}"/>
          </ac:spMkLst>
        </pc:spChg>
        <pc:spChg chg="add del mod">
          <ac:chgData name="Vinicius Almeida Barros" userId="f9254b40-fefd-4503-9ea5-e84638c5a428" providerId="ADAL" clId="{2689A8E7-FC55-4AB0-9C7A-3605296A9AE3}" dt="2022-07-21T09:22:08.269" v="592"/>
          <ac:spMkLst>
            <pc:docMk/>
            <pc:sldMk cId="238199831" sldId="269"/>
            <ac:spMk id="5" creationId="{8BFA2FC5-75B7-6225-3C42-CBA989AC92B0}"/>
          </ac:spMkLst>
        </pc:spChg>
        <pc:spChg chg="mod">
          <ac:chgData name="Vinicius Almeida Barros" userId="f9254b40-fefd-4503-9ea5-e84638c5a428" providerId="ADAL" clId="{2689A8E7-FC55-4AB0-9C7A-3605296A9AE3}" dt="2022-07-21T09:15:05.948" v="550" actId="207"/>
          <ac:spMkLst>
            <pc:docMk/>
            <pc:sldMk cId="238199831" sldId="269"/>
            <ac:spMk id="7" creationId="{F6E53654-592E-182B-8D93-D09EBDBF439D}"/>
          </ac:spMkLst>
        </pc:spChg>
        <pc:spChg chg="add del mod">
          <ac:chgData name="Vinicius Almeida Barros" userId="f9254b40-fefd-4503-9ea5-e84638c5a428" providerId="ADAL" clId="{2689A8E7-FC55-4AB0-9C7A-3605296A9AE3}" dt="2022-07-21T09:22:38.882" v="597"/>
          <ac:spMkLst>
            <pc:docMk/>
            <pc:sldMk cId="238199831" sldId="269"/>
            <ac:spMk id="8" creationId="{E76A742C-480C-2AED-9F88-888E3EAB5865}"/>
          </ac:spMkLst>
        </pc:spChg>
        <pc:spChg chg="mod">
          <ac:chgData name="Vinicius Almeida Barros" userId="f9254b40-fefd-4503-9ea5-e84638c5a428" providerId="ADAL" clId="{2689A8E7-FC55-4AB0-9C7A-3605296A9AE3}" dt="2022-07-21T09:15:30.840" v="553" actId="207"/>
          <ac:spMkLst>
            <pc:docMk/>
            <pc:sldMk cId="238199831" sldId="269"/>
            <ac:spMk id="12" creationId="{4F3C3EBA-14DD-53F1-BFF4-C1C3544704E1}"/>
          </ac:spMkLst>
        </pc:spChg>
        <pc:spChg chg="mod">
          <ac:chgData name="Vinicius Almeida Barros" userId="f9254b40-fefd-4503-9ea5-e84638c5a428" providerId="ADAL" clId="{2689A8E7-FC55-4AB0-9C7A-3605296A9AE3}" dt="2022-07-21T09:17:33.231" v="555" actId="207"/>
          <ac:spMkLst>
            <pc:docMk/>
            <pc:sldMk cId="238199831" sldId="269"/>
            <ac:spMk id="23" creationId="{103C6012-A476-08FE-451F-6E0CB0C23A58}"/>
          </ac:spMkLst>
        </pc:spChg>
        <pc:spChg chg="mod topLvl">
          <ac:chgData name="Vinicius Almeida Barros" userId="f9254b40-fefd-4503-9ea5-e84638c5a428" providerId="ADAL" clId="{2689A8E7-FC55-4AB0-9C7A-3605296A9AE3}" dt="2022-07-21T09:23:39.789" v="651" actId="164"/>
          <ac:spMkLst>
            <pc:docMk/>
            <pc:sldMk cId="238199831" sldId="269"/>
            <ac:spMk id="35" creationId="{8B65A7A8-50C7-0C52-5023-56F806A184FE}"/>
          </ac:spMkLst>
        </pc:spChg>
        <pc:spChg chg="mod">
          <ac:chgData name="Vinicius Almeida Barros" userId="f9254b40-fefd-4503-9ea5-e84638c5a428" providerId="ADAL" clId="{2689A8E7-FC55-4AB0-9C7A-3605296A9AE3}" dt="2022-07-21T08:54:04.501" v="391"/>
          <ac:spMkLst>
            <pc:docMk/>
            <pc:sldMk cId="238199831" sldId="269"/>
            <ac:spMk id="35" creationId="{B745C87F-9654-1AD5-3EB7-387366EE174C}"/>
          </ac:spMkLst>
        </pc:spChg>
        <pc:spChg chg="del mod topLvl">
          <ac:chgData name="Vinicius Almeida Barros" userId="f9254b40-fefd-4503-9ea5-e84638c5a428" providerId="ADAL" clId="{2689A8E7-FC55-4AB0-9C7A-3605296A9AE3}" dt="2022-07-21T09:22:08.267" v="590" actId="478"/>
          <ac:spMkLst>
            <pc:docMk/>
            <pc:sldMk cId="238199831" sldId="269"/>
            <ac:spMk id="36" creationId="{149E5A72-AA71-CB6E-8C1A-1DC2A8449D3A}"/>
          </ac:spMkLst>
        </pc:spChg>
        <pc:spChg chg="mod">
          <ac:chgData name="Vinicius Almeida Barros" userId="f9254b40-fefd-4503-9ea5-e84638c5a428" providerId="ADAL" clId="{2689A8E7-FC55-4AB0-9C7A-3605296A9AE3}" dt="2022-07-21T08:57:25.320" v="404" actId="1076"/>
          <ac:spMkLst>
            <pc:docMk/>
            <pc:sldMk cId="238199831" sldId="269"/>
            <ac:spMk id="36" creationId="{82F8A82E-57F6-0321-DAD7-A9AF6B56D4CF}"/>
          </ac:spMkLst>
        </pc:spChg>
        <pc:spChg chg="add mod">
          <ac:chgData name="Vinicius Almeida Barros" userId="f9254b40-fefd-4503-9ea5-e84638c5a428" providerId="ADAL" clId="{2689A8E7-FC55-4AB0-9C7A-3605296A9AE3}" dt="2022-07-21T09:23:39.789" v="651" actId="164"/>
          <ac:spMkLst>
            <pc:docMk/>
            <pc:sldMk cId="238199831" sldId="269"/>
            <ac:spMk id="37" creationId="{239C90A0-73EB-00FF-FFD5-44EC3C4043F4}"/>
          </ac:spMkLst>
        </pc:spChg>
        <pc:spChg chg="add del mod">
          <ac:chgData name="Vinicius Almeida Barros" userId="f9254b40-fefd-4503-9ea5-e84638c5a428" providerId="ADAL" clId="{2689A8E7-FC55-4AB0-9C7A-3605296A9AE3}" dt="2022-07-21T09:23:35.837" v="650"/>
          <ac:spMkLst>
            <pc:docMk/>
            <pc:sldMk cId="238199831" sldId="269"/>
            <ac:spMk id="38" creationId="{065A91B8-2BB6-BF3D-C4E0-1C2039F373A5}"/>
          </ac:spMkLst>
        </pc:spChg>
        <pc:spChg chg="add del mod">
          <ac:chgData name="Vinicius Almeida Barros" userId="f9254b40-fefd-4503-9ea5-e84638c5a428" providerId="ADAL" clId="{2689A8E7-FC55-4AB0-9C7A-3605296A9AE3}" dt="2022-07-21T09:23:35.837" v="650"/>
          <ac:spMkLst>
            <pc:docMk/>
            <pc:sldMk cId="238199831" sldId="269"/>
            <ac:spMk id="39" creationId="{D5A8C68D-62A6-3C7A-ACB0-4D03B201C7C3}"/>
          </ac:spMkLst>
        </pc:spChg>
        <pc:spChg chg="mod">
          <ac:chgData name="Vinicius Almeida Barros" userId="f9254b40-fefd-4503-9ea5-e84638c5a428" providerId="ADAL" clId="{2689A8E7-FC55-4AB0-9C7A-3605296A9AE3}" dt="2022-07-21T09:24:17.726" v="657" actId="207"/>
          <ac:spMkLst>
            <pc:docMk/>
            <pc:sldMk cId="238199831" sldId="269"/>
            <ac:spMk id="42" creationId="{D2EC372F-48A9-A2C1-F542-11DF94CD4B25}"/>
          </ac:spMkLst>
        </pc:spChg>
        <pc:spChg chg="mod">
          <ac:chgData name="Vinicius Almeida Barros" userId="f9254b40-fefd-4503-9ea5-e84638c5a428" providerId="ADAL" clId="{2689A8E7-FC55-4AB0-9C7A-3605296A9AE3}" dt="2022-07-21T09:23:53.821" v="656" actId="20577"/>
          <ac:spMkLst>
            <pc:docMk/>
            <pc:sldMk cId="238199831" sldId="269"/>
            <ac:spMk id="43" creationId="{A0386B0E-64EE-F673-99BF-94E19AF984D3}"/>
          </ac:spMkLst>
        </pc:spChg>
        <pc:grpChg chg="mod">
          <ac:chgData name="Vinicius Almeida Barros" userId="f9254b40-fefd-4503-9ea5-e84638c5a428" providerId="ADAL" clId="{2689A8E7-FC55-4AB0-9C7A-3605296A9AE3}" dt="2022-07-21T09:13:59.414" v="549" actId="1076"/>
          <ac:grpSpMkLst>
            <pc:docMk/>
            <pc:sldMk cId="238199831" sldId="269"/>
            <ac:grpSpMk id="22" creationId="{8101CD71-9D18-70C5-E949-715173CF506D}"/>
          </ac:grpSpMkLst>
        </pc:grpChg>
        <pc:grpChg chg="add del mod">
          <ac:chgData name="Vinicius Almeida Barros" userId="f9254b40-fefd-4503-9ea5-e84638c5a428" providerId="ADAL" clId="{2689A8E7-FC55-4AB0-9C7A-3605296A9AE3}" dt="2022-07-21T08:57:33.666" v="406" actId="21"/>
          <ac:grpSpMkLst>
            <pc:docMk/>
            <pc:sldMk cId="238199831" sldId="269"/>
            <ac:grpSpMk id="34" creationId="{2914B933-E3DF-372B-72EC-BC359D4CD09B}"/>
          </ac:grpSpMkLst>
        </pc:grpChg>
        <pc:grpChg chg="add del mod">
          <ac:chgData name="Vinicius Almeida Barros" userId="f9254b40-fefd-4503-9ea5-e84638c5a428" providerId="ADAL" clId="{2689A8E7-FC55-4AB0-9C7A-3605296A9AE3}" dt="2022-07-21T09:22:08.267" v="590" actId="478"/>
          <ac:grpSpMkLst>
            <pc:docMk/>
            <pc:sldMk cId="238199831" sldId="269"/>
            <ac:grpSpMk id="34" creationId="{55824C84-D7C2-8FDC-86E7-D0C35855F0C1}"/>
          </ac:grpSpMkLst>
        </pc:grpChg>
        <pc:grpChg chg="add mod">
          <ac:chgData name="Vinicius Almeida Barros" userId="f9254b40-fefd-4503-9ea5-e84638c5a428" providerId="ADAL" clId="{2689A8E7-FC55-4AB0-9C7A-3605296A9AE3}" dt="2022-07-21T09:52:02.478" v="971" actId="1035"/>
          <ac:grpSpMkLst>
            <pc:docMk/>
            <pc:sldMk cId="238199831" sldId="269"/>
            <ac:grpSpMk id="40" creationId="{5BB4980E-D4A5-6A40-9141-4399F26B17F2}"/>
          </ac:grpSpMkLst>
        </pc:grpChg>
        <pc:grpChg chg="add mod">
          <ac:chgData name="Vinicius Almeida Barros" userId="f9254b40-fefd-4503-9ea5-e84638c5a428" providerId="ADAL" clId="{2689A8E7-FC55-4AB0-9C7A-3605296A9AE3}" dt="2022-07-21T09:52:02.478" v="971" actId="1035"/>
          <ac:grpSpMkLst>
            <pc:docMk/>
            <pc:sldMk cId="238199831" sldId="269"/>
            <ac:grpSpMk id="41" creationId="{11EC8803-3C8C-6E73-B69E-138931ECD3BC}"/>
          </ac:grpSpMkLst>
        </pc:grpChg>
      </pc:sldChg>
      <pc:sldChg chg="addSp delSp modSp new del mod">
        <pc:chgData name="Vinicius Almeida Barros" userId="f9254b40-fefd-4503-9ea5-e84638c5a428" providerId="ADAL" clId="{2689A8E7-FC55-4AB0-9C7A-3605296A9AE3}" dt="2022-07-21T09:46:50.495" v="840" actId="47"/>
        <pc:sldMkLst>
          <pc:docMk/>
          <pc:sldMk cId="1922763725" sldId="270"/>
        </pc:sldMkLst>
        <pc:spChg chg="mod">
          <ac:chgData name="Vinicius Almeida Barros" userId="f9254b40-fefd-4503-9ea5-e84638c5a428" providerId="ADAL" clId="{2689A8E7-FC55-4AB0-9C7A-3605296A9AE3}" dt="2022-07-21T08:57:35.252" v="407"/>
          <ac:spMkLst>
            <pc:docMk/>
            <pc:sldMk cId="1922763725" sldId="270"/>
            <ac:spMk id="4" creationId="{681348ED-E505-4194-9C20-E79A90B81868}"/>
          </ac:spMkLst>
        </pc:spChg>
        <pc:spChg chg="mod">
          <ac:chgData name="Vinicius Almeida Barros" userId="f9254b40-fefd-4503-9ea5-e84638c5a428" providerId="ADAL" clId="{2689A8E7-FC55-4AB0-9C7A-3605296A9AE3}" dt="2022-07-21T08:57:58.066" v="411" actId="1076"/>
          <ac:spMkLst>
            <pc:docMk/>
            <pc:sldMk cId="1922763725" sldId="270"/>
            <ac:spMk id="5" creationId="{57EE0F21-F795-BDE4-7D4E-9B28B85B8F49}"/>
          </ac:spMkLst>
        </pc:spChg>
        <pc:grpChg chg="add del mod">
          <ac:chgData name="Vinicius Almeida Barros" userId="f9254b40-fefd-4503-9ea5-e84638c5a428" providerId="ADAL" clId="{2689A8E7-FC55-4AB0-9C7A-3605296A9AE3}" dt="2022-07-21T08:58:01.645" v="412" actId="21"/>
          <ac:grpSpMkLst>
            <pc:docMk/>
            <pc:sldMk cId="1922763725" sldId="270"/>
            <ac:grpSpMk id="3" creationId="{5F03D1FC-16C2-0AA8-B111-9D6357BF4C7C}"/>
          </ac:grpSpMkLst>
        </pc:grpChg>
      </pc:sldChg>
      <pc:sldChg chg="addSp delSp modSp add mod">
        <pc:chgData name="Vinicius Almeida Barros" userId="f9254b40-fefd-4503-9ea5-e84638c5a428" providerId="ADAL" clId="{2689A8E7-FC55-4AB0-9C7A-3605296A9AE3}" dt="2022-07-21T09:53:38.988" v="993" actId="207"/>
        <pc:sldMkLst>
          <pc:docMk/>
          <pc:sldMk cId="280678433" sldId="271"/>
        </pc:sldMkLst>
        <pc:spChg chg="mod">
          <ac:chgData name="Vinicius Almeida Barros" userId="f9254b40-fefd-4503-9ea5-e84638c5a428" providerId="ADAL" clId="{2689A8E7-FC55-4AB0-9C7A-3605296A9AE3}" dt="2022-07-21T09:38:02.805" v="730" actId="313"/>
          <ac:spMkLst>
            <pc:docMk/>
            <pc:sldMk cId="280678433" sldId="271"/>
            <ac:spMk id="27" creationId="{42DA92BC-49AD-96A0-6544-DA48C35C5452}"/>
          </ac:spMkLst>
        </pc:spChg>
        <pc:spChg chg="add del mod">
          <ac:chgData name="Vinicius Almeida Barros" userId="f9254b40-fefd-4503-9ea5-e84638c5a428" providerId="ADAL" clId="{2689A8E7-FC55-4AB0-9C7A-3605296A9AE3}" dt="2022-07-21T09:36:02.716" v="716"/>
          <ac:spMkLst>
            <pc:docMk/>
            <pc:sldMk cId="280678433" sldId="271"/>
            <ac:spMk id="31" creationId="{717D2CBE-698B-F149-A4EA-67C594E3BDF2}"/>
          </ac:spMkLst>
        </pc:spChg>
        <pc:spChg chg="add mod">
          <ac:chgData name="Vinicius Almeida Barros" userId="f9254b40-fefd-4503-9ea5-e84638c5a428" providerId="ADAL" clId="{2689A8E7-FC55-4AB0-9C7A-3605296A9AE3}" dt="2022-07-21T09:37:51" v="729"/>
          <ac:spMkLst>
            <pc:docMk/>
            <pc:sldMk cId="280678433" sldId="271"/>
            <ac:spMk id="32" creationId="{AA526060-4962-4B12-5067-B37BD2D52A21}"/>
          </ac:spMkLst>
        </pc:spChg>
        <pc:spChg chg="mod">
          <ac:chgData name="Vinicius Almeida Barros" userId="f9254b40-fefd-4503-9ea5-e84638c5a428" providerId="ADAL" clId="{2689A8E7-FC55-4AB0-9C7A-3605296A9AE3}" dt="2022-07-21T09:37:51" v="729"/>
          <ac:spMkLst>
            <pc:docMk/>
            <pc:sldMk cId="280678433" sldId="271"/>
            <ac:spMk id="37" creationId="{FDFEB4AB-6455-5FDE-A443-6145E3DA75CF}"/>
          </ac:spMkLst>
        </pc:spChg>
        <pc:spChg chg="mod">
          <ac:chgData name="Vinicius Almeida Barros" userId="f9254b40-fefd-4503-9ea5-e84638c5a428" providerId="ADAL" clId="{2689A8E7-FC55-4AB0-9C7A-3605296A9AE3}" dt="2022-07-21T09:39:55.483" v="744" actId="313"/>
          <ac:spMkLst>
            <pc:docMk/>
            <pc:sldMk cId="280678433" sldId="271"/>
            <ac:spMk id="38" creationId="{4F2E8980-06AE-3C9C-CBA1-359E9DB19618}"/>
          </ac:spMkLst>
        </pc:spChg>
        <pc:spChg chg="mod">
          <ac:chgData name="Vinicius Almeida Barros" userId="f9254b40-fefd-4503-9ea5-e84638c5a428" providerId="ADAL" clId="{2689A8E7-FC55-4AB0-9C7A-3605296A9AE3}" dt="2022-07-21T09:37:51" v="729"/>
          <ac:spMkLst>
            <pc:docMk/>
            <pc:sldMk cId="280678433" sldId="271"/>
            <ac:spMk id="40" creationId="{6BB7679A-CD99-F6D2-9938-6D6DF682E5F1}"/>
          </ac:spMkLst>
        </pc:spChg>
        <pc:spChg chg="mod">
          <ac:chgData name="Vinicius Almeida Barros" userId="f9254b40-fefd-4503-9ea5-e84638c5a428" providerId="ADAL" clId="{2689A8E7-FC55-4AB0-9C7A-3605296A9AE3}" dt="2022-07-21T09:37:51" v="729"/>
          <ac:spMkLst>
            <pc:docMk/>
            <pc:sldMk cId="280678433" sldId="271"/>
            <ac:spMk id="41" creationId="{B2FC6C68-3924-9DF0-2259-B7F2469F55EF}"/>
          </ac:spMkLst>
        </pc:spChg>
        <pc:spChg chg="mod">
          <ac:chgData name="Vinicius Almeida Barros" userId="f9254b40-fefd-4503-9ea5-e84638c5a428" providerId="ADAL" clId="{2689A8E7-FC55-4AB0-9C7A-3605296A9AE3}" dt="2022-07-21T09:37:51" v="729"/>
          <ac:spMkLst>
            <pc:docMk/>
            <pc:sldMk cId="280678433" sldId="271"/>
            <ac:spMk id="55" creationId="{D7E208AA-D347-2449-17BB-BCFA01F89C9C}"/>
          </ac:spMkLst>
        </pc:spChg>
        <pc:spChg chg="mod">
          <ac:chgData name="Vinicius Almeida Barros" userId="f9254b40-fefd-4503-9ea5-e84638c5a428" providerId="ADAL" clId="{2689A8E7-FC55-4AB0-9C7A-3605296A9AE3}" dt="2022-07-21T09:37:51" v="729"/>
          <ac:spMkLst>
            <pc:docMk/>
            <pc:sldMk cId="280678433" sldId="271"/>
            <ac:spMk id="56" creationId="{39590AEB-4B39-CCD4-0190-90F8E018D990}"/>
          </ac:spMkLst>
        </pc:spChg>
        <pc:spChg chg="mod">
          <ac:chgData name="Vinicius Almeida Barros" userId="f9254b40-fefd-4503-9ea5-e84638c5a428" providerId="ADAL" clId="{2689A8E7-FC55-4AB0-9C7A-3605296A9AE3}" dt="2022-07-21T09:37:51" v="729"/>
          <ac:spMkLst>
            <pc:docMk/>
            <pc:sldMk cId="280678433" sldId="271"/>
            <ac:spMk id="58" creationId="{F7DCC798-67C8-3FDE-714A-7BB1DDC6537C}"/>
          </ac:spMkLst>
        </pc:spChg>
        <pc:spChg chg="mod">
          <ac:chgData name="Vinicius Almeida Barros" userId="f9254b40-fefd-4503-9ea5-e84638c5a428" providerId="ADAL" clId="{2689A8E7-FC55-4AB0-9C7A-3605296A9AE3}" dt="2022-07-21T09:37:51" v="729"/>
          <ac:spMkLst>
            <pc:docMk/>
            <pc:sldMk cId="280678433" sldId="271"/>
            <ac:spMk id="59" creationId="{26938C66-5DD9-DA76-55C2-E98F44C36AB9}"/>
          </ac:spMkLst>
        </pc:spChg>
        <pc:spChg chg="add del mod">
          <ac:chgData name="Vinicius Almeida Barros" userId="f9254b40-fefd-4503-9ea5-e84638c5a428" providerId="ADAL" clId="{2689A8E7-FC55-4AB0-9C7A-3605296A9AE3}" dt="2022-07-21T09:40:42.661" v="748" actId="478"/>
          <ac:spMkLst>
            <pc:docMk/>
            <pc:sldMk cId="280678433" sldId="271"/>
            <ac:spMk id="60" creationId="{1B894553-852E-6A4F-856C-143A7E5150CE}"/>
          </ac:spMkLst>
        </pc:spChg>
        <pc:spChg chg="mod">
          <ac:chgData name="Vinicius Almeida Barros" userId="f9254b40-fefd-4503-9ea5-e84638c5a428" providerId="ADAL" clId="{2689A8E7-FC55-4AB0-9C7A-3605296A9AE3}" dt="2022-07-21T09:40:58.457" v="751" actId="207"/>
          <ac:spMkLst>
            <pc:docMk/>
            <pc:sldMk cId="280678433" sldId="271"/>
            <ac:spMk id="62" creationId="{CB690CEF-7E66-5D27-A5F2-A1BAB580C7EE}"/>
          </ac:spMkLst>
        </pc:spChg>
        <pc:spChg chg="mod">
          <ac:chgData name="Vinicius Almeida Barros" userId="f9254b40-fefd-4503-9ea5-e84638c5a428" providerId="ADAL" clId="{2689A8E7-FC55-4AB0-9C7A-3605296A9AE3}" dt="2022-07-21T09:40:43.808" v="749"/>
          <ac:spMkLst>
            <pc:docMk/>
            <pc:sldMk cId="280678433" sldId="271"/>
            <ac:spMk id="63" creationId="{3372CE96-7E09-9A3F-AB3A-F8F49E00F12F}"/>
          </ac:spMkLst>
        </pc:spChg>
        <pc:spChg chg="mod">
          <ac:chgData name="Vinicius Almeida Barros" userId="f9254b40-fefd-4503-9ea5-e84638c5a428" providerId="ADAL" clId="{2689A8E7-FC55-4AB0-9C7A-3605296A9AE3}" dt="2022-07-21T09:41:19.006" v="752"/>
          <ac:spMkLst>
            <pc:docMk/>
            <pc:sldMk cId="280678433" sldId="271"/>
            <ac:spMk id="65" creationId="{2C1FE4D4-ACB9-C3FE-38F5-FEB8F42DD566}"/>
          </ac:spMkLst>
        </pc:spChg>
        <pc:spChg chg="mod">
          <ac:chgData name="Vinicius Almeida Barros" userId="f9254b40-fefd-4503-9ea5-e84638c5a428" providerId="ADAL" clId="{2689A8E7-FC55-4AB0-9C7A-3605296A9AE3}" dt="2022-07-21T09:42:04.725" v="758" actId="20577"/>
          <ac:spMkLst>
            <pc:docMk/>
            <pc:sldMk cId="280678433" sldId="271"/>
            <ac:spMk id="66" creationId="{621B2302-1298-880C-0370-3D686735D491}"/>
          </ac:spMkLst>
        </pc:spChg>
        <pc:spChg chg="mod">
          <ac:chgData name="Vinicius Almeida Barros" userId="f9254b40-fefd-4503-9ea5-e84638c5a428" providerId="ADAL" clId="{2689A8E7-FC55-4AB0-9C7A-3605296A9AE3}" dt="2022-07-21T09:42:11.752" v="759"/>
          <ac:spMkLst>
            <pc:docMk/>
            <pc:sldMk cId="280678433" sldId="271"/>
            <ac:spMk id="68" creationId="{074C269E-60FA-27BE-A9CA-DD2D2BCC51ED}"/>
          </ac:spMkLst>
        </pc:spChg>
        <pc:spChg chg="mod">
          <ac:chgData name="Vinicius Almeida Barros" userId="f9254b40-fefd-4503-9ea5-e84638c5a428" providerId="ADAL" clId="{2689A8E7-FC55-4AB0-9C7A-3605296A9AE3}" dt="2022-07-21T09:42:19.013" v="762" actId="20577"/>
          <ac:spMkLst>
            <pc:docMk/>
            <pc:sldMk cId="280678433" sldId="271"/>
            <ac:spMk id="69" creationId="{E1719233-0DF6-E8E0-2324-95F3F1C5E3F8}"/>
          </ac:spMkLst>
        </pc:spChg>
        <pc:spChg chg="mod">
          <ac:chgData name="Vinicius Almeida Barros" userId="f9254b40-fefd-4503-9ea5-e84638c5a428" providerId="ADAL" clId="{2689A8E7-FC55-4AB0-9C7A-3605296A9AE3}" dt="2022-07-21T09:52:15.529" v="972"/>
          <ac:spMkLst>
            <pc:docMk/>
            <pc:sldMk cId="280678433" sldId="271"/>
            <ac:spMk id="71" creationId="{3804E28D-4B3C-31C7-DA65-A37076FF472F}"/>
          </ac:spMkLst>
        </pc:spChg>
        <pc:spChg chg="mod">
          <ac:chgData name="Vinicius Almeida Barros" userId="f9254b40-fefd-4503-9ea5-e84638c5a428" providerId="ADAL" clId="{2689A8E7-FC55-4AB0-9C7A-3605296A9AE3}" dt="2022-07-21T09:52:15.529" v="972"/>
          <ac:spMkLst>
            <pc:docMk/>
            <pc:sldMk cId="280678433" sldId="271"/>
            <ac:spMk id="72" creationId="{423858A1-FF89-A1A5-BAFD-24DBBF6C83E4}"/>
          </ac:spMkLst>
        </pc:spChg>
        <pc:spChg chg="mod">
          <ac:chgData name="Vinicius Almeida Barros" userId="f9254b40-fefd-4503-9ea5-e84638c5a428" providerId="ADAL" clId="{2689A8E7-FC55-4AB0-9C7A-3605296A9AE3}" dt="2022-07-21T09:52:15.529" v="972"/>
          <ac:spMkLst>
            <pc:docMk/>
            <pc:sldMk cId="280678433" sldId="271"/>
            <ac:spMk id="74" creationId="{370D46C3-E947-E683-D869-113779B9E7F0}"/>
          </ac:spMkLst>
        </pc:spChg>
        <pc:spChg chg="mod">
          <ac:chgData name="Vinicius Almeida Barros" userId="f9254b40-fefd-4503-9ea5-e84638c5a428" providerId="ADAL" clId="{2689A8E7-FC55-4AB0-9C7A-3605296A9AE3}" dt="2022-07-21T09:52:15.529" v="972"/>
          <ac:spMkLst>
            <pc:docMk/>
            <pc:sldMk cId="280678433" sldId="271"/>
            <ac:spMk id="75" creationId="{2ABF81A5-C9B4-8B4C-9346-D68AEAC00DDF}"/>
          </ac:spMkLst>
        </pc:spChg>
        <pc:spChg chg="mod">
          <ac:chgData name="Vinicius Almeida Barros" userId="f9254b40-fefd-4503-9ea5-e84638c5a428" providerId="ADAL" clId="{2689A8E7-FC55-4AB0-9C7A-3605296A9AE3}" dt="2022-07-21T09:53:38.988" v="993" actId="207"/>
          <ac:spMkLst>
            <pc:docMk/>
            <pc:sldMk cId="280678433" sldId="271"/>
            <ac:spMk id="77" creationId="{BEAC75D2-FFA6-9014-617A-BD452FD6C5F2}"/>
          </ac:spMkLst>
        </pc:spChg>
        <pc:spChg chg="mod">
          <ac:chgData name="Vinicius Almeida Barros" userId="f9254b40-fefd-4503-9ea5-e84638c5a428" providerId="ADAL" clId="{2689A8E7-FC55-4AB0-9C7A-3605296A9AE3}" dt="2022-07-21T09:52:42.412" v="990" actId="20577"/>
          <ac:spMkLst>
            <pc:docMk/>
            <pc:sldMk cId="280678433" sldId="271"/>
            <ac:spMk id="78" creationId="{B4AC1FAB-767A-9062-6AB6-65BD5ACB4BED}"/>
          </ac:spMkLst>
        </pc:spChg>
        <pc:grpChg chg="del mod">
          <ac:chgData name="Vinicius Almeida Barros" userId="f9254b40-fefd-4503-9ea5-e84638c5a428" providerId="ADAL" clId="{2689A8E7-FC55-4AB0-9C7A-3605296A9AE3}" dt="2022-07-21T09:37:01.855" v="722" actId="478"/>
          <ac:grpSpMkLst>
            <pc:docMk/>
            <pc:sldMk cId="280678433" sldId="271"/>
            <ac:grpSpMk id="14" creationId="{60208011-5124-8C7D-CCEF-EB8172293A4C}"/>
          </ac:grpSpMkLst>
        </pc:grpChg>
        <pc:grpChg chg="del mod">
          <ac:chgData name="Vinicius Almeida Barros" userId="f9254b40-fefd-4503-9ea5-e84638c5a428" providerId="ADAL" clId="{2689A8E7-FC55-4AB0-9C7A-3605296A9AE3}" dt="2022-07-21T09:36:54.191" v="718" actId="478"/>
          <ac:grpSpMkLst>
            <pc:docMk/>
            <pc:sldMk cId="280678433" sldId="271"/>
            <ac:grpSpMk id="28" creationId="{4D326CEC-1705-E7A0-C424-AA5ADB4C449E}"/>
          </ac:grpSpMkLst>
        </pc:grpChg>
        <pc:grpChg chg="add mod">
          <ac:chgData name="Vinicius Almeida Barros" userId="f9254b40-fefd-4503-9ea5-e84638c5a428" providerId="ADAL" clId="{2689A8E7-FC55-4AB0-9C7A-3605296A9AE3}" dt="2022-07-21T09:38:47.847" v="731" actId="14100"/>
          <ac:grpSpMkLst>
            <pc:docMk/>
            <pc:sldMk cId="280678433" sldId="271"/>
            <ac:grpSpMk id="33" creationId="{E6B0BA25-62C4-EB5D-D0FD-524E17681D73}"/>
          </ac:grpSpMkLst>
        </pc:grpChg>
        <pc:grpChg chg="mod">
          <ac:chgData name="Vinicius Almeida Barros" userId="f9254b40-fefd-4503-9ea5-e84638c5a428" providerId="ADAL" clId="{2689A8E7-FC55-4AB0-9C7A-3605296A9AE3}" dt="2022-07-21T09:37:33.246" v="726" actId="1076"/>
          <ac:grpSpMkLst>
            <pc:docMk/>
            <pc:sldMk cId="280678433" sldId="271"/>
            <ac:grpSpMk id="34" creationId="{83A77240-3257-1211-AD05-9428A430AB85}"/>
          </ac:grpSpMkLst>
        </pc:grpChg>
        <pc:grpChg chg="add del mod">
          <ac:chgData name="Vinicius Almeida Barros" userId="f9254b40-fefd-4503-9ea5-e84638c5a428" providerId="ADAL" clId="{2689A8E7-FC55-4AB0-9C7A-3605296A9AE3}" dt="2022-07-21T09:39:26.862" v="739" actId="478"/>
          <ac:grpSpMkLst>
            <pc:docMk/>
            <pc:sldMk cId="280678433" sldId="271"/>
            <ac:grpSpMk id="39" creationId="{90A5A82B-8FE7-602B-0D77-5F1FA3C23E3D}"/>
          </ac:grpSpMkLst>
        </pc:grpChg>
        <pc:grpChg chg="add del mod">
          <ac:chgData name="Vinicius Almeida Barros" userId="f9254b40-fefd-4503-9ea5-e84638c5a428" providerId="ADAL" clId="{2689A8E7-FC55-4AB0-9C7A-3605296A9AE3}" dt="2022-07-21T09:39:27.677" v="740" actId="478"/>
          <ac:grpSpMkLst>
            <pc:docMk/>
            <pc:sldMk cId="280678433" sldId="271"/>
            <ac:grpSpMk id="42" creationId="{D7325F4B-CD37-08E8-4E42-8F5D93645287}"/>
          </ac:grpSpMkLst>
        </pc:grpChg>
        <pc:grpChg chg="del">
          <ac:chgData name="Vinicius Almeida Barros" userId="f9254b40-fefd-4503-9ea5-e84638c5a428" providerId="ADAL" clId="{2689A8E7-FC55-4AB0-9C7A-3605296A9AE3}" dt="2022-07-21T09:32:04.755" v="697" actId="478"/>
          <ac:grpSpMkLst>
            <pc:docMk/>
            <pc:sldMk cId="280678433" sldId="271"/>
            <ac:grpSpMk id="43" creationId="{C68A17D6-AFB9-F0F3-A57B-40CD0D2AD27F}"/>
          </ac:grpSpMkLst>
        </pc:grpChg>
        <pc:grpChg chg="del mod">
          <ac:chgData name="Vinicius Almeida Barros" userId="f9254b40-fefd-4503-9ea5-e84638c5a428" providerId="ADAL" clId="{2689A8E7-FC55-4AB0-9C7A-3605296A9AE3}" dt="2022-07-21T09:36:58.927" v="721" actId="478"/>
          <ac:grpSpMkLst>
            <pc:docMk/>
            <pc:sldMk cId="280678433" sldId="271"/>
            <ac:grpSpMk id="46" creationId="{C6216D09-65BA-5669-5883-15E1419A7C5D}"/>
          </ac:grpSpMkLst>
        </pc:grpChg>
        <pc:grpChg chg="del mod">
          <ac:chgData name="Vinicius Almeida Barros" userId="f9254b40-fefd-4503-9ea5-e84638c5a428" providerId="ADAL" clId="{2689A8E7-FC55-4AB0-9C7A-3605296A9AE3}" dt="2022-07-21T09:36:57.423" v="720" actId="478"/>
          <ac:grpSpMkLst>
            <pc:docMk/>
            <pc:sldMk cId="280678433" sldId="271"/>
            <ac:grpSpMk id="49" creationId="{FFB01515-7E94-C3D4-A6FE-5BFE2B4A8765}"/>
          </ac:grpSpMkLst>
        </pc:grpChg>
        <pc:grpChg chg="del mod">
          <ac:chgData name="Vinicius Almeida Barros" userId="f9254b40-fefd-4503-9ea5-e84638c5a428" providerId="ADAL" clId="{2689A8E7-FC55-4AB0-9C7A-3605296A9AE3}" dt="2022-07-21T09:36:55.735" v="719" actId="478"/>
          <ac:grpSpMkLst>
            <pc:docMk/>
            <pc:sldMk cId="280678433" sldId="271"/>
            <ac:grpSpMk id="52" creationId="{4E404C58-E3AF-7D08-0BA1-5165336E933F}"/>
          </ac:grpSpMkLst>
        </pc:grpChg>
        <pc:grpChg chg="add del mod">
          <ac:chgData name="Vinicius Almeida Barros" userId="f9254b40-fefd-4503-9ea5-e84638c5a428" providerId="ADAL" clId="{2689A8E7-FC55-4AB0-9C7A-3605296A9AE3}" dt="2022-07-21T09:39:28.622" v="741" actId="478"/>
          <ac:grpSpMkLst>
            <pc:docMk/>
            <pc:sldMk cId="280678433" sldId="271"/>
            <ac:grpSpMk id="57" creationId="{29C0789A-6C32-2AC2-4F0D-66CCB87F023A}"/>
          </ac:grpSpMkLst>
        </pc:grpChg>
        <pc:grpChg chg="add mod">
          <ac:chgData name="Vinicius Almeida Barros" userId="f9254b40-fefd-4503-9ea5-e84638c5a428" providerId="ADAL" clId="{2689A8E7-FC55-4AB0-9C7A-3605296A9AE3}" dt="2022-07-21T09:40:48.864" v="750" actId="1076"/>
          <ac:grpSpMkLst>
            <pc:docMk/>
            <pc:sldMk cId="280678433" sldId="271"/>
            <ac:grpSpMk id="61" creationId="{993EF084-FD1F-4439-3A92-C97A50BC04E5}"/>
          </ac:grpSpMkLst>
        </pc:grpChg>
        <pc:grpChg chg="add mod">
          <ac:chgData name="Vinicius Almeida Barros" userId="f9254b40-fefd-4503-9ea5-e84638c5a428" providerId="ADAL" clId="{2689A8E7-FC55-4AB0-9C7A-3605296A9AE3}" dt="2022-07-21T09:47:01.151" v="841" actId="14100"/>
          <ac:grpSpMkLst>
            <pc:docMk/>
            <pc:sldMk cId="280678433" sldId="271"/>
            <ac:grpSpMk id="64" creationId="{2F64D932-DF86-95F6-05AD-2E42F5A19EAD}"/>
          </ac:grpSpMkLst>
        </pc:grpChg>
        <pc:grpChg chg="add mod">
          <ac:chgData name="Vinicius Almeida Barros" userId="f9254b40-fefd-4503-9ea5-e84638c5a428" providerId="ADAL" clId="{2689A8E7-FC55-4AB0-9C7A-3605296A9AE3}" dt="2022-07-21T09:42:50.694" v="764" actId="1076"/>
          <ac:grpSpMkLst>
            <pc:docMk/>
            <pc:sldMk cId="280678433" sldId="271"/>
            <ac:grpSpMk id="67" creationId="{4AB2757F-6E4B-727A-41F1-4DCE87E849E9}"/>
          </ac:grpSpMkLst>
        </pc:grpChg>
        <pc:grpChg chg="add mod">
          <ac:chgData name="Vinicius Almeida Barros" userId="f9254b40-fefd-4503-9ea5-e84638c5a428" providerId="ADAL" clId="{2689A8E7-FC55-4AB0-9C7A-3605296A9AE3}" dt="2022-07-21T09:52:20.162" v="974" actId="1036"/>
          <ac:grpSpMkLst>
            <pc:docMk/>
            <pc:sldMk cId="280678433" sldId="271"/>
            <ac:grpSpMk id="70" creationId="{B8C48571-2C18-B268-067A-CD41F3829485}"/>
          </ac:grpSpMkLst>
        </pc:grpChg>
        <pc:grpChg chg="add mod">
          <ac:chgData name="Vinicius Almeida Barros" userId="f9254b40-fefd-4503-9ea5-e84638c5a428" providerId="ADAL" clId="{2689A8E7-FC55-4AB0-9C7A-3605296A9AE3}" dt="2022-07-21T09:52:20.162" v="974" actId="1036"/>
          <ac:grpSpMkLst>
            <pc:docMk/>
            <pc:sldMk cId="280678433" sldId="271"/>
            <ac:grpSpMk id="73" creationId="{B21188CC-7B6C-62F0-B7EE-A1B967BECA77}"/>
          </ac:grpSpMkLst>
        </pc:grpChg>
        <pc:grpChg chg="add mod">
          <ac:chgData name="Vinicius Almeida Barros" userId="f9254b40-fefd-4503-9ea5-e84638c5a428" providerId="ADAL" clId="{2689A8E7-FC55-4AB0-9C7A-3605296A9AE3}" dt="2022-07-21T09:53:27.190" v="992" actId="1076"/>
          <ac:grpSpMkLst>
            <pc:docMk/>
            <pc:sldMk cId="280678433" sldId="271"/>
            <ac:grpSpMk id="76" creationId="{DC290DAC-87BD-7482-9BB3-9A309B85D320}"/>
          </ac:grpSpMkLst>
        </pc:grpChg>
        <pc:graphicFrameChg chg="del modGraphic">
          <ac:chgData name="Vinicius Almeida Barros" userId="f9254b40-fefd-4503-9ea5-e84638c5a428" providerId="ADAL" clId="{2689A8E7-FC55-4AB0-9C7A-3605296A9AE3}" dt="2022-07-21T09:31:14.112" v="696" actId="478"/>
          <ac:graphicFrameMkLst>
            <pc:docMk/>
            <pc:sldMk cId="280678433" sldId="271"/>
            <ac:graphicFrameMk id="5" creationId="{525EC3DC-65C3-01E6-E95B-BF201B688388}"/>
          </ac:graphicFrameMkLst>
        </pc:graphicFrameChg>
        <pc:cxnChg chg="mod">
          <ac:chgData name="Vinicius Almeida Barros" userId="f9254b40-fefd-4503-9ea5-e84638c5a428" providerId="ADAL" clId="{2689A8E7-FC55-4AB0-9C7A-3605296A9AE3}" dt="2022-07-21T09:37:26.847" v="725" actId="1076"/>
          <ac:cxnSpMkLst>
            <pc:docMk/>
            <pc:sldMk cId="280678433" sldId="271"/>
            <ac:cxnSpMk id="6" creationId="{6CF37205-100F-D140-8218-6F482AC7E2A4}"/>
          </ac:cxnSpMkLst>
        </pc:cxnChg>
      </pc:sldChg>
      <pc:sldChg chg="addSp delSp modSp add mod">
        <pc:chgData name="Vinicius Almeida Barros" userId="f9254b40-fefd-4503-9ea5-e84638c5a428" providerId="ADAL" clId="{2689A8E7-FC55-4AB0-9C7A-3605296A9AE3}" dt="2022-07-21T09:53:48.606" v="994"/>
        <pc:sldMkLst>
          <pc:docMk/>
          <pc:sldMk cId="2739897839" sldId="272"/>
        </pc:sldMkLst>
        <pc:spChg chg="mod">
          <ac:chgData name="Vinicius Almeida Barros" userId="f9254b40-fefd-4503-9ea5-e84638c5a428" providerId="ADAL" clId="{2689A8E7-FC55-4AB0-9C7A-3605296A9AE3}" dt="2022-07-21T09:47:18.007" v="849"/>
          <ac:spMkLst>
            <pc:docMk/>
            <pc:sldMk cId="2739897839" sldId="272"/>
            <ac:spMk id="22" creationId="{9F0F38B1-B5FC-069C-4DAC-03B9F04811EB}"/>
          </ac:spMkLst>
        </pc:spChg>
        <pc:spChg chg="mod">
          <ac:chgData name="Vinicius Almeida Barros" userId="f9254b40-fefd-4503-9ea5-e84638c5a428" providerId="ADAL" clId="{2689A8E7-FC55-4AB0-9C7A-3605296A9AE3}" dt="2022-07-21T09:47:18.007" v="849"/>
          <ac:spMkLst>
            <pc:docMk/>
            <pc:sldMk cId="2739897839" sldId="272"/>
            <ac:spMk id="23" creationId="{F9B35AB4-9E57-519B-A169-1536E0347968}"/>
          </ac:spMkLst>
        </pc:spChg>
        <pc:spChg chg="mod">
          <ac:chgData name="Vinicius Almeida Barros" userId="f9254b40-fefd-4503-9ea5-e84638c5a428" providerId="ADAL" clId="{2689A8E7-FC55-4AB0-9C7A-3605296A9AE3}" dt="2022-07-21T09:47:47.120" v="852"/>
          <ac:spMkLst>
            <pc:docMk/>
            <pc:sldMk cId="2739897839" sldId="272"/>
            <ac:spMk id="25" creationId="{3649A677-C8CE-8393-6C92-AECCEF8AA1D0}"/>
          </ac:spMkLst>
        </pc:spChg>
        <pc:spChg chg="mod">
          <ac:chgData name="Vinicius Almeida Barros" userId="f9254b40-fefd-4503-9ea5-e84638c5a428" providerId="ADAL" clId="{2689A8E7-FC55-4AB0-9C7A-3605296A9AE3}" dt="2022-07-21T09:47:47.120" v="852"/>
          <ac:spMkLst>
            <pc:docMk/>
            <pc:sldMk cId="2739897839" sldId="272"/>
            <ac:spMk id="26" creationId="{6C4CA097-6EDE-9041-2F10-871911F8BDD7}"/>
          </ac:spMkLst>
        </pc:spChg>
        <pc:spChg chg="mod">
          <ac:chgData name="Vinicius Almeida Barros" userId="f9254b40-fefd-4503-9ea5-e84638c5a428" providerId="ADAL" clId="{2689A8E7-FC55-4AB0-9C7A-3605296A9AE3}" dt="2022-07-21T09:49:30.467" v="854"/>
          <ac:spMkLst>
            <pc:docMk/>
            <pc:sldMk cId="2739897839" sldId="272"/>
            <ac:spMk id="29" creationId="{4A7E7BF2-1C12-B7F7-6077-E35C9CFC79ED}"/>
          </ac:spMkLst>
        </pc:spChg>
        <pc:spChg chg="mod">
          <ac:chgData name="Vinicius Almeida Barros" userId="f9254b40-fefd-4503-9ea5-e84638c5a428" providerId="ADAL" clId="{2689A8E7-FC55-4AB0-9C7A-3605296A9AE3}" dt="2022-07-21T09:49:49.233" v="859" actId="20577"/>
          <ac:spMkLst>
            <pc:docMk/>
            <pc:sldMk cId="2739897839" sldId="272"/>
            <ac:spMk id="30" creationId="{CE935355-0AFC-E7EC-E2B4-97356993B0A0}"/>
          </ac:spMkLst>
        </pc:spChg>
        <pc:spChg chg="mod">
          <ac:chgData name="Vinicius Almeida Barros" userId="f9254b40-fefd-4503-9ea5-e84638c5a428" providerId="ADAL" clId="{2689A8E7-FC55-4AB0-9C7A-3605296A9AE3}" dt="2022-07-21T09:50:12.915" v="898"/>
          <ac:spMkLst>
            <pc:docMk/>
            <pc:sldMk cId="2739897839" sldId="272"/>
            <ac:spMk id="39" creationId="{6506FAB7-1C3B-662C-6E3A-2B62A5AAF0B4}"/>
          </ac:spMkLst>
        </pc:spChg>
        <pc:spChg chg="mod">
          <ac:chgData name="Vinicius Almeida Barros" userId="f9254b40-fefd-4503-9ea5-e84638c5a428" providerId="ADAL" clId="{2689A8E7-FC55-4AB0-9C7A-3605296A9AE3}" dt="2022-07-21T09:50:39.117" v="945" actId="20577"/>
          <ac:spMkLst>
            <pc:docMk/>
            <pc:sldMk cId="2739897839" sldId="272"/>
            <ac:spMk id="40" creationId="{075413B8-517F-F4D5-796A-8E38098E47E8}"/>
          </ac:spMkLst>
        </pc:spChg>
        <pc:spChg chg="mod">
          <ac:chgData name="Vinicius Almeida Barros" userId="f9254b40-fefd-4503-9ea5-e84638c5a428" providerId="ADAL" clId="{2689A8E7-FC55-4AB0-9C7A-3605296A9AE3}" dt="2022-07-21T09:53:48.606" v="994"/>
          <ac:spMkLst>
            <pc:docMk/>
            <pc:sldMk cId="2739897839" sldId="272"/>
            <ac:spMk id="42" creationId="{23B760BD-BD22-6DF2-D7A8-B30858180779}"/>
          </ac:spMkLst>
        </pc:spChg>
        <pc:spChg chg="mod">
          <ac:chgData name="Vinicius Almeida Barros" userId="f9254b40-fefd-4503-9ea5-e84638c5a428" providerId="ADAL" clId="{2689A8E7-FC55-4AB0-9C7A-3605296A9AE3}" dt="2022-07-21T09:53:48.606" v="994"/>
          <ac:spMkLst>
            <pc:docMk/>
            <pc:sldMk cId="2739897839" sldId="272"/>
            <ac:spMk id="43" creationId="{EE09148E-61DC-65EB-BD79-2584E4B435B1}"/>
          </ac:spMkLst>
        </pc:spChg>
        <pc:spChg chg="mod">
          <ac:chgData name="Vinicius Almeida Barros" userId="f9254b40-fefd-4503-9ea5-e84638c5a428" providerId="ADAL" clId="{2689A8E7-FC55-4AB0-9C7A-3605296A9AE3}" dt="2022-07-21T09:53:48.606" v="994"/>
          <ac:spMkLst>
            <pc:docMk/>
            <pc:sldMk cId="2739897839" sldId="272"/>
            <ac:spMk id="45" creationId="{5801EFB2-DED7-5C09-8E53-277D5F3CB48D}"/>
          </ac:spMkLst>
        </pc:spChg>
        <pc:spChg chg="mod">
          <ac:chgData name="Vinicius Almeida Barros" userId="f9254b40-fefd-4503-9ea5-e84638c5a428" providerId="ADAL" clId="{2689A8E7-FC55-4AB0-9C7A-3605296A9AE3}" dt="2022-07-21T09:53:48.606" v="994"/>
          <ac:spMkLst>
            <pc:docMk/>
            <pc:sldMk cId="2739897839" sldId="272"/>
            <ac:spMk id="46" creationId="{CB9A9675-2B62-0628-17CA-BE502289E628}"/>
          </ac:spMkLst>
        </pc:spChg>
        <pc:spChg chg="mod">
          <ac:chgData name="Vinicius Almeida Barros" userId="f9254b40-fefd-4503-9ea5-e84638c5a428" providerId="ADAL" clId="{2689A8E7-FC55-4AB0-9C7A-3605296A9AE3}" dt="2022-07-21T09:53:48.606" v="994"/>
          <ac:spMkLst>
            <pc:docMk/>
            <pc:sldMk cId="2739897839" sldId="272"/>
            <ac:spMk id="48" creationId="{BF7DCB2A-0DED-E897-18EC-C0F6720D44C1}"/>
          </ac:spMkLst>
        </pc:spChg>
        <pc:spChg chg="mod">
          <ac:chgData name="Vinicius Almeida Barros" userId="f9254b40-fefd-4503-9ea5-e84638c5a428" providerId="ADAL" clId="{2689A8E7-FC55-4AB0-9C7A-3605296A9AE3}" dt="2022-07-21T09:53:48.606" v="994"/>
          <ac:spMkLst>
            <pc:docMk/>
            <pc:sldMk cId="2739897839" sldId="272"/>
            <ac:spMk id="49" creationId="{01561238-AE56-4EB3-632F-D695F76E59F8}"/>
          </ac:spMkLst>
        </pc:spChg>
        <pc:grpChg chg="add mod">
          <ac:chgData name="Vinicius Almeida Barros" userId="f9254b40-fefd-4503-9ea5-e84638c5a428" providerId="ADAL" clId="{2689A8E7-FC55-4AB0-9C7A-3605296A9AE3}" dt="2022-07-21T09:47:37.239" v="851" actId="1076"/>
          <ac:grpSpMkLst>
            <pc:docMk/>
            <pc:sldMk cId="2739897839" sldId="272"/>
            <ac:grpSpMk id="21" creationId="{294458B6-3A6C-6783-56AE-07D14C062E42}"/>
          </ac:grpSpMkLst>
        </pc:grpChg>
        <pc:grpChg chg="add mod">
          <ac:chgData name="Vinicius Almeida Barros" userId="f9254b40-fefd-4503-9ea5-e84638c5a428" providerId="ADAL" clId="{2689A8E7-FC55-4AB0-9C7A-3605296A9AE3}" dt="2022-07-21T09:47:56.263" v="853" actId="1076"/>
          <ac:grpSpMkLst>
            <pc:docMk/>
            <pc:sldMk cId="2739897839" sldId="272"/>
            <ac:grpSpMk id="24" creationId="{3C176036-DDF6-2179-CEE0-24EDD78239FF}"/>
          </ac:grpSpMkLst>
        </pc:grpChg>
        <pc:grpChg chg="add mod">
          <ac:chgData name="Vinicius Almeida Barros" userId="f9254b40-fefd-4503-9ea5-e84638c5a428" providerId="ADAL" clId="{2689A8E7-FC55-4AB0-9C7A-3605296A9AE3}" dt="2022-07-21T09:50:09.691" v="897" actId="1038"/>
          <ac:grpSpMkLst>
            <pc:docMk/>
            <pc:sldMk cId="2739897839" sldId="272"/>
            <ac:grpSpMk id="28" creationId="{239F39BE-3C4D-7B97-CE7C-AB7C7B5C15AB}"/>
          </ac:grpSpMkLst>
        </pc:grpChg>
        <pc:grpChg chg="add mod">
          <ac:chgData name="Vinicius Almeida Barros" userId="f9254b40-fefd-4503-9ea5-e84638c5a428" providerId="ADAL" clId="{2689A8E7-FC55-4AB0-9C7A-3605296A9AE3}" dt="2022-07-21T09:50:46.672" v="946" actId="14100"/>
          <ac:grpSpMkLst>
            <pc:docMk/>
            <pc:sldMk cId="2739897839" sldId="272"/>
            <ac:grpSpMk id="31" creationId="{192FC595-C73A-25AD-AE74-7701613B0064}"/>
          </ac:grpSpMkLst>
        </pc:grpChg>
        <pc:grpChg chg="del">
          <ac:chgData name="Vinicius Almeida Barros" userId="f9254b40-fefd-4503-9ea5-e84638c5a428" providerId="ADAL" clId="{2689A8E7-FC55-4AB0-9C7A-3605296A9AE3}" dt="2022-07-21T09:46:10.107" v="768" actId="478"/>
          <ac:grpSpMkLst>
            <pc:docMk/>
            <pc:sldMk cId="2739897839" sldId="272"/>
            <ac:grpSpMk id="33" creationId="{E6B0BA25-62C4-EB5D-D0FD-524E17681D73}"/>
          </ac:grpSpMkLst>
        </pc:grpChg>
        <pc:grpChg chg="add mod">
          <ac:chgData name="Vinicius Almeida Barros" userId="f9254b40-fefd-4503-9ea5-e84638c5a428" providerId="ADAL" clId="{2689A8E7-FC55-4AB0-9C7A-3605296A9AE3}" dt="2022-07-21T09:53:48.606" v="994"/>
          <ac:grpSpMkLst>
            <pc:docMk/>
            <pc:sldMk cId="2739897839" sldId="272"/>
            <ac:grpSpMk id="41" creationId="{FA560F09-4CF3-4EA5-10A6-2EB44D4DC617}"/>
          </ac:grpSpMkLst>
        </pc:grpChg>
        <pc:grpChg chg="add mod">
          <ac:chgData name="Vinicius Almeida Barros" userId="f9254b40-fefd-4503-9ea5-e84638c5a428" providerId="ADAL" clId="{2689A8E7-FC55-4AB0-9C7A-3605296A9AE3}" dt="2022-07-21T09:53:48.606" v="994"/>
          <ac:grpSpMkLst>
            <pc:docMk/>
            <pc:sldMk cId="2739897839" sldId="272"/>
            <ac:grpSpMk id="44" creationId="{3D8732EC-EDC2-ED6B-8AE7-F4D5DB689D40}"/>
          </ac:grpSpMkLst>
        </pc:grpChg>
        <pc:grpChg chg="add mod">
          <ac:chgData name="Vinicius Almeida Barros" userId="f9254b40-fefd-4503-9ea5-e84638c5a428" providerId="ADAL" clId="{2689A8E7-FC55-4AB0-9C7A-3605296A9AE3}" dt="2022-07-21T09:53:48.606" v="994"/>
          <ac:grpSpMkLst>
            <pc:docMk/>
            <pc:sldMk cId="2739897839" sldId="272"/>
            <ac:grpSpMk id="47" creationId="{989477D0-789F-ABAE-3612-F3F5B444A849}"/>
          </ac:grpSpMkLst>
        </pc:grpChg>
        <pc:grpChg chg="del">
          <ac:chgData name="Vinicius Almeida Barros" userId="f9254b40-fefd-4503-9ea5-e84638c5a428" providerId="ADAL" clId="{2689A8E7-FC55-4AB0-9C7A-3605296A9AE3}" dt="2022-07-21T09:46:08.909" v="767" actId="478"/>
          <ac:grpSpMkLst>
            <pc:docMk/>
            <pc:sldMk cId="2739897839" sldId="272"/>
            <ac:grpSpMk id="64" creationId="{2F64D932-DF86-95F6-05AD-2E42F5A19EAD}"/>
          </ac:grpSpMkLst>
        </pc:grpChg>
        <pc:grpChg chg="mod">
          <ac:chgData name="Vinicius Almeida Barros" userId="f9254b40-fefd-4503-9ea5-e84638c5a428" providerId="ADAL" clId="{2689A8E7-FC55-4AB0-9C7A-3605296A9AE3}" dt="2022-07-21T09:47:07.416" v="848" actId="1037"/>
          <ac:grpSpMkLst>
            <pc:docMk/>
            <pc:sldMk cId="2739897839" sldId="272"/>
            <ac:grpSpMk id="67" creationId="{4AB2757F-6E4B-727A-41F1-4DCE87E849E9}"/>
          </ac:grpSpMkLst>
        </pc:grpChg>
      </pc:sldChg>
      <pc:sldChg chg="addSp delSp modSp add mod ord">
        <pc:chgData name="Vinicius Almeida Barros" userId="f9254b40-fefd-4503-9ea5-e84638c5a428" providerId="ADAL" clId="{2689A8E7-FC55-4AB0-9C7A-3605296A9AE3}" dt="2022-07-21T11:02:49.228" v="1519"/>
        <pc:sldMkLst>
          <pc:docMk/>
          <pc:sldMk cId="2424999094" sldId="273"/>
        </pc:sldMkLst>
        <pc:spChg chg="mod">
          <ac:chgData name="Vinicius Almeida Barros" userId="f9254b40-fefd-4503-9ea5-e84638c5a428" providerId="ADAL" clId="{2689A8E7-FC55-4AB0-9C7A-3605296A9AE3}" dt="2022-07-21T09:58:52.216" v="1156"/>
          <ac:spMkLst>
            <pc:docMk/>
            <pc:sldMk cId="2424999094" sldId="273"/>
            <ac:spMk id="50" creationId="{A99E22AE-8D7A-B410-F031-98D3F9D9C2F4}"/>
          </ac:spMkLst>
        </pc:spChg>
        <pc:spChg chg="mod">
          <ac:chgData name="Vinicius Almeida Barros" userId="f9254b40-fefd-4503-9ea5-e84638c5a428" providerId="ADAL" clId="{2689A8E7-FC55-4AB0-9C7A-3605296A9AE3}" dt="2022-07-21T09:59:09.637" v="1159" actId="20577"/>
          <ac:spMkLst>
            <pc:docMk/>
            <pc:sldMk cId="2424999094" sldId="273"/>
            <ac:spMk id="51" creationId="{86D67792-C715-667B-237D-5992E418E3FD}"/>
          </ac:spMkLst>
        </pc:spChg>
        <pc:spChg chg="mod">
          <ac:chgData name="Vinicius Almeida Barros" userId="f9254b40-fefd-4503-9ea5-e84638c5a428" providerId="ADAL" clId="{2689A8E7-FC55-4AB0-9C7A-3605296A9AE3}" dt="2022-07-21T09:59:24.828" v="1160"/>
          <ac:spMkLst>
            <pc:docMk/>
            <pc:sldMk cId="2424999094" sldId="273"/>
            <ac:spMk id="53" creationId="{E9429F9F-C81A-02BA-27A9-1C261D36AD5B}"/>
          </ac:spMkLst>
        </pc:spChg>
        <pc:spChg chg="mod">
          <ac:chgData name="Vinicius Almeida Barros" userId="f9254b40-fefd-4503-9ea5-e84638c5a428" providerId="ADAL" clId="{2689A8E7-FC55-4AB0-9C7A-3605296A9AE3}" dt="2022-07-21T09:59:24.828" v="1160"/>
          <ac:spMkLst>
            <pc:docMk/>
            <pc:sldMk cId="2424999094" sldId="273"/>
            <ac:spMk id="54" creationId="{C67317EA-7E7C-33EC-4DE9-F12E044DD648}"/>
          </ac:spMkLst>
        </pc:spChg>
        <pc:grpChg chg="del">
          <ac:chgData name="Vinicius Almeida Barros" userId="f9254b40-fefd-4503-9ea5-e84638c5a428" providerId="ADAL" clId="{2689A8E7-FC55-4AB0-9C7A-3605296A9AE3}" dt="2022-07-21T09:58:07.119" v="996" actId="478"/>
          <ac:grpSpMkLst>
            <pc:docMk/>
            <pc:sldMk cId="2424999094" sldId="273"/>
            <ac:grpSpMk id="24" creationId="{3C176036-DDF6-2179-CEE0-24EDD78239FF}"/>
          </ac:grpSpMkLst>
        </pc:grpChg>
        <pc:grpChg chg="del">
          <ac:chgData name="Vinicius Almeida Barros" userId="f9254b40-fefd-4503-9ea5-e84638c5a428" providerId="ADAL" clId="{2689A8E7-FC55-4AB0-9C7A-3605296A9AE3}" dt="2022-07-21T09:58:07.119" v="996" actId="478"/>
          <ac:grpSpMkLst>
            <pc:docMk/>
            <pc:sldMk cId="2424999094" sldId="273"/>
            <ac:grpSpMk id="31" creationId="{192FC595-C73A-25AD-AE74-7701613B0064}"/>
          </ac:grpSpMkLst>
        </pc:grpChg>
        <pc:grpChg chg="mod">
          <ac:chgData name="Vinicius Almeida Barros" userId="f9254b40-fefd-4503-9ea5-e84638c5a428" providerId="ADAL" clId="{2689A8E7-FC55-4AB0-9C7A-3605296A9AE3}" dt="2022-07-21T09:58:36.154" v="1154" actId="1037"/>
          <ac:grpSpMkLst>
            <pc:docMk/>
            <pc:sldMk cId="2424999094" sldId="273"/>
            <ac:grpSpMk id="34" creationId="{83A77240-3257-1211-AD05-9428A430AB85}"/>
          </ac:grpSpMkLst>
        </pc:grpChg>
        <pc:grpChg chg="add mod">
          <ac:chgData name="Vinicius Almeida Barros" userId="f9254b40-fefd-4503-9ea5-e84638c5a428" providerId="ADAL" clId="{2689A8E7-FC55-4AB0-9C7A-3605296A9AE3}" dt="2022-07-21T10:00:10.270" v="1163" actId="14100"/>
          <ac:grpSpMkLst>
            <pc:docMk/>
            <pc:sldMk cId="2424999094" sldId="273"/>
            <ac:grpSpMk id="38" creationId="{9621E26C-2E51-2627-2A31-B9DE9517D596}"/>
          </ac:grpSpMkLst>
        </pc:grpChg>
        <pc:grpChg chg="add mod">
          <ac:chgData name="Vinicius Almeida Barros" userId="f9254b40-fefd-4503-9ea5-e84638c5a428" providerId="ADAL" clId="{2689A8E7-FC55-4AB0-9C7A-3605296A9AE3}" dt="2022-07-21T09:59:28.873" v="1161" actId="1076"/>
          <ac:grpSpMkLst>
            <pc:docMk/>
            <pc:sldMk cId="2424999094" sldId="273"/>
            <ac:grpSpMk id="52" creationId="{37200BAB-0493-D96C-8414-6624E1EFACA2}"/>
          </ac:grpSpMkLst>
        </pc:grpChg>
        <pc:grpChg chg="del">
          <ac:chgData name="Vinicius Almeida Barros" userId="f9254b40-fefd-4503-9ea5-e84638c5a428" providerId="ADAL" clId="{2689A8E7-FC55-4AB0-9C7A-3605296A9AE3}" dt="2022-07-21T09:58:07.119" v="996" actId="478"/>
          <ac:grpSpMkLst>
            <pc:docMk/>
            <pc:sldMk cId="2424999094" sldId="273"/>
            <ac:grpSpMk id="67" creationId="{4AB2757F-6E4B-727A-41F1-4DCE87E849E9}"/>
          </ac:grpSpMkLst>
        </pc:grpChg>
        <pc:cxnChg chg="mod">
          <ac:chgData name="Vinicius Almeida Barros" userId="f9254b40-fefd-4503-9ea5-e84638c5a428" providerId="ADAL" clId="{2689A8E7-FC55-4AB0-9C7A-3605296A9AE3}" dt="2022-07-21T09:58:47.392" v="1155" actId="14100"/>
          <ac:cxnSpMkLst>
            <pc:docMk/>
            <pc:sldMk cId="2424999094" sldId="273"/>
            <ac:cxnSpMk id="6" creationId="{6CF37205-100F-D140-8218-6F482AC7E2A4}"/>
          </ac:cxnSpMkLst>
        </pc:cxnChg>
      </pc:sldChg>
      <pc:sldChg chg="addSp modSp new mod ord">
        <pc:chgData name="Vinicius Almeida Barros" userId="f9254b40-fefd-4503-9ea5-e84638c5a428" providerId="ADAL" clId="{2689A8E7-FC55-4AB0-9C7A-3605296A9AE3}" dt="2022-07-21T11:06:57.114" v="1588" actId="20577"/>
        <pc:sldMkLst>
          <pc:docMk/>
          <pc:sldMk cId="963599408" sldId="274"/>
        </pc:sldMkLst>
        <pc:spChg chg="add mod">
          <ac:chgData name="Vinicius Almeida Barros" userId="f9254b40-fefd-4503-9ea5-e84638c5a428" providerId="ADAL" clId="{2689A8E7-FC55-4AB0-9C7A-3605296A9AE3}" dt="2022-07-21T10:40:34.875" v="1186" actId="20577"/>
          <ac:spMkLst>
            <pc:docMk/>
            <pc:sldMk cId="963599408" sldId="274"/>
            <ac:spMk id="3" creationId="{88A5C870-2A54-9952-698F-13D3470E1FA2}"/>
          </ac:spMkLst>
        </pc:spChg>
        <pc:spChg chg="add mod">
          <ac:chgData name="Vinicius Almeida Barros" userId="f9254b40-fefd-4503-9ea5-e84638c5a428" providerId="ADAL" clId="{2689A8E7-FC55-4AB0-9C7A-3605296A9AE3}" dt="2022-07-21T11:06:57.114" v="1588" actId="20577"/>
          <ac:spMkLst>
            <pc:docMk/>
            <pc:sldMk cId="963599408" sldId="274"/>
            <ac:spMk id="4" creationId="{8926E25E-BC90-01E0-228B-220A384F217E}"/>
          </ac:spMkLst>
        </pc:spChg>
      </pc:sldChg>
      <pc:sldChg chg="addSp delSp modSp add mod setBg">
        <pc:chgData name="Vinicius Almeida Barros" userId="f9254b40-fefd-4503-9ea5-e84638c5a428" providerId="ADAL" clId="{2689A8E7-FC55-4AB0-9C7A-3605296A9AE3}" dt="2022-07-21T10:59:13.205" v="1517"/>
        <pc:sldMkLst>
          <pc:docMk/>
          <pc:sldMk cId="650329077" sldId="275"/>
        </pc:sldMkLst>
        <pc:spChg chg="mod ord">
          <ac:chgData name="Vinicius Almeida Barros" userId="f9254b40-fefd-4503-9ea5-e84638c5a428" providerId="ADAL" clId="{2689A8E7-FC55-4AB0-9C7A-3605296A9AE3}" dt="2022-07-21T10:58:07.165" v="1504" actId="26606"/>
          <ac:spMkLst>
            <pc:docMk/>
            <pc:sldMk cId="650329077" sldId="275"/>
            <ac:spMk id="2" creationId="{BD896AB9-6F0F-6FA4-4100-FBA236AAD326}"/>
          </ac:spMkLst>
        </pc:spChg>
        <pc:spChg chg="del mod">
          <ac:chgData name="Vinicius Almeida Barros" userId="f9254b40-fefd-4503-9ea5-e84638c5a428" providerId="ADAL" clId="{2689A8E7-FC55-4AB0-9C7A-3605296A9AE3}" dt="2022-07-21T10:59:12.186" v="1516" actId="478"/>
          <ac:spMkLst>
            <pc:docMk/>
            <pc:sldMk cId="650329077" sldId="275"/>
            <ac:spMk id="3" creationId="{D25F6843-13F1-BEDA-3978-07C8EFFBF071}"/>
          </ac:spMkLst>
        </pc:spChg>
        <pc:spChg chg="add mod">
          <ac:chgData name="Vinicius Almeida Barros" userId="f9254b40-fefd-4503-9ea5-e84638c5a428" providerId="ADAL" clId="{2689A8E7-FC55-4AB0-9C7A-3605296A9AE3}" dt="2022-07-21T10:59:13.205" v="1517"/>
          <ac:spMkLst>
            <pc:docMk/>
            <pc:sldMk cId="650329077" sldId="275"/>
            <ac:spMk id="44" creationId="{FAD705B1-4339-61CC-3095-DEE9F2DA5592}"/>
          </ac:spMkLst>
        </pc:spChg>
        <pc:grpChg chg="del">
          <ac:chgData name="Vinicius Almeida Barros" userId="f9254b40-fefd-4503-9ea5-e84638c5a428" providerId="ADAL" clId="{2689A8E7-FC55-4AB0-9C7A-3605296A9AE3}" dt="2022-07-21T10:57:59.383" v="1500" actId="478"/>
          <ac:grpSpMkLst>
            <pc:docMk/>
            <pc:sldMk cId="650329077" sldId="275"/>
            <ac:grpSpMk id="10" creationId="{50F3F81B-9CA4-F0D6-29F7-574760AEB307}"/>
          </ac:grpSpMkLst>
        </pc:grpChg>
        <pc:grpChg chg="del">
          <ac:chgData name="Vinicius Almeida Barros" userId="f9254b40-fefd-4503-9ea5-e84638c5a428" providerId="ADAL" clId="{2689A8E7-FC55-4AB0-9C7A-3605296A9AE3}" dt="2022-07-21T10:57:59.383" v="1500" actId="478"/>
          <ac:grpSpMkLst>
            <pc:docMk/>
            <pc:sldMk cId="650329077" sldId="275"/>
            <ac:grpSpMk id="11" creationId="{D9678118-CBBE-9F73-1791-0ABAF638C438}"/>
          </ac:grpSpMkLst>
        </pc:grpChg>
        <pc:grpChg chg="del">
          <ac:chgData name="Vinicius Almeida Barros" userId="f9254b40-fefd-4503-9ea5-e84638c5a428" providerId="ADAL" clId="{2689A8E7-FC55-4AB0-9C7A-3605296A9AE3}" dt="2022-07-21T10:57:59.383" v="1500" actId="478"/>
          <ac:grpSpMkLst>
            <pc:docMk/>
            <pc:sldMk cId="650329077" sldId="275"/>
            <ac:grpSpMk id="14" creationId="{60208011-5124-8C7D-CCEF-EB8172293A4C}"/>
          </ac:grpSpMkLst>
        </pc:grpChg>
        <pc:grpChg chg="del">
          <ac:chgData name="Vinicius Almeida Barros" userId="f9254b40-fefd-4503-9ea5-e84638c5a428" providerId="ADAL" clId="{2689A8E7-FC55-4AB0-9C7A-3605296A9AE3}" dt="2022-07-21T10:57:59.383" v="1500" actId="478"/>
          <ac:grpSpMkLst>
            <pc:docMk/>
            <pc:sldMk cId="650329077" sldId="275"/>
            <ac:grpSpMk id="18" creationId="{C5048FB4-E128-07A7-FF06-2F47E0E88C9D}"/>
          </ac:grpSpMkLst>
        </pc:grpChg>
        <pc:grpChg chg="del">
          <ac:chgData name="Vinicius Almeida Barros" userId="f9254b40-fefd-4503-9ea5-e84638c5a428" providerId="ADAL" clId="{2689A8E7-FC55-4AB0-9C7A-3605296A9AE3}" dt="2022-07-21T10:57:59.383" v="1500" actId="478"/>
          <ac:grpSpMkLst>
            <pc:docMk/>
            <pc:sldMk cId="650329077" sldId="275"/>
            <ac:grpSpMk id="19" creationId="{8040F8E2-5B3A-AA19-8FE7-1F03D5435282}"/>
          </ac:grpSpMkLst>
        </pc:grpChg>
        <pc:grpChg chg="del">
          <ac:chgData name="Vinicius Almeida Barros" userId="f9254b40-fefd-4503-9ea5-e84638c5a428" providerId="ADAL" clId="{2689A8E7-FC55-4AB0-9C7A-3605296A9AE3}" dt="2022-07-21T10:57:59.383" v="1500" actId="478"/>
          <ac:grpSpMkLst>
            <pc:docMk/>
            <pc:sldMk cId="650329077" sldId="275"/>
            <ac:grpSpMk id="22" creationId="{8101CD71-9D18-70C5-E949-715173CF506D}"/>
          </ac:grpSpMkLst>
        </pc:grpChg>
        <pc:grpChg chg="del">
          <ac:chgData name="Vinicius Almeida Barros" userId="f9254b40-fefd-4503-9ea5-e84638c5a428" providerId="ADAL" clId="{2689A8E7-FC55-4AB0-9C7A-3605296A9AE3}" dt="2022-07-21T10:57:59.383" v="1500" actId="478"/>
          <ac:grpSpMkLst>
            <pc:docMk/>
            <pc:sldMk cId="650329077" sldId="275"/>
            <ac:grpSpMk id="25" creationId="{962D0333-2A57-29C7-D314-297FC37A64E2}"/>
          </ac:grpSpMkLst>
        </pc:grpChg>
        <pc:grpChg chg="del">
          <ac:chgData name="Vinicius Almeida Barros" userId="f9254b40-fefd-4503-9ea5-e84638c5a428" providerId="ADAL" clId="{2689A8E7-FC55-4AB0-9C7A-3605296A9AE3}" dt="2022-07-21T10:57:59.383" v="1500" actId="478"/>
          <ac:grpSpMkLst>
            <pc:docMk/>
            <pc:sldMk cId="650329077" sldId="275"/>
            <ac:grpSpMk id="28" creationId="{4D326CEC-1705-E7A0-C424-AA5ADB4C449E}"/>
          </ac:grpSpMkLst>
        </pc:grpChg>
        <pc:grpChg chg="del">
          <ac:chgData name="Vinicius Almeida Barros" userId="f9254b40-fefd-4503-9ea5-e84638c5a428" providerId="ADAL" clId="{2689A8E7-FC55-4AB0-9C7A-3605296A9AE3}" dt="2022-07-21T10:57:59.383" v="1500" actId="478"/>
          <ac:grpSpMkLst>
            <pc:docMk/>
            <pc:sldMk cId="650329077" sldId="275"/>
            <ac:grpSpMk id="31" creationId="{6925CD0A-6F2E-3230-A3A2-F7BBD01FF282}"/>
          </ac:grpSpMkLst>
        </pc:grpChg>
        <pc:grpChg chg="del">
          <ac:chgData name="Vinicius Almeida Barros" userId="f9254b40-fefd-4503-9ea5-e84638c5a428" providerId="ADAL" clId="{2689A8E7-FC55-4AB0-9C7A-3605296A9AE3}" dt="2022-07-21T10:57:59.383" v="1500" actId="478"/>
          <ac:grpSpMkLst>
            <pc:docMk/>
            <pc:sldMk cId="650329077" sldId="275"/>
            <ac:grpSpMk id="40" creationId="{5BB4980E-D4A5-6A40-9141-4399F26B17F2}"/>
          </ac:grpSpMkLst>
        </pc:grpChg>
        <pc:grpChg chg="del">
          <ac:chgData name="Vinicius Almeida Barros" userId="f9254b40-fefd-4503-9ea5-e84638c5a428" providerId="ADAL" clId="{2689A8E7-FC55-4AB0-9C7A-3605296A9AE3}" dt="2022-07-21T10:57:59.383" v="1500" actId="478"/>
          <ac:grpSpMkLst>
            <pc:docMk/>
            <pc:sldMk cId="650329077" sldId="275"/>
            <ac:grpSpMk id="41" creationId="{11EC8803-3C8C-6E73-B69E-138931ECD3BC}"/>
          </ac:grpSpMkLst>
        </pc:grpChg>
        <pc:picChg chg="add mod">
          <ac:chgData name="Vinicius Almeida Barros" userId="f9254b40-fefd-4503-9ea5-e84638c5a428" providerId="ADAL" clId="{2689A8E7-FC55-4AB0-9C7A-3605296A9AE3}" dt="2022-07-21T10:58:10.345" v="1505" actId="27614"/>
          <ac:picMkLst>
            <pc:docMk/>
            <pc:sldMk cId="650329077" sldId="275"/>
            <ac:picMk id="8" creationId="{7014BA72-4605-BFB0-D56F-F4CF23BC9E4F}"/>
          </ac:picMkLst>
        </pc:picChg>
        <pc:cxnChg chg="del">
          <ac:chgData name="Vinicius Almeida Barros" userId="f9254b40-fefd-4503-9ea5-e84638c5a428" providerId="ADAL" clId="{2689A8E7-FC55-4AB0-9C7A-3605296A9AE3}" dt="2022-07-21T10:57:59.383" v="1500" actId="478"/>
          <ac:cxnSpMkLst>
            <pc:docMk/>
            <pc:sldMk cId="650329077" sldId="275"/>
            <ac:cxnSpMk id="6" creationId="{6CF37205-100F-D140-8218-6F482AC7E2A4}"/>
          </ac:cxnSpMkLst>
        </pc:cxnChg>
      </pc:sldChg>
      <pc:sldChg chg="addSp delSp modSp add mod ord">
        <pc:chgData name="Vinicius Almeida Barros" userId="f9254b40-fefd-4503-9ea5-e84638c5a428" providerId="ADAL" clId="{2689A8E7-FC55-4AB0-9C7A-3605296A9AE3}" dt="2022-07-21T11:31:28.952" v="1664" actId="1076"/>
        <pc:sldMkLst>
          <pc:docMk/>
          <pc:sldMk cId="2015831630" sldId="276"/>
        </pc:sldMkLst>
        <pc:spChg chg="del">
          <ac:chgData name="Vinicius Almeida Barros" userId="f9254b40-fefd-4503-9ea5-e84638c5a428" providerId="ADAL" clId="{2689A8E7-FC55-4AB0-9C7A-3605296A9AE3}" dt="2022-07-21T11:03:24.770" v="1539" actId="478"/>
          <ac:spMkLst>
            <pc:docMk/>
            <pc:sldMk cId="2015831630" sldId="276"/>
            <ac:spMk id="2" creationId="{BD896AB9-6F0F-6FA4-4100-FBA236AAD326}"/>
          </ac:spMkLst>
        </pc:spChg>
        <pc:spChg chg="add mod">
          <ac:chgData name="Vinicius Almeida Barros" userId="f9254b40-fefd-4503-9ea5-e84638c5a428" providerId="ADAL" clId="{2689A8E7-FC55-4AB0-9C7A-3605296A9AE3}" dt="2022-07-21T11:12:34.057" v="1613" actId="164"/>
          <ac:spMkLst>
            <pc:docMk/>
            <pc:sldMk cId="2015831630" sldId="276"/>
            <ac:spMk id="12" creationId="{F60B8AF1-0E19-F7E1-18B6-E7807E55CF5B}"/>
          </ac:spMkLst>
        </pc:spChg>
        <pc:spChg chg="mod">
          <ac:chgData name="Vinicius Almeida Barros" userId="f9254b40-fefd-4503-9ea5-e84638c5a428" providerId="ADAL" clId="{2689A8E7-FC55-4AB0-9C7A-3605296A9AE3}" dt="2022-07-21T11:03:01.679" v="1538" actId="20577"/>
          <ac:spMkLst>
            <pc:docMk/>
            <pc:sldMk cId="2015831630" sldId="276"/>
            <ac:spMk id="27" creationId="{42DA92BC-49AD-96A0-6544-DA48C35C5452}"/>
          </ac:spMkLst>
        </pc:spChg>
        <pc:spChg chg="del">
          <ac:chgData name="Vinicius Almeida Barros" userId="f9254b40-fefd-4503-9ea5-e84638c5a428" providerId="ADAL" clId="{2689A8E7-FC55-4AB0-9C7A-3605296A9AE3}" dt="2022-07-21T11:03:24.770" v="1539" actId="478"/>
          <ac:spMkLst>
            <pc:docMk/>
            <pc:sldMk cId="2015831630" sldId="276"/>
            <ac:spMk id="32" creationId="{AA526060-4962-4B12-5067-B37BD2D52A21}"/>
          </ac:spMkLst>
        </pc:spChg>
        <pc:spChg chg="add mod">
          <ac:chgData name="Vinicius Almeida Barros" userId="f9254b40-fefd-4503-9ea5-e84638c5a428" providerId="ADAL" clId="{2689A8E7-FC55-4AB0-9C7A-3605296A9AE3}" dt="2022-07-21T11:31:01.657" v="1659" actId="164"/>
          <ac:spMkLst>
            <pc:docMk/>
            <pc:sldMk cId="2015831630" sldId="276"/>
            <ac:spMk id="55" creationId="{A1BEB0B4-5E09-588E-12C3-8ED6B6CC1DCF}"/>
          </ac:spMkLst>
        </pc:spChg>
        <pc:grpChg chg="add mod">
          <ac:chgData name="Vinicius Almeida Barros" userId="f9254b40-fefd-4503-9ea5-e84638c5a428" providerId="ADAL" clId="{2689A8E7-FC55-4AB0-9C7A-3605296A9AE3}" dt="2022-07-21T11:31:01.657" v="1659" actId="164"/>
          <ac:grpSpMkLst>
            <pc:docMk/>
            <pc:sldMk cId="2015831630" sldId="276"/>
            <ac:grpSpMk id="13" creationId="{F5FBA591-D508-53E0-E4F2-97949CB69387}"/>
          </ac:grpSpMkLst>
        </pc:grpChg>
        <pc:grpChg chg="add mod">
          <ac:chgData name="Vinicius Almeida Barros" userId="f9254b40-fefd-4503-9ea5-e84638c5a428" providerId="ADAL" clId="{2689A8E7-FC55-4AB0-9C7A-3605296A9AE3}" dt="2022-07-21T11:31:28.952" v="1664" actId="1076"/>
          <ac:grpSpMkLst>
            <pc:docMk/>
            <pc:sldMk cId="2015831630" sldId="276"/>
            <ac:grpSpMk id="16" creationId="{B0F31C12-824D-0991-6FB8-6FDB3D4015C2}"/>
          </ac:grpSpMkLst>
        </pc:grpChg>
        <pc:grpChg chg="del">
          <ac:chgData name="Vinicius Almeida Barros" userId="f9254b40-fefd-4503-9ea5-e84638c5a428" providerId="ADAL" clId="{2689A8E7-FC55-4AB0-9C7A-3605296A9AE3}" dt="2022-07-21T11:03:24.770" v="1539" actId="478"/>
          <ac:grpSpMkLst>
            <pc:docMk/>
            <pc:sldMk cId="2015831630" sldId="276"/>
            <ac:grpSpMk id="21" creationId="{294458B6-3A6C-6783-56AE-07D14C062E42}"/>
          </ac:grpSpMkLst>
        </pc:grpChg>
        <pc:grpChg chg="del">
          <ac:chgData name="Vinicius Almeida Barros" userId="f9254b40-fefd-4503-9ea5-e84638c5a428" providerId="ADAL" clId="{2689A8E7-FC55-4AB0-9C7A-3605296A9AE3}" dt="2022-07-21T11:03:24.770" v="1539" actId="478"/>
          <ac:grpSpMkLst>
            <pc:docMk/>
            <pc:sldMk cId="2015831630" sldId="276"/>
            <ac:grpSpMk id="28" creationId="{239F39BE-3C4D-7B97-CE7C-AB7C7B5C15AB}"/>
          </ac:grpSpMkLst>
        </pc:grpChg>
        <pc:grpChg chg="del">
          <ac:chgData name="Vinicius Almeida Barros" userId="f9254b40-fefd-4503-9ea5-e84638c5a428" providerId="ADAL" clId="{2689A8E7-FC55-4AB0-9C7A-3605296A9AE3}" dt="2022-07-21T11:03:24.770" v="1539" actId="478"/>
          <ac:grpSpMkLst>
            <pc:docMk/>
            <pc:sldMk cId="2015831630" sldId="276"/>
            <ac:grpSpMk id="34" creationId="{83A77240-3257-1211-AD05-9428A430AB85}"/>
          </ac:grpSpMkLst>
        </pc:grpChg>
        <pc:grpChg chg="del">
          <ac:chgData name="Vinicius Almeida Barros" userId="f9254b40-fefd-4503-9ea5-e84638c5a428" providerId="ADAL" clId="{2689A8E7-FC55-4AB0-9C7A-3605296A9AE3}" dt="2022-07-21T11:03:24.770" v="1539" actId="478"/>
          <ac:grpSpMkLst>
            <pc:docMk/>
            <pc:sldMk cId="2015831630" sldId="276"/>
            <ac:grpSpMk id="38" creationId="{9621E26C-2E51-2627-2A31-B9DE9517D596}"/>
          </ac:grpSpMkLst>
        </pc:grpChg>
        <pc:grpChg chg="del">
          <ac:chgData name="Vinicius Almeida Barros" userId="f9254b40-fefd-4503-9ea5-e84638c5a428" providerId="ADAL" clId="{2689A8E7-FC55-4AB0-9C7A-3605296A9AE3}" dt="2022-07-21T11:03:24.770" v="1539" actId="478"/>
          <ac:grpSpMkLst>
            <pc:docMk/>
            <pc:sldMk cId="2015831630" sldId="276"/>
            <ac:grpSpMk id="41" creationId="{FA560F09-4CF3-4EA5-10A6-2EB44D4DC617}"/>
          </ac:grpSpMkLst>
        </pc:grpChg>
        <pc:grpChg chg="del">
          <ac:chgData name="Vinicius Almeida Barros" userId="f9254b40-fefd-4503-9ea5-e84638c5a428" providerId="ADAL" clId="{2689A8E7-FC55-4AB0-9C7A-3605296A9AE3}" dt="2022-07-21T11:03:24.770" v="1539" actId="478"/>
          <ac:grpSpMkLst>
            <pc:docMk/>
            <pc:sldMk cId="2015831630" sldId="276"/>
            <ac:grpSpMk id="44" creationId="{3D8732EC-EDC2-ED6B-8AE7-F4D5DB689D40}"/>
          </ac:grpSpMkLst>
        </pc:grpChg>
        <pc:grpChg chg="del">
          <ac:chgData name="Vinicius Almeida Barros" userId="f9254b40-fefd-4503-9ea5-e84638c5a428" providerId="ADAL" clId="{2689A8E7-FC55-4AB0-9C7A-3605296A9AE3}" dt="2022-07-21T11:03:24.770" v="1539" actId="478"/>
          <ac:grpSpMkLst>
            <pc:docMk/>
            <pc:sldMk cId="2015831630" sldId="276"/>
            <ac:grpSpMk id="47" creationId="{989477D0-789F-ABAE-3612-F3F5B444A849}"/>
          </ac:grpSpMkLst>
        </pc:grpChg>
        <pc:grpChg chg="del">
          <ac:chgData name="Vinicius Almeida Barros" userId="f9254b40-fefd-4503-9ea5-e84638c5a428" providerId="ADAL" clId="{2689A8E7-FC55-4AB0-9C7A-3605296A9AE3}" dt="2022-07-21T11:03:24.770" v="1539" actId="478"/>
          <ac:grpSpMkLst>
            <pc:docMk/>
            <pc:sldMk cId="2015831630" sldId="276"/>
            <ac:grpSpMk id="52" creationId="{37200BAB-0493-D96C-8414-6624E1EFACA2}"/>
          </ac:grpSpMkLst>
        </pc:grpChg>
        <pc:grpChg chg="del">
          <ac:chgData name="Vinicius Almeida Barros" userId="f9254b40-fefd-4503-9ea5-e84638c5a428" providerId="ADAL" clId="{2689A8E7-FC55-4AB0-9C7A-3605296A9AE3}" dt="2022-07-21T11:03:24.770" v="1539" actId="478"/>
          <ac:grpSpMkLst>
            <pc:docMk/>
            <pc:sldMk cId="2015831630" sldId="276"/>
            <ac:grpSpMk id="61" creationId="{993EF084-FD1F-4439-3A92-C97A50BC04E5}"/>
          </ac:grpSpMkLst>
        </pc:grpChg>
        <pc:picChg chg="add del mod">
          <ac:chgData name="Vinicius Almeida Barros" userId="f9254b40-fefd-4503-9ea5-e84638c5a428" providerId="ADAL" clId="{2689A8E7-FC55-4AB0-9C7A-3605296A9AE3}" dt="2022-07-21T11:05:30.981" v="1544" actId="478"/>
          <ac:picMkLst>
            <pc:docMk/>
            <pc:sldMk cId="2015831630" sldId="276"/>
            <ac:picMk id="4" creationId="{43A31DEE-778D-EACD-47AF-9537BA3D3C2E}"/>
          </ac:picMkLst>
        </pc:picChg>
        <pc:picChg chg="add del mod">
          <ac:chgData name="Vinicius Almeida Barros" userId="f9254b40-fefd-4503-9ea5-e84638c5a428" providerId="ADAL" clId="{2689A8E7-FC55-4AB0-9C7A-3605296A9AE3}" dt="2022-07-21T11:06:11.028" v="1547" actId="478"/>
          <ac:picMkLst>
            <pc:docMk/>
            <pc:sldMk cId="2015831630" sldId="276"/>
            <ac:picMk id="7" creationId="{AD6FDD09-2702-EE99-57F5-056C747223CF}"/>
          </ac:picMkLst>
        </pc:picChg>
        <pc:picChg chg="add del mod">
          <ac:chgData name="Vinicius Almeida Barros" userId="f9254b40-fefd-4503-9ea5-e84638c5a428" providerId="ADAL" clId="{2689A8E7-FC55-4AB0-9C7A-3605296A9AE3}" dt="2022-07-21T11:11:42.580" v="1589" actId="478"/>
          <ac:picMkLst>
            <pc:docMk/>
            <pc:sldMk cId="2015831630" sldId="276"/>
            <ac:picMk id="9" creationId="{3EEC0B1D-B093-C709-96CB-3F2227EF3DA8}"/>
          </ac:picMkLst>
        </pc:picChg>
        <pc:picChg chg="add mod modCrop">
          <ac:chgData name="Vinicius Almeida Barros" userId="f9254b40-fefd-4503-9ea5-e84638c5a428" providerId="ADAL" clId="{2689A8E7-FC55-4AB0-9C7A-3605296A9AE3}" dt="2022-07-21T11:30:20.600" v="1652" actId="732"/>
          <ac:picMkLst>
            <pc:docMk/>
            <pc:sldMk cId="2015831630" sldId="276"/>
            <ac:picMk id="11" creationId="{CDCEB6CE-AAB4-5C70-1ED2-EF0C5C1FC173}"/>
          </ac:picMkLst>
        </pc:picChg>
        <pc:picChg chg="add del mod">
          <ac:chgData name="Vinicius Almeida Barros" userId="f9254b40-fefd-4503-9ea5-e84638c5a428" providerId="ADAL" clId="{2689A8E7-FC55-4AB0-9C7A-3605296A9AE3}" dt="2022-07-21T11:28:01.893" v="1619" actId="478"/>
          <ac:picMkLst>
            <pc:docMk/>
            <pc:sldMk cId="2015831630" sldId="276"/>
            <ac:picMk id="15" creationId="{453F9DCB-2649-AC92-433E-F2E071CF0311}"/>
          </ac:picMkLst>
        </pc:picChg>
        <pc:cxnChg chg="del">
          <ac:chgData name="Vinicius Almeida Barros" userId="f9254b40-fefd-4503-9ea5-e84638c5a428" providerId="ADAL" clId="{2689A8E7-FC55-4AB0-9C7A-3605296A9AE3}" dt="2022-07-21T11:03:24.770" v="1539" actId="478"/>
          <ac:cxnSpMkLst>
            <pc:docMk/>
            <pc:sldMk cId="2015831630" sldId="276"/>
            <ac:cxnSpMk id="6" creationId="{6CF37205-100F-D140-8218-6F482AC7E2A4}"/>
          </ac:cxnSpMkLst>
        </pc:cxnChg>
      </pc:sldChg>
      <pc:sldChg chg="addSp delSp modSp add mod">
        <pc:chgData name="Vinicius Almeida Barros" userId="f9254b40-fefd-4503-9ea5-e84638c5a428" providerId="ADAL" clId="{2689A8E7-FC55-4AB0-9C7A-3605296A9AE3}" dt="2022-07-21T11:51:15.967" v="1745" actId="1076"/>
        <pc:sldMkLst>
          <pc:docMk/>
          <pc:sldMk cId="2661512269" sldId="277"/>
        </pc:sldMkLst>
        <pc:spChg chg="add mod">
          <ac:chgData name="Vinicius Almeida Barros" userId="f9254b40-fefd-4503-9ea5-e84638c5a428" providerId="ADAL" clId="{2689A8E7-FC55-4AB0-9C7A-3605296A9AE3}" dt="2022-07-21T11:32:05.176" v="1679" actId="164"/>
          <ac:spMkLst>
            <pc:docMk/>
            <pc:sldMk cId="2661512269" sldId="277"/>
            <ac:spMk id="4" creationId="{D8BA7E52-F9E6-2FD3-27DC-D1D67FECF6DB}"/>
          </ac:spMkLst>
        </pc:spChg>
        <pc:spChg chg="add del mod">
          <ac:chgData name="Vinicius Almeida Barros" userId="f9254b40-fefd-4503-9ea5-e84638c5a428" providerId="ADAL" clId="{2689A8E7-FC55-4AB0-9C7A-3605296A9AE3}" dt="2022-07-21T11:29:14.785" v="1643"/>
          <ac:spMkLst>
            <pc:docMk/>
            <pc:sldMk cId="2661512269" sldId="277"/>
            <ac:spMk id="10" creationId="{B53FA400-3A95-AC0A-4688-EACFDF336BB3}"/>
          </ac:spMkLst>
        </pc:spChg>
        <pc:spChg chg="add mod">
          <ac:chgData name="Vinicius Almeida Barros" userId="f9254b40-fefd-4503-9ea5-e84638c5a428" providerId="ADAL" clId="{2689A8E7-FC55-4AB0-9C7A-3605296A9AE3}" dt="2022-07-21T11:29:14.473" v="1642" actId="571"/>
          <ac:spMkLst>
            <pc:docMk/>
            <pc:sldMk cId="2661512269" sldId="277"/>
            <ac:spMk id="14" creationId="{9521354F-7FA4-20D0-15D1-66212F77B708}"/>
          </ac:spMkLst>
        </pc:spChg>
        <pc:spChg chg="add mod">
          <ac:chgData name="Vinicius Almeida Barros" userId="f9254b40-fefd-4503-9ea5-e84638c5a428" providerId="ADAL" clId="{2689A8E7-FC55-4AB0-9C7A-3605296A9AE3}" dt="2022-07-21T11:32:05.176" v="1679" actId="164"/>
          <ac:spMkLst>
            <pc:docMk/>
            <pc:sldMk cId="2661512269" sldId="277"/>
            <ac:spMk id="16" creationId="{B767E587-7C84-AC39-D181-1A07CEB18E93}"/>
          </ac:spMkLst>
        </pc:spChg>
        <pc:spChg chg="add mod">
          <ac:chgData name="Vinicius Almeida Barros" userId="f9254b40-fefd-4503-9ea5-e84638c5a428" providerId="ADAL" clId="{2689A8E7-FC55-4AB0-9C7A-3605296A9AE3}" dt="2022-07-21T11:32:05.176" v="1679" actId="164"/>
          <ac:spMkLst>
            <pc:docMk/>
            <pc:sldMk cId="2661512269" sldId="277"/>
            <ac:spMk id="17" creationId="{56EBB4B0-14CD-15DF-CA1A-61D599ACEA30}"/>
          </ac:spMkLst>
        </pc:spChg>
        <pc:spChg chg="add mod">
          <ac:chgData name="Vinicius Almeida Barros" userId="f9254b40-fefd-4503-9ea5-e84638c5a428" providerId="ADAL" clId="{2689A8E7-FC55-4AB0-9C7A-3605296A9AE3}" dt="2022-07-21T11:32:05.176" v="1679" actId="164"/>
          <ac:spMkLst>
            <pc:docMk/>
            <pc:sldMk cId="2661512269" sldId="277"/>
            <ac:spMk id="18" creationId="{337A2B8D-41E7-9B89-6379-D9AA6398F0D7}"/>
          </ac:spMkLst>
        </pc:spChg>
        <pc:spChg chg="add mod">
          <ac:chgData name="Vinicius Almeida Barros" userId="f9254b40-fefd-4503-9ea5-e84638c5a428" providerId="ADAL" clId="{2689A8E7-FC55-4AB0-9C7A-3605296A9AE3}" dt="2022-07-21T11:32:05.176" v="1679" actId="164"/>
          <ac:spMkLst>
            <pc:docMk/>
            <pc:sldMk cId="2661512269" sldId="277"/>
            <ac:spMk id="19" creationId="{4177F484-44DC-438B-C7A2-038469F17B1F}"/>
          </ac:spMkLst>
        </pc:spChg>
        <pc:spChg chg="mod">
          <ac:chgData name="Vinicius Almeida Barros" userId="f9254b40-fefd-4503-9ea5-e84638c5a428" providerId="ADAL" clId="{2689A8E7-FC55-4AB0-9C7A-3605296A9AE3}" dt="2022-07-21T11:32:29.205" v="1728" actId="20577"/>
          <ac:spMkLst>
            <pc:docMk/>
            <pc:sldMk cId="2661512269" sldId="277"/>
            <ac:spMk id="27" creationId="{42DA92BC-49AD-96A0-6544-DA48C35C5452}"/>
          </ac:spMkLst>
        </pc:spChg>
        <pc:grpChg chg="add mod">
          <ac:chgData name="Vinicius Almeida Barros" userId="f9254b40-fefd-4503-9ea5-e84638c5a428" providerId="ADAL" clId="{2689A8E7-FC55-4AB0-9C7A-3605296A9AE3}" dt="2022-07-21T11:51:15.967" v="1745" actId="1076"/>
          <ac:grpSpMkLst>
            <pc:docMk/>
            <pc:sldMk cId="2661512269" sldId="277"/>
            <ac:grpSpMk id="5" creationId="{0F108BA1-6750-F187-9683-1B2F7AE350FF}"/>
          </ac:grpSpMkLst>
        </pc:grpChg>
        <pc:grpChg chg="del">
          <ac:chgData name="Vinicius Almeida Barros" userId="f9254b40-fefd-4503-9ea5-e84638c5a428" providerId="ADAL" clId="{2689A8E7-FC55-4AB0-9C7A-3605296A9AE3}" dt="2022-07-21T11:28:03.688" v="1620" actId="478"/>
          <ac:grpSpMkLst>
            <pc:docMk/>
            <pc:sldMk cId="2661512269" sldId="277"/>
            <ac:grpSpMk id="13" creationId="{F5FBA591-D508-53E0-E4F2-97949CB69387}"/>
          </ac:grpSpMkLst>
        </pc:grpChg>
        <pc:picChg chg="add mod">
          <ac:chgData name="Vinicius Almeida Barros" userId="f9254b40-fefd-4503-9ea5-e84638c5a428" providerId="ADAL" clId="{2689A8E7-FC55-4AB0-9C7A-3605296A9AE3}" dt="2022-07-21T11:32:05.176" v="1679" actId="164"/>
          <ac:picMkLst>
            <pc:docMk/>
            <pc:sldMk cId="2661512269" sldId="277"/>
            <ac:picMk id="3" creationId="{ACD654FB-B8D9-51C1-4355-A4D5CFD28CA2}"/>
          </ac:picMkLst>
        </pc:picChg>
        <pc:picChg chg="del mod">
          <ac:chgData name="Vinicius Almeida Barros" userId="f9254b40-fefd-4503-9ea5-e84638c5a428" providerId="ADAL" clId="{2689A8E7-FC55-4AB0-9C7A-3605296A9AE3}" dt="2022-07-21T11:28:17.984" v="1623" actId="478"/>
          <ac:picMkLst>
            <pc:docMk/>
            <pc:sldMk cId="2661512269" sldId="277"/>
            <ac:picMk id="15" creationId="{453F9DCB-2649-AC92-433E-F2E071CF0311}"/>
          </ac:picMkLst>
        </pc:picChg>
      </pc:sldChg>
      <pc:sldChg chg="addSp modSp new mod">
        <pc:chgData name="Vinicius Almeida Barros" userId="f9254b40-fefd-4503-9ea5-e84638c5a428" providerId="ADAL" clId="{2689A8E7-FC55-4AB0-9C7A-3605296A9AE3}" dt="2022-07-21T11:54:58.006" v="1809" actId="1076"/>
        <pc:sldMkLst>
          <pc:docMk/>
          <pc:sldMk cId="3853975145" sldId="278"/>
        </pc:sldMkLst>
        <pc:spChg chg="add mod">
          <ac:chgData name="Vinicius Almeida Barros" userId="f9254b40-fefd-4503-9ea5-e84638c5a428" providerId="ADAL" clId="{2689A8E7-FC55-4AB0-9C7A-3605296A9AE3}" dt="2022-07-21T11:32:57.377" v="1742" actId="20577"/>
          <ac:spMkLst>
            <pc:docMk/>
            <pc:sldMk cId="3853975145" sldId="278"/>
            <ac:spMk id="3" creationId="{6C456B16-EF28-DA4F-E47C-560CEAD077ED}"/>
          </ac:spMkLst>
        </pc:spChg>
        <pc:picChg chg="add mod">
          <ac:chgData name="Vinicius Almeida Barros" userId="f9254b40-fefd-4503-9ea5-e84638c5a428" providerId="ADAL" clId="{2689A8E7-FC55-4AB0-9C7A-3605296A9AE3}" dt="2022-07-21T11:54:58.006" v="1809" actId="1076"/>
          <ac:picMkLst>
            <pc:docMk/>
            <pc:sldMk cId="3853975145" sldId="278"/>
            <ac:picMk id="5" creationId="{124E28A7-316B-B9C3-5B62-4A9AF0F40FAB}"/>
          </ac:picMkLst>
        </pc:picChg>
      </pc:sldChg>
      <pc:sldChg chg="addSp delSp modSp add mod">
        <pc:chgData name="Vinicius Almeida Barros" userId="f9254b40-fefd-4503-9ea5-e84638c5a428" providerId="ADAL" clId="{2689A8E7-FC55-4AB0-9C7A-3605296A9AE3}" dt="2022-07-21T12:21:40.277" v="1941" actId="1076"/>
        <pc:sldMkLst>
          <pc:docMk/>
          <pc:sldMk cId="3721965919" sldId="279"/>
        </pc:sldMkLst>
        <pc:spChg chg="mod">
          <ac:chgData name="Vinicius Almeida Barros" userId="f9254b40-fefd-4503-9ea5-e84638c5a428" providerId="ADAL" clId="{2689A8E7-FC55-4AB0-9C7A-3605296A9AE3}" dt="2022-07-21T12:19:08.397" v="1931" actId="20577"/>
          <ac:spMkLst>
            <pc:docMk/>
            <pc:sldMk cId="3721965919" sldId="279"/>
            <ac:spMk id="3" creationId="{6C456B16-EF28-DA4F-E47C-560CEAD077ED}"/>
          </ac:spMkLst>
        </pc:spChg>
        <pc:spChg chg="add del mod">
          <ac:chgData name="Vinicius Almeida Barros" userId="f9254b40-fefd-4503-9ea5-e84638c5a428" providerId="ADAL" clId="{2689A8E7-FC55-4AB0-9C7A-3605296A9AE3}" dt="2022-07-21T12:18:43.436" v="1915" actId="478"/>
          <ac:spMkLst>
            <pc:docMk/>
            <pc:sldMk cId="3721965919" sldId="279"/>
            <ac:spMk id="13" creationId="{576B7579-2AF8-FE0F-35C8-CC3E7D733F5C}"/>
          </ac:spMkLst>
        </pc:spChg>
        <pc:spChg chg="add del mod">
          <ac:chgData name="Vinicius Almeida Barros" userId="f9254b40-fefd-4503-9ea5-e84638c5a428" providerId="ADAL" clId="{2689A8E7-FC55-4AB0-9C7A-3605296A9AE3}" dt="2022-07-21T12:18:43.436" v="1915" actId="478"/>
          <ac:spMkLst>
            <pc:docMk/>
            <pc:sldMk cId="3721965919" sldId="279"/>
            <ac:spMk id="16" creationId="{C7B9F65B-1BF4-BBF2-90D6-86C82C2BB54E}"/>
          </ac:spMkLst>
        </pc:spChg>
        <pc:spChg chg="add del mod">
          <ac:chgData name="Vinicius Almeida Barros" userId="f9254b40-fefd-4503-9ea5-e84638c5a428" providerId="ADAL" clId="{2689A8E7-FC55-4AB0-9C7A-3605296A9AE3}" dt="2022-07-21T12:19:00.552" v="1918" actId="478"/>
          <ac:spMkLst>
            <pc:docMk/>
            <pc:sldMk cId="3721965919" sldId="279"/>
            <ac:spMk id="17" creationId="{8D3764C9-30D3-B181-D9F8-1418D0599E68}"/>
          </ac:spMkLst>
        </pc:spChg>
        <pc:spChg chg="add mod">
          <ac:chgData name="Vinicius Almeida Barros" userId="f9254b40-fefd-4503-9ea5-e84638c5a428" providerId="ADAL" clId="{2689A8E7-FC55-4AB0-9C7A-3605296A9AE3}" dt="2022-07-21T12:18:44.803" v="1916"/>
          <ac:spMkLst>
            <pc:docMk/>
            <pc:sldMk cId="3721965919" sldId="279"/>
            <ac:spMk id="19" creationId="{0CB3DD56-5DF7-5157-9F43-C90C43477537}"/>
          </ac:spMkLst>
        </pc:spChg>
        <pc:spChg chg="add mod">
          <ac:chgData name="Vinicius Almeida Barros" userId="f9254b40-fefd-4503-9ea5-e84638c5a428" providerId="ADAL" clId="{2689A8E7-FC55-4AB0-9C7A-3605296A9AE3}" dt="2022-07-21T12:18:44.803" v="1916"/>
          <ac:spMkLst>
            <pc:docMk/>
            <pc:sldMk cId="3721965919" sldId="279"/>
            <ac:spMk id="21" creationId="{B2294C53-DA0C-61AC-DB48-66B963ADEEE3}"/>
          </ac:spMkLst>
        </pc:spChg>
        <pc:picChg chg="del">
          <ac:chgData name="Vinicius Almeida Barros" userId="f9254b40-fefd-4503-9ea5-e84638c5a428" providerId="ADAL" clId="{2689A8E7-FC55-4AB0-9C7A-3605296A9AE3}" dt="2022-07-21T11:54:11.971" v="1747" actId="478"/>
          <ac:picMkLst>
            <pc:docMk/>
            <pc:sldMk cId="3721965919" sldId="279"/>
            <ac:picMk id="5" creationId="{124E28A7-316B-B9C3-5B62-4A9AF0F40FAB}"/>
          </ac:picMkLst>
        </pc:picChg>
        <pc:picChg chg="add del mod">
          <ac:chgData name="Vinicius Almeida Barros" userId="f9254b40-fefd-4503-9ea5-e84638c5a428" providerId="ADAL" clId="{2689A8E7-FC55-4AB0-9C7A-3605296A9AE3}" dt="2022-07-21T12:09:37.535" v="1819" actId="478"/>
          <ac:picMkLst>
            <pc:docMk/>
            <pc:sldMk cId="3721965919" sldId="279"/>
            <ac:picMk id="6" creationId="{E53430EA-A2F4-7490-311D-9FF85E29C8E5}"/>
          </ac:picMkLst>
        </pc:picChg>
        <pc:picChg chg="add del mod">
          <ac:chgData name="Vinicius Almeida Barros" userId="f9254b40-fefd-4503-9ea5-e84638c5a428" providerId="ADAL" clId="{2689A8E7-FC55-4AB0-9C7A-3605296A9AE3}" dt="2022-07-21T12:05:29.076" v="1818" actId="478"/>
          <ac:picMkLst>
            <pc:docMk/>
            <pc:sldMk cId="3721965919" sldId="279"/>
            <ac:picMk id="8" creationId="{2A6BB987-090A-F657-B360-D4E2B705F509}"/>
          </ac:picMkLst>
        </pc:picChg>
        <pc:picChg chg="add del mod">
          <ac:chgData name="Vinicius Almeida Barros" userId="f9254b40-fefd-4503-9ea5-e84638c5a428" providerId="ADAL" clId="{2689A8E7-FC55-4AB0-9C7A-3605296A9AE3}" dt="2022-07-21T12:18:43.436" v="1915" actId="478"/>
          <ac:picMkLst>
            <pc:docMk/>
            <pc:sldMk cId="3721965919" sldId="279"/>
            <ac:picMk id="10" creationId="{C169E9B1-7D5D-9174-A9EB-90FA7E5073FE}"/>
          </ac:picMkLst>
        </pc:picChg>
        <pc:picChg chg="add del mod">
          <ac:chgData name="Vinicius Almeida Barros" userId="f9254b40-fefd-4503-9ea5-e84638c5a428" providerId="ADAL" clId="{2689A8E7-FC55-4AB0-9C7A-3605296A9AE3}" dt="2022-07-21T12:16:07.633" v="1881" actId="478"/>
          <ac:picMkLst>
            <pc:docMk/>
            <pc:sldMk cId="3721965919" sldId="279"/>
            <ac:picMk id="12" creationId="{08C02B25-07ED-39BD-1FEB-AF38B8E4C580}"/>
          </ac:picMkLst>
        </pc:picChg>
        <pc:picChg chg="add del mod">
          <ac:chgData name="Vinicius Almeida Barros" userId="f9254b40-fefd-4503-9ea5-e84638c5a428" providerId="ADAL" clId="{2689A8E7-FC55-4AB0-9C7A-3605296A9AE3}" dt="2022-07-21T12:18:43.436" v="1915" actId="478"/>
          <ac:picMkLst>
            <pc:docMk/>
            <pc:sldMk cId="3721965919" sldId="279"/>
            <ac:picMk id="15" creationId="{610CA807-C613-5EF7-CFE2-DB0F77B4D8B1}"/>
          </ac:picMkLst>
        </pc:picChg>
        <pc:picChg chg="add del mod">
          <ac:chgData name="Vinicius Almeida Barros" userId="f9254b40-fefd-4503-9ea5-e84638c5a428" providerId="ADAL" clId="{2689A8E7-FC55-4AB0-9C7A-3605296A9AE3}" dt="2022-07-21T12:20:57.990" v="1932" actId="478"/>
          <ac:picMkLst>
            <pc:docMk/>
            <pc:sldMk cId="3721965919" sldId="279"/>
            <ac:picMk id="18" creationId="{C741AE5B-5E86-6213-696C-2A5EB1C85B27}"/>
          </ac:picMkLst>
        </pc:picChg>
        <pc:picChg chg="add del mod">
          <ac:chgData name="Vinicius Almeida Barros" userId="f9254b40-fefd-4503-9ea5-e84638c5a428" providerId="ADAL" clId="{2689A8E7-FC55-4AB0-9C7A-3605296A9AE3}" dt="2022-07-21T12:21:30.398" v="1937" actId="478"/>
          <ac:picMkLst>
            <pc:docMk/>
            <pc:sldMk cId="3721965919" sldId="279"/>
            <ac:picMk id="20" creationId="{41952A7D-1F87-2912-E179-C1A0F681E443}"/>
          </ac:picMkLst>
        </pc:picChg>
        <pc:picChg chg="add mod">
          <ac:chgData name="Vinicius Almeida Barros" userId="f9254b40-fefd-4503-9ea5-e84638c5a428" providerId="ADAL" clId="{2689A8E7-FC55-4AB0-9C7A-3605296A9AE3}" dt="2022-07-21T12:21:15.085" v="1936" actId="1076"/>
          <ac:picMkLst>
            <pc:docMk/>
            <pc:sldMk cId="3721965919" sldId="279"/>
            <ac:picMk id="23" creationId="{96B1B331-1578-B867-3807-625623F039AC}"/>
          </ac:picMkLst>
        </pc:picChg>
        <pc:picChg chg="add mod">
          <ac:chgData name="Vinicius Almeida Barros" userId="f9254b40-fefd-4503-9ea5-e84638c5a428" providerId="ADAL" clId="{2689A8E7-FC55-4AB0-9C7A-3605296A9AE3}" dt="2022-07-21T12:21:40.277" v="1941" actId="1076"/>
          <ac:picMkLst>
            <pc:docMk/>
            <pc:sldMk cId="3721965919" sldId="279"/>
            <ac:picMk id="25" creationId="{9AD95D80-34C3-21B8-0FD9-5106566C8363}"/>
          </ac:picMkLst>
        </pc:picChg>
      </pc:sldChg>
      <pc:sldChg chg="add">
        <pc:chgData name="Vinicius Almeida Barros" userId="f9254b40-fefd-4503-9ea5-e84638c5a428" providerId="ADAL" clId="{2689A8E7-FC55-4AB0-9C7A-3605296A9AE3}" dt="2022-07-21T12:18:36.334" v="1914" actId="2890"/>
        <pc:sldMkLst>
          <pc:docMk/>
          <pc:sldMk cId="1643216580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DBC31-047A-4D87-9287-0884E89A635F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E8B2D-F62C-44A2-811D-394369414F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28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20CA2AF-BAD5-FC0F-817B-6CB0E6CAA8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07" b="21413"/>
          <a:stretch/>
        </p:blipFill>
        <p:spPr>
          <a:xfrm>
            <a:off x="0" y="712211"/>
            <a:ext cx="12192000" cy="47207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0C3CD88-609E-3FE4-11C0-D9D8924179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2363"/>
            <a:ext cx="2835948" cy="7540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912A7C-81D1-BCB1-0E24-9AFB52733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CA84B6-21A8-EE1D-DDCC-67748FDE6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834A0921-21F9-E15D-9DAA-7383EF6E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A701-784F-4866-8BB9-2EBA45BC6ECB}" type="datetime1">
              <a:rPr lang="pt-BR" smtClean="0"/>
              <a:t>04/10/2022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46100133-4F08-CDD3-D804-97A32306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7D8FBB7D-1CE5-4E31-652B-57100EB2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330D-F73F-45E3-9F84-A2504877D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7948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E99A1-6229-0443-B1F9-AF3223DB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A2E752-4F21-B302-D829-A9A5BEDE1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41FA15-0796-57E1-4B0D-4B853AFD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0CC8-72C4-4B60-A781-B1E1F2636BB6}" type="datetime1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B32823-353D-01E8-2C99-535663F5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B78FAC-163D-0B89-3B89-13A05880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330D-F73F-45E3-9F84-A2504877D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34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002491-18A1-3C22-40C7-8A6B9D301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CF6F58-6146-48E5-AD2B-13D2951D7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D9A6EB-E568-241A-33F7-53AE45D4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235A-0EAD-42B5-90E3-7D4F437F06B1}" type="datetime1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14F7A0-22E8-0AF6-8CB1-AC65CC40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50B842-30A8-0796-7A66-76CABA5D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330D-F73F-45E3-9F84-A2504877D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47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0D21C-3290-25E2-8451-66732B19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FC0893-247E-B321-F7C0-6624D1FB6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677683-2D28-8762-7A3F-91FDC3A7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B8B7-1847-4206-A4A0-9ED75AA251CF}" type="datetime1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2D9172-A4FC-4F5F-3208-94DE6747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000782-DDCC-0161-4ABD-F100CFBD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330D-F73F-45E3-9F84-A2504877D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71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F68A5-E6AF-D471-9AA2-EE0C3A89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B3C4AC-2716-BA08-17CE-9C4ED52A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5732F-FDBE-0187-AE99-7868733F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3A88-4DBA-4FF5-BAA3-61CABB9DBE98}" type="datetime1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E2B883-0459-BE81-3E39-06FB2595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03A182-AB1C-FDCD-C840-2DE7E000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330D-F73F-45E3-9F84-A2504877D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07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50B3C-A00B-3C4A-F5EF-954CCA2B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BFB338-E83E-8F4A-2AA9-14FAC1B2E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C256EB-9044-797E-0A6F-D8C82B168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6E6F24-B45C-1923-9E27-947313C9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8D0E-6F6B-4574-8642-8A732FD626B9}" type="datetime1">
              <a:rPr lang="pt-BR" smtClean="0"/>
              <a:t>04/10/2022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6E3EB1-DED5-3D1A-D5E5-B233D1D8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B63CD9-353C-6415-9D51-E0BBA6D6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330D-F73F-45E3-9F84-A2504877D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48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A153F-341F-3EF6-AEB0-E7B0A03F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73D271-9606-0705-31FA-5220459C6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97CBD4-E6E5-0136-92C2-36601E2FC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AAC531-3C20-6246-1AFD-F403748A2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FD22EE-1FE9-1F3A-C8E8-2D2AD6B44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F6DC54-1658-3AE0-E1E1-F99DCA322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F9CF-22EE-48BB-86B0-BDEBD3B4CBA1}" type="datetime1">
              <a:rPr lang="pt-BR" smtClean="0"/>
              <a:t>04/10/2022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0D16C62-56A4-B0BC-AB1D-83D792FD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592BB50-2EC5-66DA-9D7F-9736A9B4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330D-F73F-45E3-9F84-A2504877D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02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FDEC1-421C-CC97-7504-A5F9C717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A6936AC-4784-53C3-E356-9B283E07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776-F870-4181-AAF6-44AD22C219AF}" type="datetime1">
              <a:rPr lang="pt-BR" smtClean="0"/>
              <a:t>04/10/2022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DBC886-1FED-BC3F-8B73-5A00C91F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8B52E6-9DED-44A6-CFAD-C2FFA0C3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330D-F73F-45E3-9F84-A2504877D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55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7B678F0-1A6D-606A-A567-33C4D1D8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7C68-BF4C-4DE0-9E93-3FB70B9C8C00}" type="datetime1">
              <a:rPr lang="pt-BR" smtClean="0"/>
              <a:t>04/10/2022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53673C-5C1E-7B55-EF9C-4654F489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2978A3-262F-2623-2D93-DE0A3004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330D-F73F-45E3-9F84-A2504877D174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6500E2E-3142-BDB0-645E-B8B9CA561F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8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BF78B-7E52-7040-3A33-0E52E37A1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DCB0E2-A6CA-FC0B-2C72-EC465EEB1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76C3C1-5114-24F5-2FC7-59AB6BFCF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D9B069-FDA0-4FC0-35EF-43C0A432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4BD4-2F03-4C9F-966D-3FEF97503D64}" type="datetime1">
              <a:rPr lang="pt-BR" smtClean="0"/>
              <a:t>04/10/2022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4287E0-5119-3DDD-B0D9-94F24FD2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99FC31-116A-675D-8CE5-414D8BBE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330D-F73F-45E3-9F84-A2504877D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65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81BD9-4F75-6636-B642-1EB61304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CB6191-66AB-AD33-94E7-A3A3B3072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5D7455-D836-F0EF-C1B5-AF322D630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42B546-2D1C-B313-0E92-FEC2D28A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4419-6D4D-43FD-B9A3-C5B925261250}" type="datetime1">
              <a:rPr lang="pt-BR" smtClean="0"/>
              <a:t>04/10/2022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1B4533-7642-B6A5-FD7F-A65C363B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0D3F41-9DB0-2DD3-3BEF-7392D946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330D-F73F-45E3-9F84-A2504877D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49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97B90F-AB8B-FE21-B5FC-F4F521B9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0C904B-8162-5AAE-E892-70BDEAF00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03AD51-14E0-CC82-53F3-672172988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0A701-784F-4866-8BB9-2EBA45BC6ECB}" type="datetime1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DBAA0C-C54D-7AFD-CE83-39E7A91E0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D43A33-0B2A-0434-8FE0-8FD77764C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1330D-F73F-45E3-9F84-A2504877D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75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osango 3">
            <a:extLst>
              <a:ext uri="{FF2B5EF4-FFF2-40B4-BE49-F238E27FC236}">
                <a16:creationId xmlns:a16="http://schemas.microsoft.com/office/drawing/2014/main" id="{D2597890-3A8D-5529-56D6-C2E34BC655CA}"/>
              </a:ext>
            </a:extLst>
          </p:cNvPr>
          <p:cNvSpPr/>
          <p:nvPr/>
        </p:nvSpPr>
        <p:spPr>
          <a:xfrm>
            <a:off x="8128172" y="1091978"/>
            <a:ext cx="2835419" cy="2844000"/>
          </a:xfrm>
          <a:prstGeom prst="diamond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/>
          <a:effectLst>
            <a:outerShdw blurRad="292100" dist="292100" dir="4800000" algn="t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CB670C3E-0019-CB1A-6B26-A7B153DD8B6D}"/>
              </a:ext>
            </a:extLst>
          </p:cNvPr>
          <p:cNvSpPr txBox="1">
            <a:spLocks/>
          </p:cNvSpPr>
          <p:nvPr/>
        </p:nvSpPr>
        <p:spPr>
          <a:xfrm>
            <a:off x="1076911" y="5207368"/>
            <a:ext cx="6449310" cy="5235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i="1" dirty="0">
                <a:solidFill>
                  <a:srgbClr val="00425E"/>
                </a:solidFill>
                <a:latin typeface="Arial Narrow" panose="020B0606020202030204" pitchFamily="34" charset="0"/>
              </a:rPr>
              <a:t>Previsor de data de Operação Comercial</a:t>
            </a:r>
            <a:endParaRPr lang="pt-BR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B32D858-E813-BC15-AF98-0E657FF6291F}"/>
              </a:ext>
            </a:extLst>
          </p:cNvPr>
          <p:cNvSpPr txBox="1">
            <a:spLocks/>
          </p:cNvSpPr>
          <p:nvPr/>
        </p:nvSpPr>
        <p:spPr>
          <a:xfrm>
            <a:off x="1076911" y="6002639"/>
            <a:ext cx="3663580" cy="7218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pt-BR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Vinícius Almeida Barros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pt-BR" sz="1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Estagiário - SFG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7678C261-6C81-5C62-2C3E-25F21E737514}"/>
              </a:ext>
            </a:extLst>
          </p:cNvPr>
          <p:cNvSpPr txBox="1">
            <a:spLocks/>
          </p:cNvSpPr>
          <p:nvPr/>
        </p:nvSpPr>
        <p:spPr>
          <a:xfrm>
            <a:off x="7451510" y="6134986"/>
            <a:ext cx="3663579" cy="4289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Brasília, </a:t>
            </a:r>
            <a:fld id="{BFC2528B-C7CA-496E-9F70-1826B5F896E9}" type="datetime4">
              <a:rPr lang="pt-BR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4 de outubro de 2022</a:t>
            </a:fld>
            <a:endParaRPr lang="pt-BR" sz="1700" i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632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D896AB9-6F0F-6FA4-4100-FBA236AA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330D-F73F-45E3-9F84-A2504877D174}" type="slidenum">
              <a:rPr lang="pt-BR" smtClean="0"/>
              <a:t>10</a:t>
            </a:fld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CF37205-100F-D140-8218-6F482AC7E2A4}"/>
              </a:ext>
            </a:extLst>
          </p:cNvPr>
          <p:cNvCxnSpPr>
            <a:cxnSpLocks/>
          </p:cNvCxnSpPr>
          <p:nvPr/>
        </p:nvCxnSpPr>
        <p:spPr>
          <a:xfrm>
            <a:off x="944286" y="2895602"/>
            <a:ext cx="89621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83A77240-3257-1211-AD05-9428A430AB85}"/>
              </a:ext>
            </a:extLst>
          </p:cNvPr>
          <p:cNvGrpSpPr/>
          <p:nvPr/>
        </p:nvGrpSpPr>
        <p:grpSpPr>
          <a:xfrm>
            <a:off x="7980437" y="2260526"/>
            <a:ext cx="3852011" cy="725105"/>
            <a:chOff x="-507437" y="3064113"/>
            <a:chExt cx="3852011" cy="725105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73FE8211-22FC-36A1-894B-8330AEE95CD4}"/>
                </a:ext>
              </a:extLst>
            </p:cNvPr>
            <p:cNvSpPr/>
            <p:nvPr/>
          </p:nvSpPr>
          <p:spPr>
            <a:xfrm>
              <a:off x="1330037" y="3553692"/>
              <a:ext cx="235526" cy="23552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2CBDC0C3-44DA-59B4-5077-DB5E942F1F85}"/>
                </a:ext>
              </a:extLst>
            </p:cNvPr>
            <p:cNvSpPr txBox="1"/>
            <p:nvPr/>
          </p:nvSpPr>
          <p:spPr>
            <a:xfrm>
              <a:off x="-507437" y="3064113"/>
              <a:ext cx="3852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2400" b="1"/>
              </a:lvl1pPr>
            </a:lstStyle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OC_obrigacão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2DA92BC-49AD-96A0-6544-DA48C35C5452}"/>
              </a:ext>
            </a:extLst>
          </p:cNvPr>
          <p:cNvSpPr txBox="1"/>
          <p:nvPr/>
        </p:nvSpPr>
        <p:spPr>
          <a:xfrm>
            <a:off x="589657" y="980003"/>
            <a:ext cx="1101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solidFill>
                  <a:srgbClr val="2E75B6"/>
                </a:solidFill>
                <a:latin typeface="Arial Narrow" panose="020B0606020202030204" pitchFamily="34" charset="0"/>
              </a:rPr>
              <a:t>Marcos médios usinas e unidades geradoras (UGs)</a:t>
            </a:r>
          </a:p>
        </p:txBody>
      </p:sp>
      <p:sp>
        <p:nvSpPr>
          <p:cNvPr id="32" name="Espaço Reservado para Número de Slide 1">
            <a:extLst>
              <a:ext uri="{FF2B5EF4-FFF2-40B4-BE49-F238E27FC236}">
                <a16:creationId xmlns:a16="http://schemas.microsoft.com/office/drawing/2014/main" id="{AA526060-4962-4B12-5067-B37BD2D52A2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91330D-F73F-45E3-9F84-A2504877D174}" type="slidenum">
              <a:rPr lang="pt-BR" smtClean="0"/>
              <a:pPr/>
              <a:t>10</a:t>
            </a:fld>
            <a:endParaRPr lang="pt-BR"/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993EF084-FD1F-4439-3A92-C97A50BC04E5}"/>
              </a:ext>
            </a:extLst>
          </p:cNvPr>
          <p:cNvGrpSpPr/>
          <p:nvPr/>
        </p:nvGrpSpPr>
        <p:grpSpPr>
          <a:xfrm>
            <a:off x="577140" y="2288440"/>
            <a:ext cx="734291" cy="697191"/>
            <a:chOff x="1080653" y="3092027"/>
            <a:chExt cx="734291" cy="697191"/>
          </a:xfrm>
        </p:grpSpPr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CB690CEF-7E66-5D27-A5F2-A1BAB580C7EE}"/>
                </a:ext>
              </a:extLst>
            </p:cNvPr>
            <p:cNvSpPr/>
            <p:nvPr/>
          </p:nvSpPr>
          <p:spPr>
            <a:xfrm>
              <a:off x="1330037" y="3553692"/>
              <a:ext cx="235526" cy="23552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3372CE96-7E09-9A3F-AB3A-F8F49E00F12F}"/>
                </a:ext>
              </a:extLst>
            </p:cNvPr>
            <p:cNvSpPr txBox="1"/>
            <p:nvPr/>
          </p:nvSpPr>
          <p:spPr>
            <a:xfrm>
              <a:off x="1080653" y="3092027"/>
              <a:ext cx="734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2400" b="1">
                  <a:solidFill>
                    <a:schemeClr val="accent1">
                      <a:lumMod val="75000"/>
                    </a:schemeClr>
                  </a:solidFill>
                </a:defRPr>
              </a:lvl1pPr>
            </a:lstStyle>
            <a:p>
              <a:r>
                <a:rPr lang="pt-BR" dirty="0"/>
                <a:t>IO</a:t>
              </a:r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4AB2757F-6E4B-727A-41F1-4DCE87E849E9}"/>
              </a:ext>
            </a:extLst>
          </p:cNvPr>
          <p:cNvGrpSpPr/>
          <p:nvPr/>
        </p:nvGrpSpPr>
        <p:grpSpPr>
          <a:xfrm>
            <a:off x="5285498" y="2314945"/>
            <a:ext cx="734291" cy="697191"/>
            <a:chOff x="1080653" y="3092027"/>
            <a:chExt cx="734291" cy="697191"/>
          </a:xfrm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074C269E-60FA-27BE-A9CA-DD2D2BCC51ED}"/>
                </a:ext>
              </a:extLst>
            </p:cNvPr>
            <p:cNvSpPr/>
            <p:nvPr/>
          </p:nvSpPr>
          <p:spPr>
            <a:xfrm>
              <a:off x="1330037" y="3553692"/>
              <a:ext cx="235526" cy="23552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E1719233-0DF6-E8E0-2324-95F3F1C5E3F8}"/>
                </a:ext>
              </a:extLst>
            </p:cNvPr>
            <p:cNvSpPr txBox="1"/>
            <p:nvPr/>
          </p:nvSpPr>
          <p:spPr>
            <a:xfrm>
              <a:off x="1080653" y="3092027"/>
              <a:ext cx="734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2400" b="1">
                  <a:solidFill>
                    <a:schemeClr val="accent1">
                      <a:lumMod val="75000"/>
                    </a:schemeClr>
                  </a:solidFill>
                </a:defRPr>
              </a:lvl1pPr>
            </a:lstStyle>
            <a:p>
              <a:r>
                <a:rPr lang="pt-BR" dirty="0"/>
                <a:t>OT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94458B6-3A6C-6783-56AE-07D14C062E42}"/>
              </a:ext>
            </a:extLst>
          </p:cNvPr>
          <p:cNvGrpSpPr/>
          <p:nvPr/>
        </p:nvGrpSpPr>
        <p:grpSpPr>
          <a:xfrm>
            <a:off x="2534385" y="2288440"/>
            <a:ext cx="734291" cy="697191"/>
            <a:chOff x="1080653" y="3092027"/>
            <a:chExt cx="734291" cy="697191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F0F38B1-B5FC-069C-4DAC-03B9F04811EB}"/>
                </a:ext>
              </a:extLst>
            </p:cNvPr>
            <p:cNvSpPr/>
            <p:nvPr/>
          </p:nvSpPr>
          <p:spPr>
            <a:xfrm>
              <a:off x="1330037" y="3553692"/>
              <a:ext cx="235526" cy="23552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F9B35AB4-9E57-519B-A169-1536E0347968}"/>
                </a:ext>
              </a:extLst>
            </p:cNvPr>
            <p:cNvSpPr txBox="1"/>
            <p:nvPr/>
          </p:nvSpPr>
          <p:spPr>
            <a:xfrm>
              <a:off x="1080653" y="3092027"/>
              <a:ext cx="734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2400" b="1">
                  <a:solidFill>
                    <a:schemeClr val="accent1">
                      <a:lumMod val="75000"/>
                    </a:schemeClr>
                  </a:solidFill>
                </a:defRPr>
              </a:lvl1pPr>
            </a:lstStyle>
            <a:p>
              <a:r>
                <a:rPr lang="pt-BR" dirty="0"/>
                <a:t>IO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3C176036-DDF6-2179-CEE0-24EDD78239FF}"/>
              </a:ext>
            </a:extLst>
          </p:cNvPr>
          <p:cNvGrpSpPr/>
          <p:nvPr/>
        </p:nvGrpSpPr>
        <p:grpSpPr>
          <a:xfrm>
            <a:off x="7246146" y="2288440"/>
            <a:ext cx="734291" cy="697191"/>
            <a:chOff x="1080653" y="3092027"/>
            <a:chExt cx="734291" cy="697191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3649A677-C8CE-8393-6C92-AECCEF8AA1D0}"/>
                </a:ext>
              </a:extLst>
            </p:cNvPr>
            <p:cNvSpPr/>
            <p:nvPr/>
          </p:nvSpPr>
          <p:spPr>
            <a:xfrm>
              <a:off x="1330037" y="3553692"/>
              <a:ext cx="235526" cy="23552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6C4CA097-6EDE-9041-2F10-871911F8BDD7}"/>
                </a:ext>
              </a:extLst>
            </p:cNvPr>
            <p:cNvSpPr txBox="1"/>
            <p:nvPr/>
          </p:nvSpPr>
          <p:spPr>
            <a:xfrm>
              <a:off x="1080653" y="3092027"/>
              <a:ext cx="734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2400" b="1"/>
              </a:lvl1pPr>
            </a:lstStyle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OT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39F39BE-3C4D-7B97-CE7C-AB7C7B5C15AB}"/>
              </a:ext>
            </a:extLst>
          </p:cNvPr>
          <p:cNvGrpSpPr/>
          <p:nvPr/>
        </p:nvGrpSpPr>
        <p:grpSpPr>
          <a:xfrm>
            <a:off x="944286" y="3152144"/>
            <a:ext cx="1951313" cy="810917"/>
            <a:chOff x="1191491" y="3345874"/>
            <a:chExt cx="8780318" cy="810917"/>
          </a:xfrm>
        </p:grpSpPr>
        <p:sp>
          <p:nvSpPr>
            <p:cNvPr id="29" name="Chave Direita 28">
              <a:extLst>
                <a:ext uri="{FF2B5EF4-FFF2-40B4-BE49-F238E27FC236}">
                  <a16:creationId xmlns:a16="http://schemas.microsoft.com/office/drawing/2014/main" id="{4A7E7BF2-1C12-B7F7-6077-E35C9CFC79ED}"/>
                </a:ext>
              </a:extLst>
            </p:cNvPr>
            <p:cNvSpPr/>
            <p:nvPr/>
          </p:nvSpPr>
          <p:spPr>
            <a:xfrm rot="5400000">
              <a:off x="5289262" y="-525756"/>
              <a:ext cx="584776" cy="8780318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CE935355-0AFC-E7EC-E2B4-97356993B0A0}"/>
                </a:ext>
              </a:extLst>
            </p:cNvPr>
            <p:cNvSpPr txBox="1"/>
            <p:nvPr/>
          </p:nvSpPr>
          <p:spPr>
            <a:xfrm>
              <a:off x="1739722" y="3345874"/>
              <a:ext cx="76838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accent1">
                      <a:lumMod val="75000"/>
                    </a:schemeClr>
                  </a:solidFill>
                </a:rPr>
                <a:t>Atraso IO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92FC595-C73A-25AD-AE74-7701613B0064}"/>
              </a:ext>
            </a:extLst>
          </p:cNvPr>
          <p:cNvGrpSpPr/>
          <p:nvPr/>
        </p:nvGrpSpPr>
        <p:grpSpPr>
          <a:xfrm>
            <a:off x="5679372" y="3151481"/>
            <a:ext cx="1951314" cy="810917"/>
            <a:chOff x="1191491" y="3345874"/>
            <a:chExt cx="8780318" cy="810917"/>
          </a:xfrm>
        </p:grpSpPr>
        <p:sp>
          <p:nvSpPr>
            <p:cNvPr id="39" name="Chave Direita 38">
              <a:extLst>
                <a:ext uri="{FF2B5EF4-FFF2-40B4-BE49-F238E27FC236}">
                  <a16:creationId xmlns:a16="http://schemas.microsoft.com/office/drawing/2014/main" id="{6506FAB7-1C3B-662C-6E3A-2B62A5AAF0B4}"/>
                </a:ext>
              </a:extLst>
            </p:cNvPr>
            <p:cNvSpPr/>
            <p:nvPr/>
          </p:nvSpPr>
          <p:spPr>
            <a:xfrm rot="5400000">
              <a:off x="5289262" y="-525756"/>
              <a:ext cx="584776" cy="8780318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075413B8-517F-F4D5-796A-8E38098E47E8}"/>
                </a:ext>
              </a:extLst>
            </p:cNvPr>
            <p:cNvSpPr txBox="1"/>
            <p:nvPr/>
          </p:nvSpPr>
          <p:spPr>
            <a:xfrm>
              <a:off x="1739722" y="3345874"/>
              <a:ext cx="76838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accent1">
                      <a:lumMod val="75000"/>
                    </a:schemeClr>
                  </a:solidFill>
                </a:rPr>
                <a:t>Atraso OT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FA560F09-4CF3-4EA5-10A6-2EB44D4DC617}"/>
              </a:ext>
            </a:extLst>
          </p:cNvPr>
          <p:cNvGrpSpPr/>
          <p:nvPr/>
        </p:nvGrpSpPr>
        <p:grpSpPr>
          <a:xfrm>
            <a:off x="317542" y="5429672"/>
            <a:ext cx="3121229" cy="369332"/>
            <a:chOff x="589657" y="5383554"/>
            <a:chExt cx="3121229" cy="369332"/>
          </a:xfrm>
        </p:grpSpPr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23B760BD-BD22-6DF2-D7A8-B30858180779}"/>
                </a:ext>
              </a:extLst>
            </p:cNvPr>
            <p:cNvSpPr/>
            <p:nvPr/>
          </p:nvSpPr>
          <p:spPr>
            <a:xfrm>
              <a:off x="589657" y="5450457"/>
              <a:ext cx="235526" cy="23552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EE09148E-61DC-65EB-BD79-2584E4B435B1}"/>
                </a:ext>
              </a:extLst>
            </p:cNvPr>
            <p:cNvSpPr txBox="1"/>
            <p:nvPr/>
          </p:nvSpPr>
          <p:spPr>
            <a:xfrm>
              <a:off x="880624" y="5383554"/>
              <a:ext cx="2830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Marcos referentes às usinas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3D8732EC-EDC2-ED6B-8AE7-F4D5DB689D40}"/>
              </a:ext>
            </a:extLst>
          </p:cNvPr>
          <p:cNvGrpSpPr/>
          <p:nvPr/>
        </p:nvGrpSpPr>
        <p:grpSpPr>
          <a:xfrm>
            <a:off x="317542" y="5797604"/>
            <a:ext cx="2911236" cy="369332"/>
            <a:chOff x="589657" y="5383554"/>
            <a:chExt cx="2911236" cy="369332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5801EFB2-DED7-5C09-8E53-277D5F3CB48D}"/>
                </a:ext>
              </a:extLst>
            </p:cNvPr>
            <p:cNvSpPr/>
            <p:nvPr/>
          </p:nvSpPr>
          <p:spPr>
            <a:xfrm>
              <a:off x="589657" y="5450457"/>
              <a:ext cx="235526" cy="23552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CB9A9675-2B62-0628-17CA-BE502289E628}"/>
                </a:ext>
              </a:extLst>
            </p:cNvPr>
            <p:cNvSpPr txBox="1"/>
            <p:nvPr/>
          </p:nvSpPr>
          <p:spPr>
            <a:xfrm>
              <a:off x="880624" y="5383554"/>
              <a:ext cx="2620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Marcos referentes às UGs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989477D0-789F-ABAE-3612-F3F5B444A849}"/>
              </a:ext>
            </a:extLst>
          </p:cNvPr>
          <p:cNvGrpSpPr/>
          <p:nvPr/>
        </p:nvGrpSpPr>
        <p:grpSpPr>
          <a:xfrm>
            <a:off x="317542" y="6157488"/>
            <a:ext cx="1929942" cy="369332"/>
            <a:chOff x="589657" y="5383554"/>
            <a:chExt cx="1929942" cy="369332"/>
          </a:xfrm>
        </p:grpSpPr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BF7DCB2A-0DED-E897-18EC-C0F6720D44C1}"/>
                </a:ext>
              </a:extLst>
            </p:cNvPr>
            <p:cNvSpPr/>
            <p:nvPr/>
          </p:nvSpPr>
          <p:spPr>
            <a:xfrm>
              <a:off x="589657" y="5450457"/>
              <a:ext cx="235526" cy="23552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01561238-AE56-4EB3-632F-D695F76E59F8}"/>
                </a:ext>
              </a:extLst>
            </p:cNvPr>
            <p:cNvSpPr txBox="1"/>
            <p:nvPr/>
          </p:nvSpPr>
          <p:spPr>
            <a:xfrm>
              <a:off x="880624" y="5383554"/>
              <a:ext cx="1638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Marcos médios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9897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D896AB9-6F0F-6FA4-4100-FBA236AA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330D-F73F-45E3-9F84-A2504877D174}" type="slidenum">
              <a:rPr lang="pt-BR" smtClean="0"/>
              <a:t>11</a:t>
            </a:fld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CF37205-100F-D140-8218-6F482AC7E2A4}"/>
              </a:ext>
            </a:extLst>
          </p:cNvPr>
          <p:cNvCxnSpPr>
            <a:cxnSpLocks/>
          </p:cNvCxnSpPr>
          <p:nvPr/>
        </p:nvCxnSpPr>
        <p:spPr>
          <a:xfrm>
            <a:off x="944286" y="2895602"/>
            <a:ext cx="89621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83A77240-3257-1211-AD05-9428A430AB85}"/>
              </a:ext>
            </a:extLst>
          </p:cNvPr>
          <p:cNvGrpSpPr/>
          <p:nvPr/>
        </p:nvGrpSpPr>
        <p:grpSpPr>
          <a:xfrm>
            <a:off x="7980437" y="2260526"/>
            <a:ext cx="3852011" cy="725105"/>
            <a:chOff x="-507437" y="3064113"/>
            <a:chExt cx="3852011" cy="725105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73FE8211-22FC-36A1-894B-8330AEE95CD4}"/>
                </a:ext>
              </a:extLst>
            </p:cNvPr>
            <p:cNvSpPr/>
            <p:nvPr/>
          </p:nvSpPr>
          <p:spPr>
            <a:xfrm>
              <a:off x="1330037" y="3553692"/>
              <a:ext cx="235526" cy="23552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2CBDC0C3-44DA-59B4-5077-DB5E942F1F85}"/>
                </a:ext>
              </a:extLst>
            </p:cNvPr>
            <p:cNvSpPr txBox="1"/>
            <p:nvPr/>
          </p:nvSpPr>
          <p:spPr>
            <a:xfrm>
              <a:off x="-507437" y="3064113"/>
              <a:ext cx="3852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2400" b="1"/>
              </a:lvl1pPr>
            </a:lstStyle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OC_obrigacão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2DA92BC-49AD-96A0-6544-DA48C35C5452}"/>
              </a:ext>
            </a:extLst>
          </p:cNvPr>
          <p:cNvSpPr txBox="1"/>
          <p:nvPr/>
        </p:nvSpPr>
        <p:spPr>
          <a:xfrm>
            <a:off x="589657" y="980003"/>
            <a:ext cx="1101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solidFill>
                  <a:srgbClr val="2E75B6"/>
                </a:solidFill>
                <a:latin typeface="Arial Narrow" panose="020B0606020202030204" pitchFamily="34" charset="0"/>
              </a:rPr>
              <a:t>Marcos médios usinas e unidades geradoras (UGs)</a:t>
            </a:r>
          </a:p>
        </p:txBody>
      </p:sp>
      <p:sp>
        <p:nvSpPr>
          <p:cNvPr id="32" name="Espaço Reservado para Número de Slide 1">
            <a:extLst>
              <a:ext uri="{FF2B5EF4-FFF2-40B4-BE49-F238E27FC236}">
                <a16:creationId xmlns:a16="http://schemas.microsoft.com/office/drawing/2014/main" id="{AA526060-4962-4B12-5067-B37BD2D52A2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91330D-F73F-45E3-9F84-A2504877D174}" type="slidenum">
              <a:rPr lang="pt-BR" smtClean="0"/>
              <a:pPr/>
              <a:t>11</a:t>
            </a:fld>
            <a:endParaRPr lang="pt-BR"/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993EF084-FD1F-4439-3A92-C97A50BC04E5}"/>
              </a:ext>
            </a:extLst>
          </p:cNvPr>
          <p:cNvGrpSpPr/>
          <p:nvPr/>
        </p:nvGrpSpPr>
        <p:grpSpPr>
          <a:xfrm>
            <a:off x="577140" y="2288440"/>
            <a:ext cx="734291" cy="697191"/>
            <a:chOff x="1080653" y="3092027"/>
            <a:chExt cx="734291" cy="697191"/>
          </a:xfrm>
        </p:grpSpPr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CB690CEF-7E66-5D27-A5F2-A1BAB580C7EE}"/>
                </a:ext>
              </a:extLst>
            </p:cNvPr>
            <p:cNvSpPr/>
            <p:nvPr/>
          </p:nvSpPr>
          <p:spPr>
            <a:xfrm>
              <a:off x="1330037" y="3553692"/>
              <a:ext cx="235526" cy="23552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3372CE96-7E09-9A3F-AB3A-F8F49E00F12F}"/>
                </a:ext>
              </a:extLst>
            </p:cNvPr>
            <p:cNvSpPr txBox="1"/>
            <p:nvPr/>
          </p:nvSpPr>
          <p:spPr>
            <a:xfrm>
              <a:off x="1080653" y="3092027"/>
              <a:ext cx="734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2400" b="1">
                  <a:solidFill>
                    <a:schemeClr val="accent1">
                      <a:lumMod val="75000"/>
                    </a:schemeClr>
                  </a:solidFill>
                </a:defRPr>
              </a:lvl1pPr>
            </a:lstStyle>
            <a:p>
              <a:r>
                <a:rPr lang="pt-BR" dirty="0"/>
                <a:t>IO</a:t>
              </a:r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4AB2757F-6E4B-727A-41F1-4DCE87E849E9}"/>
              </a:ext>
            </a:extLst>
          </p:cNvPr>
          <p:cNvGrpSpPr/>
          <p:nvPr/>
        </p:nvGrpSpPr>
        <p:grpSpPr>
          <a:xfrm>
            <a:off x="5285498" y="2314945"/>
            <a:ext cx="734291" cy="697191"/>
            <a:chOff x="1080653" y="3092027"/>
            <a:chExt cx="734291" cy="697191"/>
          </a:xfrm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074C269E-60FA-27BE-A9CA-DD2D2BCC51ED}"/>
                </a:ext>
              </a:extLst>
            </p:cNvPr>
            <p:cNvSpPr/>
            <p:nvPr/>
          </p:nvSpPr>
          <p:spPr>
            <a:xfrm>
              <a:off x="1330037" y="3553692"/>
              <a:ext cx="235526" cy="23552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E1719233-0DF6-E8E0-2324-95F3F1C5E3F8}"/>
                </a:ext>
              </a:extLst>
            </p:cNvPr>
            <p:cNvSpPr txBox="1"/>
            <p:nvPr/>
          </p:nvSpPr>
          <p:spPr>
            <a:xfrm>
              <a:off x="1080653" y="3092027"/>
              <a:ext cx="734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2400" b="1">
                  <a:solidFill>
                    <a:schemeClr val="accent1">
                      <a:lumMod val="75000"/>
                    </a:schemeClr>
                  </a:solidFill>
                </a:defRPr>
              </a:lvl1pPr>
            </a:lstStyle>
            <a:p>
              <a:r>
                <a:rPr lang="pt-BR" dirty="0"/>
                <a:t>ME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94458B6-3A6C-6783-56AE-07D14C062E42}"/>
              </a:ext>
            </a:extLst>
          </p:cNvPr>
          <p:cNvGrpSpPr/>
          <p:nvPr/>
        </p:nvGrpSpPr>
        <p:grpSpPr>
          <a:xfrm>
            <a:off x="2534385" y="2288440"/>
            <a:ext cx="734291" cy="697191"/>
            <a:chOff x="1080653" y="3092027"/>
            <a:chExt cx="734291" cy="697191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F0F38B1-B5FC-069C-4DAC-03B9F04811EB}"/>
                </a:ext>
              </a:extLst>
            </p:cNvPr>
            <p:cNvSpPr/>
            <p:nvPr/>
          </p:nvSpPr>
          <p:spPr>
            <a:xfrm>
              <a:off x="1330037" y="3553692"/>
              <a:ext cx="235526" cy="23552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F9B35AB4-9E57-519B-A169-1536E0347968}"/>
                </a:ext>
              </a:extLst>
            </p:cNvPr>
            <p:cNvSpPr txBox="1"/>
            <p:nvPr/>
          </p:nvSpPr>
          <p:spPr>
            <a:xfrm>
              <a:off x="1080653" y="3092027"/>
              <a:ext cx="734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2400" b="1">
                  <a:solidFill>
                    <a:schemeClr val="accent1">
                      <a:lumMod val="75000"/>
                    </a:schemeClr>
                  </a:solidFill>
                </a:defRPr>
              </a:lvl1pPr>
            </a:lstStyle>
            <a:p>
              <a:r>
                <a:rPr lang="pt-BR" dirty="0"/>
                <a:t>IO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3C176036-DDF6-2179-CEE0-24EDD78239FF}"/>
              </a:ext>
            </a:extLst>
          </p:cNvPr>
          <p:cNvGrpSpPr/>
          <p:nvPr/>
        </p:nvGrpSpPr>
        <p:grpSpPr>
          <a:xfrm>
            <a:off x="8168230" y="2288440"/>
            <a:ext cx="734291" cy="697191"/>
            <a:chOff x="1080653" y="3092027"/>
            <a:chExt cx="734291" cy="697191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3649A677-C8CE-8393-6C92-AECCEF8AA1D0}"/>
                </a:ext>
              </a:extLst>
            </p:cNvPr>
            <p:cNvSpPr/>
            <p:nvPr/>
          </p:nvSpPr>
          <p:spPr>
            <a:xfrm>
              <a:off x="1330037" y="3553692"/>
              <a:ext cx="235526" cy="23552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6C4CA097-6EDE-9041-2F10-871911F8BDD7}"/>
                </a:ext>
              </a:extLst>
            </p:cNvPr>
            <p:cNvSpPr txBox="1"/>
            <p:nvPr/>
          </p:nvSpPr>
          <p:spPr>
            <a:xfrm>
              <a:off x="1080653" y="3092027"/>
              <a:ext cx="734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2400" b="1"/>
              </a:lvl1pPr>
            </a:lstStyle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H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39F39BE-3C4D-7B97-CE7C-AB7C7B5C15AB}"/>
              </a:ext>
            </a:extLst>
          </p:cNvPr>
          <p:cNvGrpSpPr/>
          <p:nvPr/>
        </p:nvGrpSpPr>
        <p:grpSpPr>
          <a:xfrm>
            <a:off x="944286" y="3152144"/>
            <a:ext cx="1951313" cy="810917"/>
            <a:chOff x="1191491" y="3345874"/>
            <a:chExt cx="8780318" cy="810917"/>
          </a:xfrm>
        </p:grpSpPr>
        <p:sp>
          <p:nvSpPr>
            <p:cNvPr id="29" name="Chave Direita 28">
              <a:extLst>
                <a:ext uri="{FF2B5EF4-FFF2-40B4-BE49-F238E27FC236}">
                  <a16:creationId xmlns:a16="http://schemas.microsoft.com/office/drawing/2014/main" id="{4A7E7BF2-1C12-B7F7-6077-E35C9CFC79ED}"/>
                </a:ext>
              </a:extLst>
            </p:cNvPr>
            <p:cNvSpPr/>
            <p:nvPr/>
          </p:nvSpPr>
          <p:spPr>
            <a:xfrm rot="5400000">
              <a:off x="5289262" y="-525756"/>
              <a:ext cx="584776" cy="8780318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CE935355-0AFC-E7EC-E2B4-97356993B0A0}"/>
                </a:ext>
              </a:extLst>
            </p:cNvPr>
            <p:cNvSpPr txBox="1"/>
            <p:nvPr/>
          </p:nvSpPr>
          <p:spPr>
            <a:xfrm>
              <a:off x="1739722" y="3345874"/>
              <a:ext cx="76838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accent1">
                      <a:lumMod val="75000"/>
                    </a:schemeClr>
                  </a:solidFill>
                </a:rPr>
                <a:t>Atraso IO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92FC595-C73A-25AD-AE74-7701613B0064}"/>
              </a:ext>
            </a:extLst>
          </p:cNvPr>
          <p:cNvGrpSpPr/>
          <p:nvPr/>
        </p:nvGrpSpPr>
        <p:grpSpPr>
          <a:xfrm>
            <a:off x="5679372" y="3151481"/>
            <a:ext cx="2931228" cy="810917"/>
            <a:chOff x="1191491" y="3345874"/>
            <a:chExt cx="8780318" cy="810917"/>
          </a:xfrm>
        </p:grpSpPr>
        <p:sp>
          <p:nvSpPr>
            <p:cNvPr id="39" name="Chave Direita 38">
              <a:extLst>
                <a:ext uri="{FF2B5EF4-FFF2-40B4-BE49-F238E27FC236}">
                  <a16:creationId xmlns:a16="http://schemas.microsoft.com/office/drawing/2014/main" id="{6506FAB7-1C3B-662C-6E3A-2B62A5AAF0B4}"/>
                </a:ext>
              </a:extLst>
            </p:cNvPr>
            <p:cNvSpPr/>
            <p:nvPr/>
          </p:nvSpPr>
          <p:spPr>
            <a:xfrm rot="5400000">
              <a:off x="5289262" y="-525756"/>
              <a:ext cx="584776" cy="8780318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075413B8-517F-F4D5-796A-8E38098E47E8}"/>
                </a:ext>
              </a:extLst>
            </p:cNvPr>
            <p:cNvSpPr txBox="1"/>
            <p:nvPr/>
          </p:nvSpPr>
          <p:spPr>
            <a:xfrm>
              <a:off x="1739722" y="3345874"/>
              <a:ext cx="76838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accent1">
                      <a:lumMod val="75000"/>
                    </a:schemeClr>
                  </a:solidFill>
                </a:rPr>
                <a:t>Atraso ME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FA560F09-4CF3-4EA5-10A6-2EB44D4DC617}"/>
              </a:ext>
            </a:extLst>
          </p:cNvPr>
          <p:cNvGrpSpPr/>
          <p:nvPr/>
        </p:nvGrpSpPr>
        <p:grpSpPr>
          <a:xfrm>
            <a:off x="317542" y="5429672"/>
            <a:ext cx="3121229" cy="369332"/>
            <a:chOff x="589657" y="5383554"/>
            <a:chExt cx="3121229" cy="369332"/>
          </a:xfrm>
        </p:grpSpPr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23B760BD-BD22-6DF2-D7A8-B30858180779}"/>
                </a:ext>
              </a:extLst>
            </p:cNvPr>
            <p:cNvSpPr/>
            <p:nvPr/>
          </p:nvSpPr>
          <p:spPr>
            <a:xfrm>
              <a:off x="589657" y="5450457"/>
              <a:ext cx="235526" cy="23552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EE09148E-61DC-65EB-BD79-2584E4B435B1}"/>
                </a:ext>
              </a:extLst>
            </p:cNvPr>
            <p:cNvSpPr txBox="1"/>
            <p:nvPr/>
          </p:nvSpPr>
          <p:spPr>
            <a:xfrm>
              <a:off x="880624" y="5383554"/>
              <a:ext cx="2830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Marcos referentes às usinas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3D8732EC-EDC2-ED6B-8AE7-F4D5DB689D40}"/>
              </a:ext>
            </a:extLst>
          </p:cNvPr>
          <p:cNvGrpSpPr/>
          <p:nvPr/>
        </p:nvGrpSpPr>
        <p:grpSpPr>
          <a:xfrm>
            <a:off x="317542" y="5797604"/>
            <a:ext cx="2911236" cy="369332"/>
            <a:chOff x="589657" y="5383554"/>
            <a:chExt cx="2911236" cy="369332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5801EFB2-DED7-5C09-8E53-277D5F3CB48D}"/>
                </a:ext>
              </a:extLst>
            </p:cNvPr>
            <p:cNvSpPr/>
            <p:nvPr/>
          </p:nvSpPr>
          <p:spPr>
            <a:xfrm>
              <a:off x="589657" y="5450457"/>
              <a:ext cx="235526" cy="23552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CB9A9675-2B62-0628-17CA-BE502289E628}"/>
                </a:ext>
              </a:extLst>
            </p:cNvPr>
            <p:cNvSpPr txBox="1"/>
            <p:nvPr/>
          </p:nvSpPr>
          <p:spPr>
            <a:xfrm>
              <a:off x="880624" y="5383554"/>
              <a:ext cx="2620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Marcos referentes às UGs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989477D0-789F-ABAE-3612-F3F5B444A849}"/>
              </a:ext>
            </a:extLst>
          </p:cNvPr>
          <p:cNvGrpSpPr/>
          <p:nvPr/>
        </p:nvGrpSpPr>
        <p:grpSpPr>
          <a:xfrm>
            <a:off x="317542" y="6157488"/>
            <a:ext cx="1929942" cy="369332"/>
            <a:chOff x="589657" y="5383554"/>
            <a:chExt cx="1929942" cy="369332"/>
          </a:xfrm>
        </p:grpSpPr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BF7DCB2A-0DED-E897-18EC-C0F6720D44C1}"/>
                </a:ext>
              </a:extLst>
            </p:cNvPr>
            <p:cNvSpPr/>
            <p:nvPr/>
          </p:nvSpPr>
          <p:spPr>
            <a:xfrm>
              <a:off x="589657" y="5450457"/>
              <a:ext cx="235526" cy="23552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01561238-AE56-4EB3-632F-D695F76E59F8}"/>
                </a:ext>
              </a:extLst>
            </p:cNvPr>
            <p:cNvSpPr txBox="1"/>
            <p:nvPr/>
          </p:nvSpPr>
          <p:spPr>
            <a:xfrm>
              <a:off x="880624" y="5383554"/>
              <a:ext cx="1638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Marcos médios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7973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D896AB9-6F0F-6FA4-4100-FBA236AA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330D-F73F-45E3-9F84-A2504877D174}" type="slidenum">
              <a:rPr lang="pt-BR" smtClean="0"/>
              <a:t>12</a:t>
            </a:fld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CF37205-100F-D140-8218-6F482AC7E2A4}"/>
              </a:ext>
            </a:extLst>
          </p:cNvPr>
          <p:cNvCxnSpPr>
            <a:cxnSpLocks/>
          </p:cNvCxnSpPr>
          <p:nvPr/>
        </p:nvCxnSpPr>
        <p:spPr>
          <a:xfrm>
            <a:off x="944286" y="2895602"/>
            <a:ext cx="100423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83A77240-3257-1211-AD05-9428A430AB85}"/>
              </a:ext>
            </a:extLst>
          </p:cNvPr>
          <p:cNvGrpSpPr/>
          <p:nvPr/>
        </p:nvGrpSpPr>
        <p:grpSpPr>
          <a:xfrm>
            <a:off x="5264947" y="2260526"/>
            <a:ext cx="3852011" cy="725105"/>
            <a:chOff x="-507437" y="3064113"/>
            <a:chExt cx="3852011" cy="725105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73FE8211-22FC-36A1-894B-8330AEE95CD4}"/>
                </a:ext>
              </a:extLst>
            </p:cNvPr>
            <p:cNvSpPr/>
            <p:nvPr/>
          </p:nvSpPr>
          <p:spPr>
            <a:xfrm>
              <a:off x="1330037" y="3553692"/>
              <a:ext cx="235526" cy="23552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2CBDC0C3-44DA-59B4-5077-DB5E942F1F85}"/>
                </a:ext>
              </a:extLst>
            </p:cNvPr>
            <p:cNvSpPr txBox="1"/>
            <p:nvPr/>
          </p:nvSpPr>
          <p:spPr>
            <a:xfrm>
              <a:off x="-507437" y="3064113"/>
              <a:ext cx="3852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2400" b="1"/>
              </a:lvl1pPr>
            </a:lstStyle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OC_obrigacão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2DA92BC-49AD-96A0-6544-DA48C35C5452}"/>
              </a:ext>
            </a:extLst>
          </p:cNvPr>
          <p:cNvSpPr txBox="1"/>
          <p:nvPr/>
        </p:nvSpPr>
        <p:spPr>
          <a:xfrm>
            <a:off x="589657" y="980003"/>
            <a:ext cx="1101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solidFill>
                  <a:srgbClr val="2E75B6"/>
                </a:solidFill>
                <a:latin typeface="Arial Narrow" panose="020B0606020202030204" pitchFamily="34" charset="0"/>
              </a:rPr>
              <a:t>Marcos médios usinas e unidades geradoras (UGs)</a:t>
            </a:r>
          </a:p>
        </p:txBody>
      </p:sp>
      <p:sp>
        <p:nvSpPr>
          <p:cNvPr id="32" name="Espaço Reservado para Número de Slide 1">
            <a:extLst>
              <a:ext uri="{FF2B5EF4-FFF2-40B4-BE49-F238E27FC236}">
                <a16:creationId xmlns:a16="http://schemas.microsoft.com/office/drawing/2014/main" id="{AA526060-4962-4B12-5067-B37BD2D52A2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91330D-F73F-45E3-9F84-A2504877D174}" type="slidenum">
              <a:rPr lang="pt-BR" smtClean="0"/>
              <a:pPr/>
              <a:t>12</a:t>
            </a:fld>
            <a:endParaRPr lang="pt-BR"/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993EF084-FD1F-4439-3A92-C97A50BC04E5}"/>
              </a:ext>
            </a:extLst>
          </p:cNvPr>
          <p:cNvGrpSpPr/>
          <p:nvPr/>
        </p:nvGrpSpPr>
        <p:grpSpPr>
          <a:xfrm>
            <a:off x="577140" y="2288440"/>
            <a:ext cx="734291" cy="697191"/>
            <a:chOff x="1080653" y="3092027"/>
            <a:chExt cx="734291" cy="697191"/>
          </a:xfrm>
        </p:grpSpPr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CB690CEF-7E66-5D27-A5F2-A1BAB580C7EE}"/>
                </a:ext>
              </a:extLst>
            </p:cNvPr>
            <p:cNvSpPr/>
            <p:nvPr/>
          </p:nvSpPr>
          <p:spPr>
            <a:xfrm>
              <a:off x="1330037" y="3553692"/>
              <a:ext cx="235526" cy="23552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3372CE96-7E09-9A3F-AB3A-F8F49E00F12F}"/>
                </a:ext>
              </a:extLst>
            </p:cNvPr>
            <p:cNvSpPr txBox="1"/>
            <p:nvPr/>
          </p:nvSpPr>
          <p:spPr>
            <a:xfrm>
              <a:off x="1080653" y="3092027"/>
              <a:ext cx="734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2400" b="1">
                  <a:solidFill>
                    <a:schemeClr val="accent1">
                      <a:lumMod val="75000"/>
                    </a:schemeClr>
                  </a:solidFill>
                </a:defRPr>
              </a:lvl1pPr>
            </a:lstStyle>
            <a:p>
              <a:r>
                <a:rPr lang="pt-BR" dirty="0"/>
                <a:t>IO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94458B6-3A6C-6783-56AE-07D14C062E42}"/>
              </a:ext>
            </a:extLst>
          </p:cNvPr>
          <p:cNvGrpSpPr/>
          <p:nvPr/>
        </p:nvGrpSpPr>
        <p:grpSpPr>
          <a:xfrm>
            <a:off x="2534385" y="2288440"/>
            <a:ext cx="734291" cy="697191"/>
            <a:chOff x="1080653" y="3092027"/>
            <a:chExt cx="734291" cy="697191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F0F38B1-B5FC-069C-4DAC-03B9F04811EB}"/>
                </a:ext>
              </a:extLst>
            </p:cNvPr>
            <p:cNvSpPr/>
            <p:nvPr/>
          </p:nvSpPr>
          <p:spPr>
            <a:xfrm>
              <a:off x="1330037" y="3553692"/>
              <a:ext cx="235526" cy="23552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F9B35AB4-9E57-519B-A169-1536E0347968}"/>
                </a:ext>
              </a:extLst>
            </p:cNvPr>
            <p:cNvSpPr txBox="1"/>
            <p:nvPr/>
          </p:nvSpPr>
          <p:spPr>
            <a:xfrm>
              <a:off x="1080653" y="3092027"/>
              <a:ext cx="734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2400" b="1">
                  <a:solidFill>
                    <a:schemeClr val="accent1">
                      <a:lumMod val="75000"/>
                    </a:schemeClr>
                  </a:solidFill>
                </a:defRPr>
              </a:lvl1pPr>
            </a:lstStyle>
            <a:p>
              <a:r>
                <a:rPr lang="pt-BR" dirty="0"/>
                <a:t>IO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39F39BE-3C4D-7B97-CE7C-AB7C7B5C15AB}"/>
              </a:ext>
            </a:extLst>
          </p:cNvPr>
          <p:cNvGrpSpPr/>
          <p:nvPr/>
        </p:nvGrpSpPr>
        <p:grpSpPr>
          <a:xfrm>
            <a:off x="944286" y="3152144"/>
            <a:ext cx="1951313" cy="810917"/>
            <a:chOff x="1191491" y="3345874"/>
            <a:chExt cx="8780318" cy="810917"/>
          </a:xfrm>
        </p:grpSpPr>
        <p:sp>
          <p:nvSpPr>
            <p:cNvPr id="29" name="Chave Direita 28">
              <a:extLst>
                <a:ext uri="{FF2B5EF4-FFF2-40B4-BE49-F238E27FC236}">
                  <a16:creationId xmlns:a16="http://schemas.microsoft.com/office/drawing/2014/main" id="{4A7E7BF2-1C12-B7F7-6077-E35C9CFC79ED}"/>
                </a:ext>
              </a:extLst>
            </p:cNvPr>
            <p:cNvSpPr/>
            <p:nvPr/>
          </p:nvSpPr>
          <p:spPr>
            <a:xfrm rot="5400000">
              <a:off x="5289262" y="-525756"/>
              <a:ext cx="584776" cy="8780318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CE935355-0AFC-E7EC-E2B4-97356993B0A0}"/>
                </a:ext>
              </a:extLst>
            </p:cNvPr>
            <p:cNvSpPr txBox="1"/>
            <p:nvPr/>
          </p:nvSpPr>
          <p:spPr>
            <a:xfrm>
              <a:off x="1739722" y="3345874"/>
              <a:ext cx="76838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accent1">
                      <a:lumMod val="75000"/>
                    </a:schemeClr>
                  </a:solidFill>
                </a:rPr>
                <a:t>Atraso IO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FA560F09-4CF3-4EA5-10A6-2EB44D4DC617}"/>
              </a:ext>
            </a:extLst>
          </p:cNvPr>
          <p:cNvGrpSpPr/>
          <p:nvPr/>
        </p:nvGrpSpPr>
        <p:grpSpPr>
          <a:xfrm>
            <a:off x="317542" y="5429672"/>
            <a:ext cx="3121229" cy="369332"/>
            <a:chOff x="589657" y="5383554"/>
            <a:chExt cx="3121229" cy="369332"/>
          </a:xfrm>
        </p:grpSpPr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23B760BD-BD22-6DF2-D7A8-B30858180779}"/>
                </a:ext>
              </a:extLst>
            </p:cNvPr>
            <p:cNvSpPr/>
            <p:nvPr/>
          </p:nvSpPr>
          <p:spPr>
            <a:xfrm>
              <a:off x="589657" y="5450457"/>
              <a:ext cx="235526" cy="23552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EE09148E-61DC-65EB-BD79-2584E4B435B1}"/>
                </a:ext>
              </a:extLst>
            </p:cNvPr>
            <p:cNvSpPr txBox="1"/>
            <p:nvPr/>
          </p:nvSpPr>
          <p:spPr>
            <a:xfrm>
              <a:off x="880624" y="5383554"/>
              <a:ext cx="2830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Marcos referentes às usinas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3D8732EC-EDC2-ED6B-8AE7-F4D5DB689D40}"/>
              </a:ext>
            </a:extLst>
          </p:cNvPr>
          <p:cNvGrpSpPr/>
          <p:nvPr/>
        </p:nvGrpSpPr>
        <p:grpSpPr>
          <a:xfrm>
            <a:off x="317542" y="5797604"/>
            <a:ext cx="2911236" cy="369332"/>
            <a:chOff x="589657" y="5383554"/>
            <a:chExt cx="2911236" cy="369332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5801EFB2-DED7-5C09-8E53-277D5F3CB48D}"/>
                </a:ext>
              </a:extLst>
            </p:cNvPr>
            <p:cNvSpPr/>
            <p:nvPr/>
          </p:nvSpPr>
          <p:spPr>
            <a:xfrm>
              <a:off x="589657" y="5450457"/>
              <a:ext cx="235526" cy="23552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CB9A9675-2B62-0628-17CA-BE502289E628}"/>
                </a:ext>
              </a:extLst>
            </p:cNvPr>
            <p:cNvSpPr txBox="1"/>
            <p:nvPr/>
          </p:nvSpPr>
          <p:spPr>
            <a:xfrm>
              <a:off x="880624" y="5383554"/>
              <a:ext cx="2620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Marcos referentes às UGs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989477D0-789F-ABAE-3612-F3F5B444A849}"/>
              </a:ext>
            </a:extLst>
          </p:cNvPr>
          <p:cNvGrpSpPr/>
          <p:nvPr/>
        </p:nvGrpSpPr>
        <p:grpSpPr>
          <a:xfrm>
            <a:off x="317542" y="6157488"/>
            <a:ext cx="1929942" cy="369332"/>
            <a:chOff x="589657" y="5383554"/>
            <a:chExt cx="1929942" cy="369332"/>
          </a:xfrm>
        </p:grpSpPr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BF7DCB2A-0DED-E897-18EC-C0F6720D44C1}"/>
                </a:ext>
              </a:extLst>
            </p:cNvPr>
            <p:cNvSpPr/>
            <p:nvPr/>
          </p:nvSpPr>
          <p:spPr>
            <a:xfrm>
              <a:off x="589657" y="5450457"/>
              <a:ext cx="235526" cy="23552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01561238-AE56-4EB3-632F-D695F76E59F8}"/>
                </a:ext>
              </a:extLst>
            </p:cNvPr>
            <p:cNvSpPr txBox="1"/>
            <p:nvPr/>
          </p:nvSpPr>
          <p:spPr>
            <a:xfrm>
              <a:off x="880624" y="5383554"/>
              <a:ext cx="1638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Marcos médios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9621E26C-2E51-2627-2A31-B9DE9517D596}"/>
              </a:ext>
            </a:extLst>
          </p:cNvPr>
          <p:cNvGrpSpPr/>
          <p:nvPr/>
        </p:nvGrpSpPr>
        <p:grpSpPr>
          <a:xfrm>
            <a:off x="7218219" y="3086578"/>
            <a:ext cx="3662350" cy="810917"/>
            <a:chOff x="1191491" y="3345874"/>
            <a:chExt cx="8780318" cy="810917"/>
          </a:xfrm>
        </p:grpSpPr>
        <p:sp>
          <p:nvSpPr>
            <p:cNvPr id="50" name="Chave Direita 49">
              <a:extLst>
                <a:ext uri="{FF2B5EF4-FFF2-40B4-BE49-F238E27FC236}">
                  <a16:creationId xmlns:a16="http://schemas.microsoft.com/office/drawing/2014/main" id="{A99E22AE-8D7A-B410-F031-98D3F9D9C2F4}"/>
                </a:ext>
              </a:extLst>
            </p:cNvPr>
            <p:cNvSpPr/>
            <p:nvPr/>
          </p:nvSpPr>
          <p:spPr>
            <a:xfrm rot="5400000">
              <a:off x="5289262" y="-525756"/>
              <a:ext cx="584776" cy="8780318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86D67792-C715-667B-237D-5992E418E3FD}"/>
                </a:ext>
              </a:extLst>
            </p:cNvPr>
            <p:cNvSpPr txBox="1"/>
            <p:nvPr/>
          </p:nvSpPr>
          <p:spPr>
            <a:xfrm>
              <a:off x="1739722" y="3345874"/>
              <a:ext cx="76838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accent1">
                      <a:lumMod val="75000"/>
                    </a:schemeClr>
                  </a:solidFill>
                </a:rPr>
                <a:t>Atraso OC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7200BAB-0493-D96C-8414-6624E1EFACA2}"/>
              </a:ext>
            </a:extLst>
          </p:cNvPr>
          <p:cNvGrpSpPr/>
          <p:nvPr/>
        </p:nvGrpSpPr>
        <p:grpSpPr>
          <a:xfrm>
            <a:off x="10513423" y="2270147"/>
            <a:ext cx="734291" cy="697191"/>
            <a:chOff x="1080653" y="3092027"/>
            <a:chExt cx="734291" cy="697191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E9429F9F-C81A-02BA-27A9-1C261D36AD5B}"/>
                </a:ext>
              </a:extLst>
            </p:cNvPr>
            <p:cNvSpPr/>
            <p:nvPr/>
          </p:nvSpPr>
          <p:spPr>
            <a:xfrm>
              <a:off x="1330037" y="3553692"/>
              <a:ext cx="235526" cy="23552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C67317EA-7E7C-33EC-4DE9-F12E044DD648}"/>
                </a:ext>
              </a:extLst>
            </p:cNvPr>
            <p:cNvSpPr txBox="1"/>
            <p:nvPr/>
          </p:nvSpPr>
          <p:spPr>
            <a:xfrm>
              <a:off x="1080653" y="3092027"/>
              <a:ext cx="734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accent1">
                      <a:lumMod val="75000"/>
                    </a:schemeClr>
                  </a:solidFill>
                </a:rPr>
                <a:t>OC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999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4FD607C-54DC-B08D-23DE-794EFE73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330D-F73F-45E3-9F84-A2504877D174}" type="slidenum">
              <a:rPr lang="pt-BR" smtClean="0"/>
              <a:t>13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A5C870-2A54-9952-698F-13D3470E1FA2}"/>
              </a:ext>
            </a:extLst>
          </p:cNvPr>
          <p:cNvSpPr txBox="1"/>
          <p:nvPr/>
        </p:nvSpPr>
        <p:spPr>
          <a:xfrm>
            <a:off x="589657" y="980003"/>
            <a:ext cx="1101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solidFill>
                  <a:srgbClr val="2E75B6"/>
                </a:solidFill>
                <a:latin typeface="Arial Narrow" panose="020B0606020202030204" pitchFamily="34" charset="0"/>
              </a:rPr>
              <a:t>Etapas do processo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926E25E-BC90-01E0-228B-220A384F217E}"/>
              </a:ext>
            </a:extLst>
          </p:cNvPr>
          <p:cNvSpPr txBox="1"/>
          <p:nvPr/>
        </p:nvSpPr>
        <p:spPr>
          <a:xfrm>
            <a:off x="928255" y="2151727"/>
            <a:ext cx="86729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Junção dos bancos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Eliminação de inconsistências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Cálculo dos tempos médios de fase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Cálculo dos marcos médios das usinas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Cálculo dos atrasos com base nos marcos médios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Separação de dados para teste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Cálculo dos coeficientes da regressão 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63599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ixaDeTexto 26">
            <a:extLst>
              <a:ext uri="{FF2B5EF4-FFF2-40B4-BE49-F238E27FC236}">
                <a16:creationId xmlns:a16="http://schemas.microsoft.com/office/drawing/2014/main" id="{42DA92BC-49AD-96A0-6544-DA48C35C5452}"/>
              </a:ext>
            </a:extLst>
          </p:cNvPr>
          <p:cNvSpPr txBox="1"/>
          <p:nvPr/>
        </p:nvSpPr>
        <p:spPr>
          <a:xfrm>
            <a:off x="589657" y="980003"/>
            <a:ext cx="1101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solidFill>
                  <a:srgbClr val="2E75B6"/>
                </a:solidFill>
                <a:latin typeface="Arial Narrow" panose="020B0606020202030204" pitchFamily="34" charset="0"/>
              </a:rPr>
              <a:t>Regressão Linear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0F31C12-824D-0991-6FB8-6FDB3D4015C2}"/>
              </a:ext>
            </a:extLst>
          </p:cNvPr>
          <p:cNvGrpSpPr/>
          <p:nvPr/>
        </p:nvGrpSpPr>
        <p:grpSpPr>
          <a:xfrm>
            <a:off x="2716044" y="1703324"/>
            <a:ext cx="6759912" cy="4786616"/>
            <a:chOff x="340251" y="1564778"/>
            <a:chExt cx="6759912" cy="4786616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F5FBA591-D508-53E0-E4F2-97949CB69387}"/>
                </a:ext>
              </a:extLst>
            </p:cNvPr>
            <p:cNvGrpSpPr/>
            <p:nvPr/>
          </p:nvGrpSpPr>
          <p:grpSpPr>
            <a:xfrm>
              <a:off x="471055" y="1564778"/>
              <a:ext cx="6629108" cy="4786616"/>
              <a:chOff x="692728" y="1564778"/>
              <a:chExt cx="6629108" cy="4786616"/>
            </a:xfrm>
          </p:grpSpPr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CDCEB6CE-AAB4-5C70-1ED2-EF0C5C1FC1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885"/>
              <a:stretch/>
            </p:blipFill>
            <p:spPr>
              <a:xfrm>
                <a:off x="692728" y="1564778"/>
                <a:ext cx="6629108" cy="4525006"/>
              </a:xfrm>
              <a:prstGeom prst="rect">
                <a:avLst/>
              </a:prstGeom>
            </p:spPr>
          </p:pic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60B8AF1-0E19-F7E1-18B6-E7807E55CF5B}"/>
                  </a:ext>
                </a:extLst>
              </p:cNvPr>
              <p:cNvSpPr txBox="1"/>
              <p:nvPr/>
            </p:nvSpPr>
            <p:spPr>
              <a:xfrm>
                <a:off x="3173649" y="6089784"/>
                <a:ext cx="139930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50" dirty="0"/>
                  <a:t>Atraso IO</a:t>
                </a:r>
              </a:p>
            </p:txBody>
          </p:sp>
        </p:grp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A1BEB0B4-5E09-588E-12C3-8ED6B6CC1DCF}"/>
                </a:ext>
              </a:extLst>
            </p:cNvPr>
            <p:cNvSpPr txBox="1"/>
            <p:nvPr/>
          </p:nvSpPr>
          <p:spPr>
            <a:xfrm rot="16200000">
              <a:off x="-228599" y="3696475"/>
              <a:ext cx="13993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Atraso OC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5831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ixaDeTexto 26">
            <a:extLst>
              <a:ext uri="{FF2B5EF4-FFF2-40B4-BE49-F238E27FC236}">
                <a16:creationId xmlns:a16="http://schemas.microsoft.com/office/drawing/2014/main" id="{42DA92BC-49AD-96A0-6544-DA48C35C5452}"/>
              </a:ext>
            </a:extLst>
          </p:cNvPr>
          <p:cNvSpPr txBox="1"/>
          <p:nvPr/>
        </p:nvSpPr>
        <p:spPr>
          <a:xfrm>
            <a:off x="589657" y="980003"/>
            <a:ext cx="1101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solidFill>
                  <a:srgbClr val="2E75B6"/>
                </a:solidFill>
                <a:latin typeface="Arial Narrow" panose="020B0606020202030204" pitchFamily="34" charset="0"/>
              </a:rPr>
              <a:t>Correlações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F108BA1-6750-F187-9683-1B2F7AE350FF}"/>
              </a:ext>
            </a:extLst>
          </p:cNvPr>
          <p:cNvGrpSpPr/>
          <p:nvPr/>
        </p:nvGrpSpPr>
        <p:grpSpPr>
          <a:xfrm>
            <a:off x="1354789" y="2637106"/>
            <a:ext cx="9482421" cy="1957630"/>
            <a:chOff x="1316180" y="3052741"/>
            <a:chExt cx="9482421" cy="195763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ACD654FB-B8D9-51C1-4355-A4D5CFD28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2441" y="3429000"/>
              <a:ext cx="8907118" cy="1581371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8BA7E52-F9E6-2FD3-27DC-D1D67FECF6DB}"/>
                </a:ext>
              </a:extLst>
            </p:cNvPr>
            <p:cNvSpPr txBox="1"/>
            <p:nvPr/>
          </p:nvSpPr>
          <p:spPr>
            <a:xfrm>
              <a:off x="2964871" y="3059668"/>
              <a:ext cx="1648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Atraso IO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767E587-7C84-AC39-D181-1A07CEB18E93}"/>
                </a:ext>
              </a:extLst>
            </p:cNvPr>
            <p:cNvSpPr txBox="1"/>
            <p:nvPr/>
          </p:nvSpPr>
          <p:spPr>
            <a:xfrm>
              <a:off x="5111646" y="3094304"/>
              <a:ext cx="1648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Atraso CC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56EBB4B0-14CD-15DF-CA1A-61D599ACEA30}"/>
                </a:ext>
              </a:extLst>
            </p:cNvPr>
            <p:cNvSpPr txBox="1"/>
            <p:nvPr/>
          </p:nvSpPr>
          <p:spPr>
            <a:xfrm>
              <a:off x="7258421" y="3052741"/>
              <a:ext cx="1648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Atraso ME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337A2B8D-41E7-9B89-6379-D9AA6398F0D7}"/>
                </a:ext>
              </a:extLst>
            </p:cNvPr>
            <p:cNvSpPr txBox="1"/>
            <p:nvPr/>
          </p:nvSpPr>
          <p:spPr>
            <a:xfrm>
              <a:off x="9149910" y="3094304"/>
              <a:ext cx="1648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Atraso OT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4177F484-44DC-438B-C7A2-038469F17B1F}"/>
                </a:ext>
              </a:extLst>
            </p:cNvPr>
            <p:cNvSpPr txBox="1"/>
            <p:nvPr/>
          </p:nvSpPr>
          <p:spPr>
            <a:xfrm>
              <a:off x="1316180" y="3094304"/>
              <a:ext cx="1648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Geração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512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2E311CA-3A6B-364F-CE76-1A017D7E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330D-F73F-45E3-9F84-A2504877D174}" type="slidenum">
              <a:rPr lang="pt-BR" smtClean="0"/>
              <a:t>16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C456B16-EF28-DA4F-E47C-560CEAD077ED}"/>
              </a:ext>
            </a:extLst>
          </p:cNvPr>
          <p:cNvSpPr txBox="1"/>
          <p:nvPr/>
        </p:nvSpPr>
        <p:spPr>
          <a:xfrm>
            <a:off x="589657" y="980003"/>
            <a:ext cx="1101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solidFill>
                  <a:srgbClr val="2E75B6"/>
                </a:solidFill>
                <a:latin typeface="Arial Narrow" panose="020B0606020202030204" pitchFamily="34" charset="0"/>
              </a:rPr>
              <a:t>Coeficientes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4E28A7-316B-B9C3-5B62-4A9AF0F40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118" y="2154148"/>
            <a:ext cx="5601482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75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2E311CA-3A6B-364F-CE76-1A017D7E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330D-F73F-45E3-9F84-A2504877D174}" type="slidenum">
              <a:rPr lang="pt-BR" smtClean="0"/>
              <a:t>17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C456B16-EF28-DA4F-E47C-560CEAD077ED}"/>
              </a:ext>
            </a:extLst>
          </p:cNvPr>
          <p:cNvSpPr txBox="1"/>
          <p:nvPr/>
        </p:nvSpPr>
        <p:spPr>
          <a:xfrm>
            <a:off x="589657" y="980003"/>
            <a:ext cx="1101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solidFill>
                  <a:srgbClr val="2E75B6"/>
                </a:solidFill>
                <a:latin typeface="Arial Narrow" panose="020B0606020202030204" pitchFamily="34" charset="0"/>
              </a:rPr>
              <a:t>Cálculo de erros com base de dados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CB3DD56-5DF7-5157-9F43-C90C43477537}"/>
              </a:ext>
            </a:extLst>
          </p:cNvPr>
          <p:cNvSpPr txBox="1"/>
          <p:nvPr/>
        </p:nvSpPr>
        <p:spPr>
          <a:xfrm>
            <a:off x="621344" y="2395000"/>
            <a:ext cx="54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Raiz do Erro Quadrático Médio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2294C53-DA0C-61AC-DB48-66B963ADEEE3}"/>
              </a:ext>
            </a:extLst>
          </p:cNvPr>
          <p:cNvSpPr txBox="1"/>
          <p:nvPr/>
        </p:nvSpPr>
        <p:spPr>
          <a:xfrm>
            <a:off x="7578437" y="2840256"/>
            <a:ext cx="24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Quantidade de usinas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96B1B331-1578-B867-3807-625623F03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102" y="3330717"/>
            <a:ext cx="2330153" cy="1823174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9AD95D80-34C3-21B8-0FD9-5106566C8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80" y="2840256"/>
            <a:ext cx="5590081" cy="264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65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2E311CA-3A6B-364F-CE76-1A017D7E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330D-F73F-45E3-9F84-A2504877D174}" type="slidenum">
              <a:rPr lang="pt-BR" smtClean="0"/>
              <a:t>18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C456B16-EF28-DA4F-E47C-560CEAD077ED}"/>
              </a:ext>
            </a:extLst>
          </p:cNvPr>
          <p:cNvSpPr txBox="1"/>
          <p:nvPr/>
        </p:nvSpPr>
        <p:spPr>
          <a:xfrm>
            <a:off x="589657" y="980003"/>
            <a:ext cx="1101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solidFill>
                  <a:srgbClr val="2E75B6"/>
                </a:solidFill>
                <a:latin typeface="Arial Narrow" panose="020B0606020202030204" pitchFamily="34" charset="0"/>
              </a:rPr>
              <a:t>Cálculo de erros com dados de teste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169E9B1-7D5D-9174-A9EB-90FA7E50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483" y="3215956"/>
            <a:ext cx="2591772" cy="149356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76B7579-2AF8-FE0F-35C8-CC3E7D733F5C}"/>
              </a:ext>
            </a:extLst>
          </p:cNvPr>
          <p:cNvSpPr txBox="1"/>
          <p:nvPr/>
        </p:nvSpPr>
        <p:spPr>
          <a:xfrm>
            <a:off x="621344" y="2395000"/>
            <a:ext cx="54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Raiz do Erro Quadrático Médio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10CA807-C613-5EF7-CFE2-DB0F77B4D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24" y="2764332"/>
            <a:ext cx="4808896" cy="274794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7B9F65B-1BF4-BBF2-90D6-86C82C2BB54E}"/>
              </a:ext>
            </a:extLst>
          </p:cNvPr>
          <p:cNvSpPr txBox="1"/>
          <p:nvPr/>
        </p:nvSpPr>
        <p:spPr>
          <a:xfrm>
            <a:off x="7578437" y="2840256"/>
            <a:ext cx="24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Quantidade de usinas</a:t>
            </a:r>
          </a:p>
        </p:txBody>
      </p:sp>
    </p:spTree>
    <p:extLst>
      <p:ext uri="{BB962C8B-B14F-4D97-AF65-F5344CB8AC3E}">
        <p14:creationId xmlns:p14="http://schemas.microsoft.com/office/powerpoint/2010/main" val="164321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D896AB9-6F0F-6FA4-4100-FBA236AA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330D-F73F-45E3-9F84-A2504877D174}" type="slidenum">
              <a:rPr lang="pt-BR" smtClean="0"/>
              <a:t>2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5F6843-13F1-BEDA-3978-07C8EFFBF071}"/>
              </a:ext>
            </a:extLst>
          </p:cNvPr>
          <p:cNvSpPr txBox="1"/>
          <p:nvPr/>
        </p:nvSpPr>
        <p:spPr>
          <a:xfrm>
            <a:off x="589657" y="980003"/>
            <a:ext cx="1101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solidFill>
                  <a:srgbClr val="2E75B6"/>
                </a:solidFill>
                <a:latin typeface="Arial Narrow" panose="020B0606020202030204" pitchFamily="34" charset="0"/>
              </a:rPr>
              <a:t>Dados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B540B5C8-27BF-0071-C90C-0CA51D10A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394795"/>
              </p:ext>
            </p:extLst>
          </p:nvPr>
        </p:nvGraphicFramePr>
        <p:xfrm>
          <a:off x="1591114" y="2152879"/>
          <a:ext cx="9009772" cy="1978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522">
                  <a:extLst>
                    <a:ext uri="{9D8B030D-6E8A-4147-A177-3AD203B41FA5}">
                      <a16:colId xmlns:a16="http://schemas.microsoft.com/office/drawing/2014/main" val="1623871392"/>
                    </a:ext>
                  </a:extLst>
                </a:gridCol>
                <a:gridCol w="7137250">
                  <a:extLst>
                    <a:ext uri="{9D8B030D-6E8A-4147-A177-3AD203B41FA5}">
                      <a16:colId xmlns:a16="http://schemas.microsoft.com/office/drawing/2014/main" val="3259528535"/>
                    </a:ext>
                  </a:extLst>
                </a:gridCol>
              </a:tblGrid>
              <a:tr h="424066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Banco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649310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BDWORGS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Contém os dados de implantação das usinas até 2020, quando foi descontinuado.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87410"/>
                  </a:ext>
                </a:extLst>
              </a:tr>
              <a:tr h="59359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SKATE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Contém os dados de implantação das usinas desde 2020 até os dias atuais, sendo este alimentado rotineiramente.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36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5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D896AB9-6F0F-6FA4-4100-FBA236AA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330D-F73F-45E3-9F84-A2504877D174}" type="slidenum">
              <a:rPr lang="pt-BR" smtClean="0"/>
              <a:t>3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5F6843-13F1-BEDA-3978-07C8EFFBF071}"/>
              </a:ext>
            </a:extLst>
          </p:cNvPr>
          <p:cNvSpPr txBox="1"/>
          <p:nvPr/>
        </p:nvSpPr>
        <p:spPr>
          <a:xfrm>
            <a:off x="589657" y="980003"/>
            <a:ext cx="1101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solidFill>
                  <a:srgbClr val="2E75B6"/>
                </a:solidFill>
                <a:latin typeface="Arial Narrow" panose="020B0606020202030204" pitchFamily="34" charset="0"/>
              </a:rPr>
              <a:t>Junção dos bancos de dados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B540B5C8-27BF-0071-C90C-0CA51D10A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80106"/>
              </p:ext>
            </p:extLst>
          </p:nvPr>
        </p:nvGraphicFramePr>
        <p:xfrm>
          <a:off x="589657" y="2109899"/>
          <a:ext cx="9851515" cy="3805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396">
                  <a:extLst>
                    <a:ext uri="{9D8B030D-6E8A-4147-A177-3AD203B41FA5}">
                      <a16:colId xmlns:a16="http://schemas.microsoft.com/office/drawing/2014/main" val="1623871392"/>
                    </a:ext>
                  </a:extLst>
                </a:gridCol>
                <a:gridCol w="3307067">
                  <a:extLst>
                    <a:ext uri="{9D8B030D-6E8A-4147-A177-3AD203B41FA5}">
                      <a16:colId xmlns:a16="http://schemas.microsoft.com/office/drawing/2014/main" val="3259528535"/>
                    </a:ext>
                  </a:extLst>
                </a:gridCol>
                <a:gridCol w="3639052">
                  <a:extLst>
                    <a:ext uri="{9D8B030D-6E8A-4147-A177-3AD203B41FA5}">
                      <a16:colId xmlns:a16="http://schemas.microsoft.com/office/drawing/2014/main" val="3924914905"/>
                    </a:ext>
                  </a:extLst>
                </a:gridCol>
              </a:tblGrid>
              <a:tr h="61944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BDWORGS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SKATE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649310"/>
                  </a:ext>
                </a:extLst>
              </a:tr>
              <a:tr h="39828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Idempreendimento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IdeUsinaOutorga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Núcleo do CEG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7687410"/>
                  </a:ext>
                </a:extLst>
              </a:tr>
              <a:tr h="39828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OpTest_R_UG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DatLiberacaoSFGTeste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da realização da operação em teste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9703047"/>
                  </a:ext>
                </a:extLst>
              </a:tr>
              <a:tr h="39828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OpCom_Outor_UG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DatUGInicioOpComerOutorgado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outorgada da operação comercial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9854963"/>
                  </a:ext>
                </a:extLst>
              </a:tr>
              <a:tr h="39828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OpCom_R_UG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DatLiberOpComerRealizado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da realização da operação comercial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3162776"/>
                  </a:ext>
                </a:extLst>
              </a:tr>
              <a:tr h="39828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Obras_Real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DatInicioObraRealizado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do início de obra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3389530"/>
                  </a:ext>
                </a:extLst>
              </a:tr>
              <a:tr h="39828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Concretagem_Real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DatConcretagemRealizado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da realização da concretagem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93554"/>
                  </a:ext>
                </a:extLst>
              </a:tr>
              <a:tr h="39828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Montagem_Real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DatMontagemRealizado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da realização da montagem eletromecânica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4029014"/>
                  </a:ext>
                </a:extLst>
              </a:tr>
              <a:tr h="39828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DscComercializacaoEnergia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DscComercializacaoEnergia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 de comercialização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1402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07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A529C8A2-53DB-4457-1EAC-CD7F51C37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390339"/>
              </p:ext>
            </p:extLst>
          </p:nvPr>
        </p:nvGraphicFramePr>
        <p:xfrm>
          <a:off x="2032000" y="213106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045673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47225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 de geração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SigTipoGeracao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20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Usina Hidrelétrica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UHE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5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Usina Termelétrica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43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Central Geradora Solar Fotovoltaica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UFV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Pequena Central Hidrelétrica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27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Central Geradora Eólica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275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Central Geradora Hidrelétrica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712409"/>
                  </a:ext>
                </a:extLst>
              </a:tr>
            </a:tbl>
          </a:graphicData>
        </a:graphic>
      </p:graphicFrame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2D8CB9-5834-A5AF-ED99-3FDB9A51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330D-F73F-45E3-9F84-A2504877D174}" type="slidenum">
              <a:rPr lang="pt-BR" smtClean="0"/>
              <a:t>4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0C09E9-D623-C519-EC3E-A56D72AFB689}"/>
              </a:ext>
            </a:extLst>
          </p:cNvPr>
          <p:cNvSpPr txBox="1"/>
          <p:nvPr/>
        </p:nvSpPr>
        <p:spPr>
          <a:xfrm>
            <a:off x="589657" y="980003"/>
            <a:ext cx="1101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solidFill>
                  <a:srgbClr val="2E75B6"/>
                </a:solidFill>
                <a:latin typeface="Arial Narrow" panose="020B0606020202030204" pitchFamily="34" charset="0"/>
              </a:rPr>
              <a:t>Nomenclaturas</a:t>
            </a:r>
          </a:p>
        </p:txBody>
      </p:sp>
    </p:spTree>
    <p:extLst>
      <p:ext uri="{BB962C8B-B14F-4D97-AF65-F5344CB8AC3E}">
        <p14:creationId xmlns:p14="http://schemas.microsoft.com/office/powerpoint/2010/main" val="346272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E8FBF74-8BA6-F52A-D8D8-3D3D3C8BAFE6}"/>
              </a:ext>
            </a:extLst>
          </p:cNvPr>
          <p:cNvGraphicFramePr>
            <a:graphicFrameLocks noGrp="1"/>
          </p:cNvGraphicFramePr>
          <p:nvPr/>
        </p:nvGraphicFramePr>
        <p:xfrm>
          <a:off x="5156791" y="1866015"/>
          <a:ext cx="66435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478">
                  <a:extLst>
                    <a:ext uri="{9D8B030D-6E8A-4147-A177-3AD203B41FA5}">
                      <a16:colId xmlns:a16="http://schemas.microsoft.com/office/drawing/2014/main" val="620241271"/>
                    </a:ext>
                  </a:extLst>
                </a:gridCol>
                <a:gridCol w="1398098">
                  <a:extLst>
                    <a:ext uri="{9D8B030D-6E8A-4147-A177-3AD203B41FA5}">
                      <a16:colId xmlns:a16="http://schemas.microsoft.com/office/drawing/2014/main" val="572055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Tempo de fase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Abreviação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420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Início de obra a operação comercial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IO_OC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95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Concretagem a operação comercial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CC_OC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003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Montagem eletromecânica a operação comercial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ME_OC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1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Operação em teste a operação comercial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OT_OC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09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Operação comercial a operação comercial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OC_OC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216734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AC8E67C8-77A4-B907-DEB5-2B6980666AED}"/>
              </a:ext>
            </a:extLst>
          </p:cNvPr>
          <p:cNvSpPr txBox="1"/>
          <p:nvPr/>
        </p:nvSpPr>
        <p:spPr>
          <a:xfrm>
            <a:off x="391633" y="4900537"/>
            <a:ext cx="1140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Observação: O marco </a:t>
            </a:r>
            <a:r>
              <a:rPr lang="pt-BR" b="1" dirty="0"/>
              <a:t>CC</a:t>
            </a:r>
            <a:r>
              <a:rPr lang="pt-BR" dirty="0"/>
              <a:t>, assim como o tempo de fase </a:t>
            </a:r>
            <a:r>
              <a:rPr lang="pt-BR" b="1" dirty="0"/>
              <a:t>CC_OC</a:t>
            </a:r>
            <a:r>
              <a:rPr lang="pt-BR" dirty="0"/>
              <a:t>, não são aplicáveis aos tipos de geração: </a:t>
            </a:r>
            <a:r>
              <a:rPr lang="pt-BR" b="1" dirty="0"/>
              <a:t>UFV</a:t>
            </a:r>
            <a:r>
              <a:rPr lang="pt-BR" dirty="0"/>
              <a:t> e </a:t>
            </a:r>
            <a:r>
              <a:rPr lang="pt-BR" b="1" dirty="0"/>
              <a:t>UTE</a:t>
            </a:r>
            <a:r>
              <a:rPr lang="pt-BR" dirty="0"/>
              <a:t>. 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69805EEA-F5A2-A2B8-BB8E-F98B810B5FFB}"/>
              </a:ext>
            </a:extLst>
          </p:cNvPr>
          <p:cNvGraphicFramePr>
            <a:graphicFrameLocks noGrp="1"/>
          </p:cNvGraphicFramePr>
          <p:nvPr/>
        </p:nvGraphicFramePr>
        <p:xfrm>
          <a:off x="391633" y="1866015"/>
          <a:ext cx="44550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192">
                  <a:extLst>
                    <a:ext uri="{9D8B030D-6E8A-4147-A177-3AD203B41FA5}">
                      <a16:colId xmlns:a16="http://schemas.microsoft.com/office/drawing/2014/main" val="620241271"/>
                    </a:ext>
                  </a:extLst>
                </a:gridCol>
                <a:gridCol w="1513850">
                  <a:extLst>
                    <a:ext uri="{9D8B030D-6E8A-4147-A177-3AD203B41FA5}">
                      <a16:colId xmlns:a16="http://schemas.microsoft.com/office/drawing/2014/main" val="572055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Marco de construção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Abreviação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420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Início de obra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95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Concretagem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003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Montagem eletromecânica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1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Operação em teste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09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Operação comercial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216734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F05847-17E3-92F9-4994-F1A2FD02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330D-F73F-45E3-9F84-A2504877D174}" type="slidenum">
              <a:rPr lang="pt-BR" smtClean="0"/>
              <a:t>5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3561B2C-D340-A12E-ABAF-A4CBFAB4B07F}"/>
              </a:ext>
            </a:extLst>
          </p:cNvPr>
          <p:cNvSpPr txBox="1"/>
          <p:nvPr/>
        </p:nvSpPr>
        <p:spPr>
          <a:xfrm>
            <a:off x="589657" y="980003"/>
            <a:ext cx="1101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solidFill>
                  <a:srgbClr val="2E75B6"/>
                </a:solidFill>
                <a:latin typeface="Arial Narrow" panose="020B0606020202030204" pitchFamily="34" charset="0"/>
              </a:rPr>
              <a:t>Nomenclaturas</a:t>
            </a:r>
          </a:p>
        </p:txBody>
      </p:sp>
    </p:spTree>
    <p:extLst>
      <p:ext uri="{BB962C8B-B14F-4D97-AF65-F5344CB8AC3E}">
        <p14:creationId xmlns:p14="http://schemas.microsoft.com/office/powerpoint/2010/main" val="386801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D896AB9-6F0F-6FA4-4100-FBA236AA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330D-F73F-45E3-9F84-A2504877D174}" type="slidenum">
              <a:rPr lang="pt-BR" smtClean="0"/>
              <a:t>6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5F6843-13F1-BEDA-3978-07C8EFFBF071}"/>
              </a:ext>
            </a:extLst>
          </p:cNvPr>
          <p:cNvSpPr txBox="1"/>
          <p:nvPr/>
        </p:nvSpPr>
        <p:spPr>
          <a:xfrm>
            <a:off x="589657" y="980003"/>
            <a:ext cx="1101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solidFill>
                  <a:srgbClr val="2E75B6"/>
                </a:solidFill>
                <a:latin typeface="Arial Narrow" panose="020B0606020202030204" pitchFamily="34" charset="0"/>
              </a:rPr>
              <a:t>Marcos da usinas e unidades geradoras (UGs)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CF37205-100F-D140-8218-6F482AC7E2A4}"/>
              </a:ext>
            </a:extLst>
          </p:cNvPr>
          <p:cNvCxnSpPr>
            <a:cxnSpLocks/>
          </p:cNvCxnSpPr>
          <p:nvPr/>
        </p:nvCxnSpPr>
        <p:spPr>
          <a:xfrm>
            <a:off x="1102301" y="2784766"/>
            <a:ext cx="89621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0F3F81B-9CA4-F0D6-29F7-574760AEB307}"/>
              </a:ext>
            </a:extLst>
          </p:cNvPr>
          <p:cNvGrpSpPr/>
          <p:nvPr/>
        </p:nvGrpSpPr>
        <p:grpSpPr>
          <a:xfrm>
            <a:off x="852917" y="2205338"/>
            <a:ext cx="734291" cy="697191"/>
            <a:chOff x="1080653" y="3092027"/>
            <a:chExt cx="734291" cy="697191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6E53654-592E-182B-8D93-D09EBDBF439D}"/>
                </a:ext>
              </a:extLst>
            </p:cNvPr>
            <p:cNvSpPr/>
            <p:nvPr/>
          </p:nvSpPr>
          <p:spPr>
            <a:xfrm>
              <a:off x="1330037" y="3553692"/>
              <a:ext cx="235526" cy="23552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BD98FC67-C850-A0DF-AA22-E82680FCFCFD}"/>
                </a:ext>
              </a:extLst>
            </p:cNvPr>
            <p:cNvSpPr txBox="1"/>
            <p:nvPr/>
          </p:nvSpPr>
          <p:spPr>
            <a:xfrm>
              <a:off x="1080653" y="3092027"/>
              <a:ext cx="734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2400" b="1">
                  <a:solidFill>
                    <a:schemeClr val="accent1">
                      <a:lumMod val="75000"/>
                    </a:schemeClr>
                  </a:solidFill>
                </a:defRPr>
              </a:lvl1pPr>
            </a:lstStyle>
            <a:p>
              <a:r>
                <a:rPr lang="pt-BR" dirty="0"/>
                <a:t>IO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9678118-CBBE-9F73-1791-0ABAF638C438}"/>
              </a:ext>
            </a:extLst>
          </p:cNvPr>
          <p:cNvGrpSpPr/>
          <p:nvPr/>
        </p:nvGrpSpPr>
        <p:grpSpPr>
          <a:xfrm>
            <a:off x="1878157" y="2205338"/>
            <a:ext cx="734291" cy="697191"/>
            <a:chOff x="1080653" y="3092027"/>
            <a:chExt cx="734291" cy="697191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4F3C3EBA-14DD-53F1-BFF4-C1C3544704E1}"/>
                </a:ext>
              </a:extLst>
            </p:cNvPr>
            <p:cNvSpPr/>
            <p:nvPr/>
          </p:nvSpPr>
          <p:spPr>
            <a:xfrm>
              <a:off x="1330037" y="3553692"/>
              <a:ext cx="235526" cy="23552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4669851-396C-0260-0E69-2309EDEE042B}"/>
                </a:ext>
              </a:extLst>
            </p:cNvPr>
            <p:cNvSpPr txBox="1"/>
            <p:nvPr/>
          </p:nvSpPr>
          <p:spPr>
            <a:xfrm>
              <a:off x="1080653" y="3092027"/>
              <a:ext cx="734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accent1">
                      <a:lumMod val="75000"/>
                    </a:schemeClr>
                  </a:solidFill>
                </a:rPr>
                <a:t>CC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0208011-5124-8C7D-CCEF-EB8172293A4C}"/>
              </a:ext>
            </a:extLst>
          </p:cNvPr>
          <p:cNvGrpSpPr/>
          <p:nvPr/>
        </p:nvGrpSpPr>
        <p:grpSpPr>
          <a:xfrm>
            <a:off x="9621116" y="2183618"/>
            <a:ext cx="734291" cy="697191"/>
            <a:chOff x="1080653" y="3092027"/>
            <a:chExt cx="734291" cy="697191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3B238B4-AAD7-B3D9-E3C4-4290DC14AB90}"/>
                </a:ext>
              </a:extLst>
            </p:cNvPr>
            <p:cNvSpPr/>
            <p:nvPr/>
          </p:nvSpPr>
          <p:spPr>
            <a:xfrm>
              <a:off x="1330037" y="3553692"/>
              <a:ext cx="235526" cy="23552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F198539-EE30-85E9-03B1-7E36B6F3F29A}"/>
                </a:ext>
              </a:extLst>
            </p:cNvPr>
            <p:cNvSpPr txBox="1"/>
            <p:nvPr/>
          </p:nvSpPr>
          <p:spPr>
            <a:xfrm>
              <a:off x="1080653" y="3092027"/>
              <a:ext cx="734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accent1">
                      <a:lumMod val="75000"/>
                    </a:schemeClr>
                  </a:solidFill>
                </a:rPr>
                <a:t>OC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5048FB4-E128-07A7-FF06-2F47E0E88C9D}"/>
              </a:ext>
            </a:extLst>
          </p:cNvPr>
          <p:cNvGrpSpPr/>
          <p:nvPr/>
        </p:nvGrpSpPr>
        <p:grpSpPr>
          <a:xfrm>
            <a:off x="1216604" y="2902529"/>
            <a:ext cx="8847855" cy="810916"/>
            <a:chOff x="1191492" y="3345874"/>
            <a:chExt cx="8780318" cy="810916"/>
          </a:xfrm>
        </p:grpSpPr>
        <p:sp>
          <p:nvSpPr>
            <p:cNvPr id="4" name="Chave Direita 3">
              <a:extLst>
                <a:ext uri="{FF2B5EF4-FFF2-40B4-BE49-F238E27FC236}">
                  <a16:creationId xmlns:a16="http://schemas.microsoft.com/office/drawing/2014/main" id="{6F239E78-8CF4-005E-BF38-509E44BDC1DF}"/>
                </a:ext>
              </a:extLst>
            </p:cNvPr>
            <p:cNvSpPr/>
            <p:nvPr/>
          </p:nvSpPr>
          <p:spPr>
            <a:xfrm rot="5400000">
              <a:off x="5289263" y="-525757"/>
              <a:ext cx="584776" cy="8780318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5FAD8F7-F150-C821-1B63-E8F3078161BD}"/>
                </a:ext>
              </a:extLst>
            </p:cNvPr>
            <p:cNvSpPr txBox="1"/>
            <p:nvPr/>
          </p:nvSpPr>
          <p:spPr>
            <a:xfrm>
              <a:off x="4878531" y="3345874"/>
              <a:ext cx="1406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accent1">
                      <a:lumMod val="75000"/>
                    </a:schemeClr>
                  </a:solidFill>
                </a:rPr>
                <a:t>IO_OC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040F8E2-5B3A-AA19-8FE7-1F03D5435282}"/>
              </a:ext>
            </a:extLst>
          </p:cNvPr>
          <p:cNvGrpSpPr/>
          <p:nvPr/>
        </p:nvGrpSpPr>
        <p:grpSpPr>
          <a:xfrm>
            <a:off x="2245301" y="3856759"/>
            <a:ext cx="7819157" cy="810917"/>
            <a:chOff x="1191491" y="3345874"/>
            <a:chExt cx="8780318" cy="810917"/>
          </a:xfrm>
        </p:grpSpPr>
        <p:sp>
          <p:nvSpPr>
            <p:cNvPr id="20" name="Chave Direita 19">
              <a:extLst>
                <a:ext uri="{FF2B5EF4-FFF2-40B4-BE49-F238E27FC236}">
                  <a16:creationId xmlns:a16="http://schemas.microsoft.com/office/drawing/2014/main" id="{9C9C1E68-9CBA-8D32-D8CD-EE069F0143C0}"/>
                </a:ext>
              </a:extLst>
            </p:cNvPr>
            <p:cNvSpPr/>
            <p:nvPr/>
          </p:nvSpPr>
          <p:spPr>
            <a:xfrm rot="5400000">
              <a:off x="5289262" y="-525756"/>
              <a:ext cx="584776" cy="8780318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4977A64-28BE-A95A-0E5D-9D5C2A3CA736}"/>
                </a:ext>
              </a:extLst>
            </p:cNvPr>
            <p:cNvSpPr txBox="1"/>
            <p:nvPr/>
          </p:nvSpPr>
          <p:spPr>
            <a:xfrm>
              <a:off x="4878531" y="3345874"/>
              <a:ext cx="1406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accent1">
                      <a:lumMod val="75000"/>
                    </a:schemeClr>
                  </a:solidFill>
                </a:rPr>
                <a:t>CC_OC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101CD71-9D18-70C5-E949-715173CF506D}"/>
              </a:ext>
            </a:extLst>
          </p:cNvPr>
          <p:cNvGrpSpPr/>
          <p:nvPr/>
        </p:nvGrpSpPr>
        <p:grpSpPr>
          <a:xfrm>
            <a:off x="3932088" y="2175168"/>
            <a:ext cx="734291" cy="697191"/>
            <a:chOff x="1080653" y="3092027"/>
            <a:chExt cx="734291" cy="697191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03C6012-A476-08FE-451F-6E0CB0C23A58}"/>
                </a:ext>
              </a:extLst>
            </p:cNvPr>
            <p:cNvSpPr/>
            <p:nvPr/>
          </p:nvSpPr>
          <p:spPr>
            <a:xfrm>
              <a:off x="1330037" y="3553692"/>
              <a:ext cx="235526" cy="23552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A4D8633B-56D5-6FCD-D7CE-B50035E0A06A}"/>
                </a:ext>
              </a:extLst>
            </p:cNvPr>
            <p:cNvSpPr txBox="1"/>
            <p:nvPr/>
          </p:nvSpPr>
          <p:spPr>
            <a:xfrm>
              <a:off x="1080653" y="3092027"/>
              <a:ext cx="734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2400" b="1"/>
              </a:lvl1pPr>
            </a:lstStyle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ME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62D0333-2A57-29C7-D314-297FC37A64E2}"/>
              </a:ext>
            </a:extLst>
          </p:cNvPr>
          <p:cNvGrpSpPr/>
          <p:nvPr/>
        </p:nvGrpSpPr>
        <p:grpSpPr>
          <a:xfrm>
            <a:off x="4613564" y="4806297"/>
            <a:ext cx="5450894" cy="761922"/>
            <a:chOff x="1191491" y="3394869"/>
            <a:chExt cx="8780318" cy="761922"/>
          </a:xfrm>
        </p:grpSpPr>
        <p:sp>
          <p:nvSpPr>
            <p:cNvPr id="26" name="Chave Direita 25">
              <a:extLst>
                <a:ext uri="{FF2B5EF4-FFF2-40B4-BE49-F238E27FC236}">
                  <a16:creationId xmlns:a16="http://schemas.microsoft.com/office/drawing/2014/main" id="{5E3DCB75-831B-D3BC-5D12-4FA155542E73}"/>
                </a:ext>
              </a:extLst>
            </p:cNvPr>
            <p:cNvSpPr/>
            <p:nvPr/>
          </p:nvSpPr>
          <p:spPr>
            <a:xfrm rot="5400000">
              <a:off x="5289262" y="-525756"/>
              <a:ext cx="584776" cy="8780318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0F43B77-5296-A4B2-78C7-51A95F455ADA}"/>
                </a:ext>
              </a:extLst>
            </p:cNvPr>
            <p:cNvSpPr txBox="1"/>
            <p:nvPr/>
          </p:nvSpPr>
          <p:spPr>
            <a:xfrm>
              <a:off x="4377555" y="3394869"/>
              <a:ext cx="2408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accent1">
                      <a:lumMod val="75000"/>
                    </a:schemeClr>
                  </a:solidFill>
                </a:rPr>
                <a:t>ME_OC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D326CEC-1705-E7A0-C424-AA5ADB4C449E}"/>
              </a:ext>
            </a:extLst>
          </p:cNvPr>
          <p:cNvGrpSpPr/>
          <p:nvPr/>
        </p:nvGrpSpPr>
        <p:grpSpPr>
          <a:xfrm>
            <a:off x="6312476" y="2175168"/>
            <a:ext cx="734291" cy="697191"/>
            <a:chOff x="1080653" y="3092027"/>
            <a:chExt cx="734291" cy="697191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9F94A8D-5853-F998-F9CF-0E59433214C2}"/>
                </a:ext>
              </a:extLst>
            </p:cNvPr>
            <p:cNvSpPr/>
            <p:nvPr/>
          </p:nvSpPr>
          <p:spPr>
            <a:xfrm>
              <a:off x="1330037" y="3553692"/>
              <a:ext cx="235526" cy="23552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02F4E826-9EF4-0410-6345-CDFEA6B6CEBD}"/>
                </a:ext>
              </a:extLst>
            </p:cNvPr>
            <p:cNvSpPr txBox="1"/>
            <p:nvPr/>
          </p:nvSpPr>
          <p:spPr>
            <a:xfrm>
              <a:off x="1080653" y="3092027"/>
              <a:ext cx="734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2400" b="1"/>
              </a:lvl1pPr>
            </a:lstStyle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OT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6925CD0A-6F2E-3230-A3A2-F7BBD01FF282}"/>
              </a:ext>
            </a:extLst>
          </p:cNvPr>
          <p:cNvGrpSpPr/>
          <p:nvPr/>
        </p:nvGrpSpPr>
        <p:grpSpPr>
          <a:xfrm>
            <a:off x="6781029" y="5894685"/>
            <a:ext cx="3283428" cy="776613"/>
            <a:chOff x="1191491" y="3380178"/>
            <a:chExt cx="8780318" cy="776613"/>
          </a:xfrm>
        </p:grpSpPr>
        <p:sp>
          <p:nvSpPr>
            <p:cNvPr id="32" name="Chave Direita 31">
              <a:extLst>
                <a:ext uri="{FF2B5EF4-FFF2-40B4-BE49-F238E27FC236}">
                  <a16:creationId xmlns:a16="http://schemas.microsoft.com/office/drawing/2014/main" id="{8976E174-8400-A7AC-5857-BAA688E34B7F}"/>
                </a:ext>
              </a:extLst>
            </p:cNvPr>
            <p:cNvSpPr/>
            <p:nvPr/>
          </p:nvSpPr>
          <p:spPr>
            <a:xfrm rot="5400000">
              <a:off x="5289262" y="-525756"/>
              <a:ext cx="584776" cy="8780318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8AE66341-8B74-7CB6-4707-3FCAF76CEB2F}"/>
                </a:ext>
              </a:extLst>
            </p:cNvPr>
            <p:cNvSpPr txBox="1"/>
            <p:nvPr/>
          </p:nvSpPr>
          <p:spPr>
            <a:xfrm>
              <a:off x="3943332" y="3380178"/>
              <a:ext cx="3276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accent1">
                      <a:lumMod val="75000"/>
                    </a:schemeClr>
                  </a:solidFill>
                </a:rPr>
                <a:t>OT_OC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5BB4980E-D4A5-6A40-9141-4399F26B17F2}"/>
              </a:ext>
            </a:extLst>
          </p:cNvPr>
          <p:cNvGrpSpPr/>
          <p:nvPr/>
        </p:nvGrpSpPr>
        <p:grpSpPr>
          <a:xfrm>
            <a:off x="317542" y="5429672"/>
            <a:ext cx="3121229" cy="369332"/>
            <a:chOff x="589657" y="5383554"/>
            <a:chExt cx="3121229" cy="369332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8B65A7A8-50C7-0C52-5023-56F806A184FE}"/>
                </a:ext>
              </a:extLst>
            </p:cNvPr>
            <p:cNvSpPr/>
            <p:nvPr/>
          </p:nvSpPr>
          <p:spPr>
            <a:xfrm>
              <a:off x="589657" y="5450457"/>
              <a:ext cx="235526" cy="23552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239C90A0-73EB-00FF-FFD5-44EC3C4043F4}"/>
                </a:ext>
              </a:extLst>
            </p:cNvPr>
            <p:cNvSpPr txBox="1"/>
            <p:nvPr/>
          </p:nvSpPr>
          <p:spPr>
            <a:xfrm>
              <a:off x="880624" y="5383554"/>
              <a:ext cx="2830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Marcos referentes às usinas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11EC8803-3C8C-6E73-B69E-138931ECD3BC}"/>
              </a:ext>
            </a:extLst>
          </p:cNvPr>
          <p:cNvGrpSpPr/>
          <p:nvPr/>
        </p:nvGrpSpPr>
        <p:grpSpPr>
          <a:xfrm>
            <a:off x="317542" y="5797604"/>
            <a:ext cx="2911236" cy="369332"/>
            <a:chOff x="589657" y="5383554"/>
            <a:chExt cx="2911236" cy="369332"/>
          </a:xfrm>
        </p:grpSpPr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D2EC372F-48A9-A2C1-F542-11DF94CD4B25}"/>
                </a:ext>
              </a:extLst>
            </p:cNvPr>
            <p:cNvSpPr/>
            <p:nvPr/>
          </p:nvSpPr>
          <p:spPr>
            <a:xfrm>
              <a:off x="589657" y="5450457"/>
              <a:ext cx="235526" cy="23552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A0386B0E-64EE-F673-99BF-94E19AF984D3}"/>
                </a:ext>
              </a:extLst>
            </p:cNvPr>
            <p:cNvSpPr txBox="1"/>
            <p:nvPr/>
          </p:nvSpPr>
          <p:spPr>
            <a:xfrm>
              <a:off x="880624" y="5383554"/>
              <a:ext cx="2620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Marcos referentes às UGs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19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7014BA72-4605-BFB0-D56F-F4CF23BC9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5077"/>
            <a:ext cx="10515599" cy="3838193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D896AB9-6F0F-6FA4-4100-FBA236AA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91330D-F73F-45E3-9F84-A2504877D17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AD705B1-4339-61CC-3095-DEE9F2DA5592}"/>
              </a:ext>
            </a:extLst>
          </p:cNvPr>
          <p:cNvSpPr txBox="1"/>
          <p:nvPr/>
        </p:nvSpPr>
        <p:spPr>
          <a:xfrm>
            <a:off x="589657" y="980003"/>
            <a:ext cx="1101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solidFill>
                  <a:srgbClr val="2E75B6"/>
                </a:solidFill>
                <a:latin typeface="Arial Narrow" panose="020B0606020202030204" pitchFamily="34" charset="0"/>
              </a:rPr>
              <a:t>Marcos da usinas e unidades geradoras (UGs)</a:t>
            </a:r>
          </a:p>
        </p:txBody>
      </p:sp>
    </p:spTree>
    <p:extLst>
      <p:ext uri="{BB962C8B-B14F-4D97-AF65-F5344CB8AC3E}">
        <p14:creationId xmlns:p14="http://schemas.microsoft.com/office/powerpoint/2010/main" val="65032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D896AB9-6F0F-6FA4-4100-FBA236AA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330D-F73F-45E3-9F84-A2504877D174}" type="slidenum">
              <a:rPr lang="pt-BR" smtClean="0"/>
              <a:t>8</a:t>
            </a:fld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CF37205-100F-D140-8218-6F482AC7E2A4}"/>
              </a:ext>
            </a:extLst>
          </p:cNvPr>
          <p:cNvCxnSpPr>
            <a:cxnSpLocks/>
          </p:cNvCxnSpPr>
          <p:nvPr/>
        </p:nvCxnSpPr>
        <p:spPr>
          <a:xfrm>
            <a:off x="1102301" y="2784766"/>
            <a:ext cx="89621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0208011-5124-8C7D-CCEF-EB8172293A4C}"/>
              </a:ext>
            </a:extLst>
          </p:cNvPr>
          <p:cNvGrpSpPr/>
          <p:nvPr/>
        </p:nvGrpSpPr>
        <p:grpSpPr>
          <a:xfrm>
            <a:off x="9621116" y="2183618"/>
            <a:ext cx="734291" cy="697191"/>
            <a:chOff x="1080653" y="3092027"/>
            <a:chExt cx="734291" cy="697191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3B238B4-AAD7-B3D9-E3C4-4290DC14AB90}"/>
                </a:ext>
              </a:extLst>
            </p:cNvPr>
            <p:cNvSpPr/>
            <p:nvPr/>
          </p:nvSpPr>
          <p:spPr>
            <a:xfrm>
              <a:off x="1330037" y="3553692"/>
              <a:ext cx="235526" cy="23552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F198539-EE30-85E9-03B1-7E36B6F3F29A}"/>
                </a:ext>
              </a:extLst>
            </p:cNvPr>
            <p:cNvSpPr txBox="1"/>
            <p:nvPr/>
          </p:nvSpPr>
          <p:spPr>
            <a:xfrm>
              <a:off x="1080653" y="3092027"/>
              <a:ext cx="734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accent1">
                      <a:lumMod val="75000"/>
                    </a:schemeClr>
                  </a:solidFill>
                </a:rPr>
                <a:t>OC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D326CEC-1705-E7A0-C424-AA5ADB4C449E}"/>
              </a:ext>
            </a:extLst>
          </p:cNvPr>
          <p:cNvGrpSpPr/>
          <p:nvPr/>
        </p:nvGrpSpPr>
        <p:grpSpPr>
          <a:xfrm>
            <a:off x="6312476" y="2175168"/>
            <a:ext cx="734291" cy="697191"/>
            <a:chOff x="1080653" y="3092027"/>
            <a:chExt cx="734291" cy="697191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9F94A8D-5853-F998-F9CF-0E59433214C2}"/>
                </a:ext>
              </a:extLst>
            </p:cNvPr>
            <p:cNvSpPr/>
            <p:nvPr/>
          </p:nvSpPr>
          <p:spPr>
            <a:xfrm>
              <a:off x="1330037" y="3553692"/>
              <a:ext cx="235526" cy="23552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02F4E826-9EF4-0410-6345-CDFEA6B6CEBD}"/>
                </a:ext>
              </a:extLst>
            </p:cNvPr>
            <p:cNvSpPr txBox="1"/>
            <p:nvPr/>
          </p:nvSpPr>
          <p:spPr>
            <a:xfrm>
              <a:off x="1080653" y="3092027"/>
              <a:ext cx="734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2400" b="1"/>
              </a:lvl1pPr>
            </a:lstStyle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OT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83A77240-3257-1211-AD05-9428A430AB85}"/>
              </a:ext>
            </a:extLst>
          </p:cNvPr>
          <p:cNvGrpSpPr/>
          <p:nvPr/>
        </p:nvGrpSpPr>
        <p:grpSpPr>
          <a:xfrm>
            <a:off x="6254015" y="2149690"/>
            <a:ext cx="3852011" cy="725105"/>
            <a:chOff x="-507437" y="3064113"/>
            <a:chExt cx="3852011" cy="725105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73FE8211-22FC-36A1-894B-8330AEE95CD4}"/>
                </a:ext>
              </a:extLst>
            </p:cNvPr>
            <p:cNvSpPr/>
            <p:nvPr/>
          </p:nvSpPr>
          <p:spPr>
            <a:xfrm>
              <a:off x="1330037" y="3553692"/>
              <a:ext cx="235526" cy="23552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2CBDC0C3-44DA-59B4-5077-DB5E942F1F85}"/>
                </a:ext>
              </a:extLst>
            </p:cNvPr>
            <p:cNvSpPr txBox="1"/>
            <p:nvPr/>
          </p:nvSpPr>
          <p:spPr>
            <a:xfrm>
              <a:off x="-507437" y="3064113"/>
              <a:ext cx="3852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2400" b="1"/>
              </a:lvl1pPr>
            </a:lstStyle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OC_obrigacão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C68A17D6-AFB9-F0F3-A57B-40CD0D2AD27F}"/>
              </a:ext>
            </a:extLst>
          </p:cNvPr>
          <p:cNvGrpSpPr/>
          <p:nvPr/>
        </p:nvGrpSpPr>
        <p:grpSpPr>
          <a:xfrm>
            <a:off x="8229600" y="2902529"/>
            <a:ext cx="1834858" cy="810917"/>
            <a:chOff x="1191491" y="3345874"/>
            <a:chExt cx="8780318" cy="810917"/>
          </a:xfrm>
        </p:grpSpPr>
        <p:sp>
          <p:nvSpPr>
            <p:cNvPr id="44" name="Chave Direita 43">
              <a:extLst>
                <a:ext uri="{FF2B5EF4-FFF2-40B4-BE49-F238E27FC236}">
                  <a16:creationId xmlns:a16="http://schemas.microsoft.com/office/drawing/2014/main" id="{04382798-6282-227F-C476-3BCE594B1F02}"/>
                </a:ext>
              </a:extLst>
            </p:cNvPr>
            <p:cNvSpPr/>
            <p:nvPr/>
          </p:nvSpPr>
          <p:spPr>
            <a:xfrm rot="5400000">
              <a:off x="5289262" y="-525756"/>
              <a:ext cx="584776" cy="8780318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DF178104-0055-10A9-C11A-9BE214E96E64}"/>
                </a:ext>
              </a:extLst>
            </p:cNvPr>
            <p:cNvSpPr txBox="1"/>
            <p:nvPr/>
          </p:nvSpPr>
          <p:spPr>
            <a:xfrm>
              <a:off x="1739722" y="3345874"/>
              <a:ext cx="76838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accent1">
                      <a:lumMod val="75000"/>
                    </a:schemeClr>
                  </a:solidFill>
                </a:rPr>
                <a:t>Atraso OC</a:t>
              </a:r>
            </a:p>
          </p:txBody>
        </p:sp>
      </p:grpSp>
      <p:graphicFrame>
        <p:nvGraphicFramePr>
          <p:cNvPr id="5" name="Tabela 7">
            <a:extLst>
              <a:ext uri="{FF2B5EF4-FFF2-40B4-BE49-F238E27FC236}">
                <a16:creationId xmlns:a16="http://schemas.microsoft.com/office/drawing/2014/main" id="{525EC3DC-65C3-01E6-E95B-BF201B688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307142"/>
              </p:ext>
            </p:extLst>
          </p:nvPr>
        </p:nvGraphicFramePr>
        <p:xfrm>
          <a:off x="2174720" y="4697999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801633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52269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Ambiente de comercialização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Obrigação 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59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Data de início do suprimento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3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Fora do ACR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Data de outorga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315648"/>
                  </a:ext>
                </a:extLst>
              </a:tr>
            </a:tbl>
          </a:graphicData>
        </a:graphic>
      </p:graphicFrame>
      <p:grpSp>
        <p:nvGrpSpPr>
          <p:cNvPr id="46" name="Agrupar 45">
            <a:extLst>
              <a:ext uri="{FF2B5EF4-FFF2-40B4-BE49-F238E27FC236}">
                <a16:creationId xmlns:a16="http://schemas.microsoft.com/office/drawing/2014/main" id="{C6216D09-65BA-5669-5883-15E1419A7C5D}"/>
              </a:ext>
            </a:extLst>
          </p:cNvPr>
          <p:cNvGrpSpPr/>
          <p:nvPr/>
        </p:nvGrpSpPr>
        <p:grpSpPr>
          <a:xfrm>
            <a:off x="852917" y="2205338"/>
            <a:ext cx="734291" cy="697191"/>
            <a:chOff x="1080653" y="3092027"/>
            <a:chExt cx="734291" cy="697191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210EABD3-AB87-911B-01A8-DE7C345DC59D}"/>
                </a:ext>
              </a:extLst>
            </p:cNvPr>
            <p:cNvSpPr/>
            <p:nvPr/>
          </p:nvSpPr>
          <p:spPr>
            <a:xfrm>
              <a:off x="1330037" y="3553692"/>
              <a:ext cx="235526" cy="23552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5BBAFE21-5AB7-336B-2542-96732209CD87}"/>
                </a:ext>
              </a:extLst>
            </p:cNvPr>
            <p:cNvSpPr txBox="1"/>
            <p:nvPr/>
          </p:nvSpPr>
          <p:spPr>
            <a:xfrm>
              <a:off x="1080653" y="3092027"/>
              <a:ext cx="734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2400" b="1">
                  <a:solidFill>
                    <a:schemeClr val="accent1">
                      <a:lumMod val="75000"/>
                    </a:schemeClr>
                  </a:solidFill>
                </a:defRPr>
              </a:lvl1pPr>
            </a:lstStyle>
            <a:p>
              <a:r>
                <a:rPr lang="pt-BR" dirty="0"/>
                <a:t>IO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FFB01515-7E94-C3D4-A6FE-5BFE2B4A8765}"/>
              </a:ext>
            </a:extLst>
          </p:cNvPr>
          <p:cNvGrpSpPr/>
          <p:nvPr/>
        </p:nvGrpSpPr>
        <p:grpSpPr>
          <a:xfrm>
            <a:off x="1878157" y="2205338"/>
            <a:ext cx="734291" cy="697191"/>
            <a:chOff x="1080653" y="3092027"/>
            <a:chExt cx="734291" cy="697191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54AEA040-4D22-864F-FA53-6C54FA3A600F}"/>
                </a:ext>
              </a:extLst>
            </p:cNvPr>
            <p:cNvSpPr/>
            <p:nvPr/>
          </p:nvSpPr>
          <p:spPr>
            <a:xfrm>
              <a:off x="1330037" y="3553692"/>
              <a:ext cx="235526" cy="23552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84F872D1-A065-6B1E-DE1D-87BE7AF1FDEC}"/>
                </a:ext>
              </a:extLst>
            </p:cNvPr>
            <p:cNvSpPr txBox="1"/>
            <p:nvPr/>
          </p:nvSpPr>
          <p:spPr>
            <a:xfrm>
              <a:off x="1080653" y="3092027"/>
              <a:ext cx="734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accent1">
                      <a:lumMod val="75000"/>
                    </a:schemeClr>
                  </a:solidFill>
                </a:rPr>
                <a:t>CC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4E404C58-E3AF-7D08-0BA1-5165336E933F}"/>
              </a:ext>
            </a:extLst>
          </p:cNvPr>
          <p:cNvGrpSpPr/>
          <p:nvPr/>
        </p:nvGrpSpPr>
        <p:grpSpPr>
          <a:xfrm>
            <a:off x="3932088" y="2175168"/>
            <a:ext cx="734291" cy="697191"/>
            <a:chOff x="1080653" y="3092027"/>
            <a:chExt cx="734291" cy="697191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0D197E90-168A-8B5F-668C-E68F3AC403FB}"/>
                </a:ext>
              </a:extLst>
            </p:cNvPr>
            <p:cNvSpPr/>
            <p:nvPr/>
          </p:nvSpPr>
          <p:spPr>
            <a:xfrm>
              <a:off x="1330037" y="3553692"/>
              <a:ext cx="235526" cy="23552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07CC2D7D-BEF9-9E66-98BB-D15497D9A8E3}"/>
                </a:ext>
              </a:extLst>
            </p:cNvPr>
            <p:cNvSpPr txBox="1"/>
            <p:nvPr/>
          </p:nvSpPr>
          <p:spPr>
            <a:xfrm>
              <a:off x="1080653" y="3092027"/>
              <a:ext cx="734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2400" b="1"/>
              </a:lvl1pPr>
            </a:lstStyle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ME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2DA92BC-49AD-96A0-6544-DA48C35C5452}"/>
              </a:ext>
            </a:extLst>
          </p:cNvPr>
          <p:cNvSpPr txBox="1"/>
          <p:nvPr/>
        </p:nvSpPr>
        <p:spPr>
          <a:xfrm>
            <a:off x="589657" y="980003"/>
            <a:ext cx="1101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solidFill>
                  <a:srgbClr val="2E75B6"/>
                </a:solidFill>
                <a:latin typeface="Arial Narrow" panose="020B0606020202030204" pitchFamily="34" charset="0"/>
              </a:rPr>
              <a:t>Marcos da usinas e unidades geradoras (UGs)</a:t>
            </a:r>
          </a:p>
        </p:txBody>
      </p:sp>
    </p:spTree>
    <p:extLst>
      <p:ext uri="{BB962C8B-B14F-4D97-AF65-F5344CB8AC3E}">
        <p14:creationId xmlns:p14="http://schemas.microsoft.com/office/powerpoint/2010/main" val="305731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D896AB9-6F0F-6FA4-4100-FBA236AA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330D-F73F-45E3-9F84-A2504877D174}" type="slidenum">
              <a:rPr lang="pt-BR" smtClean="0"/>
              <a:t>9</a:t>
            </a:fld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CF37205-100F-D140-8218-6F482AC7E2A4}"/>
              </a:ext>
            </a:extLst>
          </p:cNvPr>
          <p:cNvCxnSpPr>
            <a:cxnSpLocks/>
          </p:cNvCxnSpPr>
          <p:nvPr/>
        </p:nvCxnSpPr>
        <p:spPr>
          <a:xfrm>
            <a:off x="944286" y="2895602"/>
            <a:ext cx="89621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83A77240-3257-1211-AD05-9428A430AB85}"/>
              </a:ext>
            </a:extLst>
          </p:cNvPr>
          <p:cNvGrpSpPr/>
          <p:nvPr/>
        </p:nvGrpSpPr>
        <p:grpSpPr>
          <a:xfrm>
            <a:off x="7980437" y="2260526"/>
            <a:ext cx="3852011" cy="725105"/>
            <a:chOff x="-507437" y="3064113"/>
            <a:chExt cx="3852011" cy="725105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73FE8211-22FC-36A1-894B-8330AEE95CD4}"/>
                </a:ext>
              </a:extLst>
            </p:cNvPr>
            <p:cNvSpPr/>
            <p:nvPr/>
          </p:nvSpPr>
          <p:spPr>
            <a:xfrm>
              <a:off x="1330037" y="3553692"/>
              <a:ext cx="235526" cy="23552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2CBDC0C3-44DA-59B4-5077-DB5E942F1F85}"/>
                </a:ext>
              </a:extLst>
            </p:cNvPr>
            <p:cNvSpPr txBox="1"/>
            <p:nvPr/>
          </p:nvSpPr>
          <p:spPr>
            <a:xfrm>
              <a:off x="-507437" y="3064113"/>
              <a:ext cx="3852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2400" b="1"/>
              </a:lvl1pPr>
            </a:lstStyle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OC_obrigacão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2DA92BC-49AD-96A0-6544-DA48C35C5452}"/>
              </a:ext>
            </a:extLst>
          </p:cNvPr>
          <p:cNvSpPr txBox="1"/>
          <p:nvPr/>
        </p:nvSpPr>
        <p:spPr>
          <a:xfrm>
            <a:off x="589657" y="980003"/>
            <a:ext cx="1101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solidFill>
                  <a:srgbClr val="2E75B6"/>
                </a:solidFill>
                <a:latin typeface="Arial Narrow" panose="020B0606020202030204" pitchFamily="34" charset="0"/>
              </a:rPr>
              <a:t>Marcos médios usinas e unidades geradoras (UGs)</a:t>
            </a:r>
          </a:p>
        </p:txBody>
      </p:sp>
      <p:sp>
        <p:nvSpPr>
          <p:cNvPr id="32" name="Espaço Reservado para Número de Slide 1">
            <a:extLst>
              <a:ext uri="{FF2B5EF4-FFF2-40B4-BE49-F238E27FC236}">
                <a16:creationId xmlns:a16="http://schemas.microsoft.com/office/drawing/2014/main" id="{AA526060-4962-4B12-5067-B37BD2D52A2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91330D-F73F-45E3-9F84-A2504877D174}" type="slidenum">
              <a:rPr lang="pt-BR" smtClean="0"/>
              <a:pPr/>
              <a:t>9</a:t>
            </a:fld>
            <a:endParaRPr lang="pt-BR"/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E6B0BA25-62C4-EB5D-D0FD-524E17681D73}"/>
              </a:ext>
            </a:extLst>
          </p:cNvPr>
          <p:cNvGrpSpPr/>
          <p:nvPr/>
        </p:nvGrpSpPr>
        <p:grpSpPr>
          <a:xfrm>
            <a:off x="944287" y="2876076"/>
            <a:ext cx="9120172" cy="837370"/>
            <a:chOff x="1191491" y="3319421"/>
            <a:chExt cx="8780318" cy="837370"/>
          </a:xfrm>
        </p:grpSpPr>
        <p:sp>
          <p:nvSpPr>
            <p:cNvPr id="37" name="Chave Direita 36">
              <a:extLst>
                <a:ext uri="{FF2B5EF4-FFF2-40B4-BE49-F238E27FC236}">
                  <a16:creationId xmlns:a16="http://schemas.microsoft.com/office/drawing/2014/main" id="{FDFEB4AB-6455-5FDE-A443-6145E3DA75CF}"/>
                </a:ext>
              </a:extLst>
            </p:cNvPr>
            <p:cNvSpPr/>
            <p:nvPr/>
          </p:nvSpPr>
          <p:spPr>
            <a:xfrm rot="5400000">
              <a:off x="5289262" y="-525756"/>
              <a:ext cx="584776" cy="8780318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4F2E8980-06AE-3C9C-CBA1-359E9DB19618}"/>
                </a:ext>
              </a:extLst>
            </p:cNvPr>
            <p:cNvSpPr txBox="1"/>
            <p:nvPr/>
          </p:nvSpPr>
          <p:spPr>
            <a:xfrm>
              <a:off x="1709586" y="3319421"/>
              <a:ext cx="7749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accent1">
                      <a:lumMod val="75000"/>
                    </a:schemeClr>
                  </a:solidFill>
                </a:rPr>
                <a:t>IO_OC médio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993EF084-FD1F-4439-3A92-C97A50BC04E5}"/>
              </a:ext>
            </a:extLst>
          </p:cNvPr>
          <p:cNvGrpSpPr/>
          <p:nvPr/>
        </p:nvGrpSpPr>
        <p:grpSpPr>
          <a:xfrm>
            <a:off x="577140" y="2288440"/>
            <a:ext cx="734291" cy="697191"/>
            <a:chOff x="1080653" y="3092027"/>
            <a:chExt cx="734291" cy="697191"/>
          </a:xfrm>
        </p:grpSpPr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CB690CEF-7E66-5D27-A5F2-A1BAB580C7EE}"/>
                </a:ext>
              </a:extLst>
            </p:cNvPr>
            <p:cNvSpPr/>
            <p:nvPr/>
          </p:nvSpPr>
          <p:spPr>
            <a:xfrm>
              <a:off x="1330037" y="3553692"/>
              <a:ext cx="235526" cy="23552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3372CE96-7E09-9A3F-AB3A-F8F49E00F12F}"/>
                </a:ext>
              </a:extLst>
            </p:cNvPr>
            <p:cNvSpPr txBox="1"/>
            <p:nvPr/>
          </p:nvSpPr>
          <p:spPr>
            <a:xfrm>
              <a:off x="1080653" y="3092027"/>
              <a:ext cx="734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2400" b="1">
                  <a:solidFill>
                    <a:schemeClr val="accent1">
                      <a:lumMod val="75000"/>
                    </a:schemeClr>
                  </a:solidFill>
                </a:defRPr>
              </a:lvl1pPr>
            </a:lstStyle>
            <a:p>
              <a:r>
                <a:rPr lang="pt-BR" dirty="0"/>
                <a:t>IO</a:t>
              </a:r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2F64D932-DF86-95F6-05AD-2E42F5A19EAD}"/>
              </a:ext>
            </a:extLst>
          </p:cNvPr>
          <p:cNvGrpSpPr/>
          <p:nvPr/>
        </p:nvGrpSpPr>
        <p:grpSpPr>
          <a:xfrm>
            <a:off x="7813964" y="3713447"/>
            <a:ext cx="2250494" cy="837370"/>
            <a:chOff x="1191491" y="3319421"/>
            <a:chExt cx="8780318" cy="837370"/>
          </a:xfrm>
        </p:grpSpPr>
        <p:sp>
          <p:nvSpPr>
            <p:cNvPr id="65" name="Chave Direita 64">
              <a:extLst>
                <a:ext uri="{FF2B5EF4-FFF2-40B4-BE49-F238E27FC236}">
                  <a16:creationId xmlns:a16="http://schemas.microsoft.com/office/drawing/2014/main" id="{2C1FE4D4-ACB9-C3FE-38F5-FEB8F42DD566}"/>
                </a:ext>
              </a:extLst>
            </p:cNvPr>
            <p:cNvSpPr/>
            <p:nvPr/>
          </p:nvSpPr>
          <p:spPr>
            <a:xfrm rot="5400000">
              <a:off x="5289262" y="-525756"/>
              <a:ext cx="584776" cy="8780318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621B2302-1298-880C-0370-3D686735D491}"/>
                </a:ext>
              </a:extLst>
            </p:cNvPr>
            <p:cNvSpPr txBox="1"/>
            <p:nvPr/>
          </p:nvSpPr>
          <p:spPr>
            <a:xfrm>
              <a:off x="1709586" y="3319421"/>
              <a:ext cx="7749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accent1">
                      <a:lumMod val="75000"/>
                    </a:schemeClr>
                  </a:solidFill>
                </a:rPr>
                <a:t>OT_OC médio</a:t>
              </a:r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4AB2757F-6E4B-727A-41F1-4DCE87E849E9}"/>
              </a:ext>
            </a:extLst>
          </p:cNvPr>
          <p:cNvGrpSpPr/>
          <p:nvPr/>
        </p:nvGrpSpPr>
        <p:grpSpPr>
          <a:xfrm>
            <a:off x="7446817" y="2314945"/>
            <a:ext cx="734291" cy="697191"/>
            <a:chOff x="1080653" y="3092027"/>
            <a:chExt cx="734291" cy="697191"/>
          </a:xfrm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074C269E-60FA-27BE-A9CA-DD2D2BCC51ED}"/>
                </a:ext>
              </a:extLst>
            </p:cNvPr>
            <p:cNvSpPr/>
            <p:nvPr/>
          </p:nvSpPr>
          <p:spPr>
            <a:xfrm>
              <a:off x="1330037" y="3553692"/>
              <a:ext cx="235526" cy="23552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E1719233-0DF6-E8E0-2324-95F3F1C5E3F8}"/>
                </a:ext>
              </a:extLst>
            </p:cNvPr>
            <p:cNvSpPr txBox="1"/>
            <p:nvPr/>
          </p:nvSpPr>
          <p:spPr>
            <a:xfrm>
              <a:off x="1080653" y="3092027"/>
              <a:ext cx="734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2400" b="1">
                  <a:solidFill>
                    <a:schemeClr val="accent1">
                      <a:lumMod val="75000"/>
                    </a:schemeClr>
                  </a:solidFill>
                </a:defRPr>
              </a:lvl1pPr>
            </a:lstStyle>
            <a:p>
              <a:r>
                <a:rPr lang="pt-BR" dirty="0"/>
                <a:t>OT</a:t>
              </a: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B8C48571-2C18-B268-067A-CD41F3829485}"/>
              </a:ext>
            </a:extLst>
          </p:cNvPr>
          <p:cNvGrpSpPr/>
          <p:nvPr/>
        </p:nvGrpSpPr>
        <p:grpSpPr>
          <a:xfrm>
            <a:off x="317542" y="5429672"/>
            <a:ext cx="3121229" cy="369332"/>
            <a:chOff x="589657" y="5383554"/>
            <a:chExt cx="3121229" cy="369332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3804E28D-4B3C-31C7-DA65-A37076FF472F}"/>
                </a:ext>
              </a:extLst>
            </p:cNvPr>
            <p:cNvSpPr/>
            <p:nvPr/>
          </p:nvSpPr>
          <p:spPr>
            <a:xfrm>
              <a:off x="589657" y="5450457"/>
              <a:ext cx="235526" cy="23552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423858A1-FF89-A1A5-BAFD-24DBBF6C83E4}"/>
                </a:ext>
              </a:extLst>
            </p:cNvPr>
            <p:cNvSpPr txBox="1"/>
            <p:nvPr/>
          </p:nvSpPr>
          <p:spPr>
            <a:xfrm>
              <a:off x="880624" y="5383554"/>
              <a:ext cx="2830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Marcos referentes às usinas</a:t>
              </a: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B21188CC-7B6C-62F0-B7EE-A1B967BECA77}"/>
              </a:ext>
            </a:extLst>
          </p:cNvPr>
          <p:cNvGrpSpPr/>
          <p:nvPr/>
        </p:nvGrpSpPr>
        <p:grpSpPr>
          <a:xfrm>
            <a:off x="317542" y="5797604"/>
            <a:ext cx="2911236" cy="369332"/>
            <a:chOff x="589657" y="5383554"/>
            <a:chExt cx="2911236" cy="369332"/>
          </a:xfrm>
        </p:grpSpPr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370D46C3-E947-E683-D869-113779B9E7F0}"/>
                </a:ext>
              </a:extLst>
            </p:cNvPr>
            <p:cNvSpPr/>
            <p:nvPr/>
          </p:nvSpPr>
          <p:spPr>
            <a:xfrm>
              <a:off x="589657" y="5450457"/>
              <a:ext cx="235526" cy="23552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2ABF81A5-C9B4-8B4C-9346-D68AEAC00DDF}"/>
                </a:ext>
              </a:extLst>
            </p:cNvPr>
            <p:cNvSpPr txBox="1"/>
            <p:nvPr/>
          </p:nvSpPr>
          <p:spPr>
            <a:xfrm>
              <a:off x="880624" y="5383554"/>
              <a:ext cx="2620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Marcos referentes às UGs</a:t>
              </a: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DC290DAC-87BD-7482-9BB3-9A309B85D320}"/>
              </a:ext>
            </a:extLst>
          </p:cNvPr>
          <p:cNvGrpSpPr/>
          <p:nvPr/>
        </p:nvGrpSpPr>
        <p:grpSpPr>
          <a:xfrm>
            <a:off x="317542" y="6157488"/>
            <a:ext cx="1929942" cy="369332"/>
            <a:chOff x="589657" y="5383554"/>
            <a:chExt cx="1929942" cy="369332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BEAC75D2-FFA6-9014-617A-BD452FD6C5F2}"/>
                </a:ext>
              </a:extLst>
            </p:cNvPr>
            <p:cNvSpPr/>
            <p:nvPr/>
          </p:nvSpPr>
          <p:spPr>
            <a:xfrm>
              <a:off x="589657" y="5450457"/>
              <a:ext cx="235526" cy="23552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B4AC1FAB-767A-9062-6AB6-65BD5ACB4BED}"/>
                </a:ext>
              </a:extLst>
            </p:cNvPr>
            <p:cNvSpPr txBox="1"/>
            <p:nvPr/>
          </p:nvSpPr>
          <p:spPr>
            <a:xfrm>
              <a:off x="880624" y="5383554"/>
              <a:ext cx="1638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Marcos médios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678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</TotalTime>
  <Words>567</Words>
  <Application>Microsoft Office PowerPoint</Application>
  <PresentationFormat>Widescreen</PresentationFormat>
  <Paragraphs>191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Vinícius Almeida Barros (SFG)</dc:creator>
  <cp:lastModifiedBy>Vinícius Almeida Barros (SFG)</cp:lastModifiedBy>
  <cp:revision>19</cp:revision>
  <dcterms:created xsi:type="dcterms:W3CDTF">2022-07-20T11:21:11Z</dcterms:created>
  <dcterms:modified xsi:type="dcterms:W3CDTF">2022-10-04T15:00:58Z</dcterms:modified>
</cp:coreProperties>
</file>