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6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F55"/>
    <a:srgbClr val="AC4243"/>
    <a:srgbClr val="33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6CE02-4212-4B82-8532-5DE9BC4F9A7F}" type="datetimeFigureOut">
              <a:rPr lang="pt-BR" smtClean="0"/>
              <a:t>05/02/2020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2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D08-97F0-421F-BB6F-D610E5886E6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063F-D9AF-4C9E-88D7-463361D05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69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67544" y="1066428"/>
            <a:ext cx="8229600" cy="857250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pt-BR" dirty="0" smtClean="0"/>
              <a:t>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355850"/>
            <a:ext cx="8135938" cy="1079500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3pPr marL="914400" indent="0">
              <a:buNone/>
              <a:defRPr/>
            </a:lvl3pPr>
          </a:lstStyle>
          <a:p>
            <a:pPr lvl="0"/>
            <a:r>
              <a:rPr lang="pt-BR" dirty="0" smtClean="0"/>
              <a:t>Subtítulo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936104" cy="936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06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envolv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" y="71523"/>
            <a:ext cx="580926" cy="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835561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89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- com mídias soci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3511151" y="4208255"/>
            <a:ext cx="2121698" cy="397591"/>
            <a:chOff x="3275856" y="4227733"/>
            <a:chExt cx="2121698" cy="397591"/>
          </a:xfrm>
        </p:grpSpPr>
        <p:pic>
          <p:nvPicPr>
            <p:cNvPr id="4" name="Imagem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4227935"/>
              <a:ext cx="393506" cy="38684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1" y="4227733"/>
              <a:ext cx="393504" cy="385766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238476"/>
              <a:ext cx="393506" cy="386848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4227935"/>
              <a:ext cx="393506" cy="38684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8" y="1563638"/>
            <a:ext cx="3530884" cy="1472379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051720" y="12347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Assine o nosso canal e faça parte da nossa lista VIP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79512" y="4803998"/>
            <a:ext cx="8820472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3748" y="4867989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chemeClr val="bg1"/>
                </a:solidFill>
              </a:rPr>
              <a:t>Cavalcante Treinamentos</a:t>
            </a:r>
            <a:r>
              <a:rPr lang="pt-BR" sz="1200" b="0" baseline="0" dirty="0" smtClean="0">
                <a:solidFill>
                  <a:schemeClr val="bg1"/>
                </a:solidFill>
              </a:rPr>
              <a:t>  –  Professor  Cavalcante</a:t>
            </a:r>
            <a:endParaRPr lang="pt-BR" sz="12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0324"/>
            <a:ext cx="8229600" cy="857250"/>
          </a:xfrm>
        </p:spPr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612526" y="2212206"/>
            <a:ext cx="8135938" cy="1367656"/>
          </a:xfrm>
        </p:spPr>
        <p:txBody>
          <a:bodyPr>
            <a:noAutofit/>
          </a:bodyPr>
          <a:lstStyle/>
          <a:p>
            <a:r>
              <a:rPr lang="pt-BR" sz="2800" dirty="0" smtClean="0"/>
              <a:t>O curso gratuito mais completo</a:t>
            </a:r>
          </a:p>
          <a:p>
            <a:r>
              <a:rPr lang="pt-BR" sz="2800" dirty="0" smtClean="0"/>
              <a:t>de toda WEB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04782" y="1565379"/>
            <a:ext cx="613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Aula 01 - Introdução ao Python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0189">
            <a:off x="7105117" y="357695"/>
            <a:ext cx="2020216" cy="8551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01405" y="4371950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https://www.facebook.com/cavalcantetreinamentos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6058" y="3539792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Do iniciante ao avançado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09526"/>
            <a:ext cx="8229600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/>
              <a:t>Guido Van </a:t>
            </a:r>
            <a:r>
              <a:rPr lang="pt-BR" sz="2800" b="1" dirty="0" err="1"/>
              <a:t>Rossum</a:t>
            </a:r>
            <a:r>
              <a:rPr lang="pt-BR" sz="2800" b="1" dirty="0"/>
              <a:t> nomeou a linguagem depois de assistir um show “</a:t>
            </a:r>
            <a:r>
              <a:rPr lang="pt-BR" sz="2800" b="1" dirty="0" err="1"/>
              <a:t>Monty</a:t>
            </a:r>
            <a:r>
              <a:rPr lang="pt-BR" sz="2800" b="1" dirty="0"/>
              <a:t> </a:t>
            </a:r>
            <a:r>
              <a:rPr lang="pt-BR" sz="2800" b="1" dirty="0" err="1"/>
              <a:t>Python’s</a:t>
            </a:r>
            <a:r>
              <a:rPr lang="pt-BR" sz="2800" b="1" dirty="0"/>
              <a:t> </a:t>
            </a:r>
            <a:r>
              <a:rPr lang="pt-BR" sz="2800" b="1" dirty="0" err="1"/>
              <a:t>Flying</a:t>
            </a:r>
            <a:r>
              <a:rPr lang="pt-BR" sz="2800" b="1" dirty="0"/>
              <a:t> </a:t>
            </a:r>
            <a:r>
              <a:rPr lang="pt-BR" sz="2800" b="1" dirty="0" err="1"/>
              <a:t>Circus</a:t>
            </a:r>
            <a:r>
              <a:rPr lang="pt-BR" sz="2800" b="1" dirty="0"/>
              <a:t>”.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/>
              <a:t>O nome não tem uma relação com “cobras” como as pessoas costumam pensar.</a:t>
            </a:r>
          </a:p>
          <a:p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história por trás do nome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265510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Crianças e adultos</a:t>
            </a:r>
            <a:endParaRPr lang="pt-BR" sz="2800" b="1" dirty="0"/>
          </a:p>
          <a:p>
            <a:endParaRPr lang="pt-BR" sz="2800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Profissionais de TI e outas profissões, como administrador, engenharia, contador, farmacêutico, cientistas, etc.</a:t>
            </a:r>
          </a:p>
          <a:p>
            <a:pPr>
              <a:buFont typeface="Wingdings" pitchFamily="2" charset="2"/>
              <a:buChar char="q"/>
            </a:pPr>
            <a:endParaRPr lang="pt-BR" sz="2800" b="1" dirty="0" smtClean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Desenvolvedores e para o pessoal de Infra</a:t>
            </a:r>
          </a:p>
          <a:p>
            <a:pPr>
              <a:buFont typeface="Wingdings" pitchFamily="2" charset="2"/>
              <a:buChar char="q"/>
            </a:pPr>
            <a:endParaRPr lang="pt-BR" sz="2800" b="1" dirty="0"/>
          </a:p>
          <a:p>
            <a:pPr>
              <a:buFont typeface="Wingdings" pitchFamily="2" charset="2"/>
              <a:buChar char="q"/>
            </a:pPr>
            <a:r>
              <a:rPr lang="pt-BR" sz="2800" b="1" dirty="0" smtClean="0"/>
              <a:t>Estudantes nível fundamental e universitários.</a:t>
            </a:r>
            <a:endParaRPr lang="pt-BR" sz="2800" b="1" dirty="0"/>
          </a:p>
          <a:p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pt-BR" dirty="0" smtClean="0"/>
              <a:t>Python é para 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0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121494"/>
            <a:ext cx="8229600" cy="33944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b="1" dirty="0"/>
              <a:t>Desenvolvimento Web</a:t>
            </a:r>
          </a:p>
          <a:p>
            <a:pPr>
              <a:buFont typeface="Wingdings" pitchFamily="2" charset="2"/>
              <a:buChar char="ü"/>
            </a:pPr>
            <a:r>
              <a:rPr lang="pt-BR" sz="2800" b="1" dirty="0"/>
              <a:t> Inteligência Artificial</a:t>
            </a:r>
          </a:p>
          <a:p>
            <a:pPr>
              <a:buFont typeface="Wingdings" pitchFamily="2" charset="2"/>
              <a:buChar char="ü"/>
            </a:pPr>
            <a:r>
              <a:rPr lang="pt-BR" sz="2800" b="1" dirty="0"/>
              <a:t>Computação Gráfica</a:t>
            </a:r>
          </a:p>
          <a:p>
            <a:pPr>
              <a:buFont typeface="Wingdings" pitchFamily="2" charset="2"/>
              <a:buChar char="ü"/>
            </a:pPr>
            <a:r>
              <a:rPr lang="pt-BR" sz="2800" b="1" dirty="0"/>
              <a:t>Enquadramento de Testes</a:t>
            </a:r>
          </a:p>
          <a:p>
            <a:pPr>
              <a:buFont typeface="Wingdings" pitchFamily="2" charset="2"/>
              <a:buChar char="ü"/>
            </a:pPr>
            <a:r>
              <a:rPr lang="pt-BR" sz="2800" b="1" dirty="0"/>
              <a:t>Big Data</a:t>
            </a:r>
          </a:p>
          <a:p>
            <a:pPr>
              <a:buFont typeface="Wingdings" pitchFamily="2" charset="2"/>
              <a:buChar char="ü"/>
            </a:pPr>
            <a:r>
              <a:rPr lang="pt-BR" sz="2800" b="1" dirty="0" err="1"/>
              <a:t>Scripting</a:t>
            </a:r>
            <a:r>
              <a:rPr lang="pt-BR" sz="2800" b="1" dirty="0"/>
              <a:t> e Automação</a:t>
            </a:r>
          </a:p>
          <a:p>
            <a:pPr>
              <a:buFont typeface="Wingdings" pitchFamily="2" charset="2"/>
              <a:buChar char="ü"/>
            </a:pPr>
            <a:r>
              <a:rPr lang="pt-BR" sz="2800" b="1" dirty="0"/>
              <a:t>Ciência de Dados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pt-BR" dirty="0" smtClean="0"/>
              <a:t>Python serve para quais áreas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2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275606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Com </a:t>
            </a:r>
            <a:r>
              <a:rPr lang="pt-BR" sz="2800" b="1" dirty="0" err="1"/>
              <a:t>python</a:t>
            </a:r>
            <a:r>
              <a:rPr lang="pt-BR" sz="2800" b="1" dirty="0"/>
              <a:t> programar se torna fácil e divertido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Livre (</a:t>
            </a:r>
            <a:r>
              <a:rPr lang="pt-BR" sz="2800" b="1" dirty="0" err="1"/>
              <a:t>free</a:t>
            </a:r>
            <a:r>
              <a:rPr lang="pt-BR" sz="2800" b="1" dirty="0"/>
              <a:t>) e open </a:t>
            </a:r>
            <a:r>
              <a:rPr lang="pt-BR" sz="2800" b="1" dirty="0" err="1"/>
              <a:t>source</a:t>
            </a:r>
            <a:endParaRPr lang="pt-BR" sz="2800" b="1" dirty="0"/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Linguagem de alto nível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Portável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Interpretada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 err="1"/>
              <a:t>Multi</a:t>
            </a:r>
            <a:r>
              <a:rPr lang="pt-BR" sz="2800" b="1" dirty="0"/>
              <a:t> paradigmas</a:t>
            </a:r>
          </a:p>
          <a:p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275606"/>
            <a:ext cx="8229600" cy="3394472"/>
          </a:xfrm>
        </p:spPr>
        <p:txBody>
          <a:bodyPr>
            <a:normAutofit/>
          </a:bodyPr>
          <a:lstStyle/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Propósito geral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Extensível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/>
              <a:t>Muitas bibliotecas</a:t>
            </a:r>
          </a:p>
          <a:p>
            <a:pPr marL="180000" indent="-457200" algn="just">
              <a:spcAft>
                <a:spcPts val="1200"/>
              </a:spcAft>
              <a:buFont typeface="Wingdings" pitchFamily="2" charset="2"/>
              <a:buChar char="v"/>
            </a:pPr>
            <a:r>
              <a:rPr lang="pt-BR" sz="2800" b="1" dirty="0" err="1"/>
              <a:t>Tipagem</a:t>
            </a:r>
            <a:r>
              <a:rPr lang="pt-BR" sz="2800" b="1" dirty="0"/>
              <a:t> forte e </a:t>
            </a:r>
            <a:r>
              <a:rPr lang="pt-BR" sz="2800" b="1" dirty="0" smtClean="0"/>
              <a:t>dinâmica</a:t>
            </a:r>
            <a:endParaRPr lang="pt-BR" sz="28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9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programa</a:t>
            </a:r>
            <a:endParaRPr lang="pt-BR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38" y="1200150"/>
            <a:ext cx="5686924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5576" y="1766888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Na próxima aula iremos realizar a instalação do Python 3 no sistema operacional 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40521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- Cavalcante Treinamentos - 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Cavalcante Treinamentos - azul</Template>
  <TotalTime>47</TotalTime>
  <Words>165</Words>
  <Application>Microsoft Office PowerPoint</Application>
  <PresentationFormat>Apresentação na tela (16:9)</PresentationFormat>
  <Paragraphs>42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Apresentação - Cavalcante Treinamentos - azul</vt:lpstr>
      <vt:lpstr>Python</vt:lpstr>
      <vt:lpstr>A história por trás do nome</vt:lpstr>
      <vt:lpstr>Python é para todos</vt:lpstr>
      <vt:lpstr>Python serve para quais áreas</vt:lpstr>
      <vt:lpstr>Características do Python</vt:lpstr>
      <vt:lpstr>Características do Python</vt:lpstr>
      <vt:lpstr>Primeiro programa</vt:lpstr>
      <vt:lpstr>Próxima aula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8</cp:revision>
  <dcterms:created xsi:type="dcterms:W3CDTF">2020-02-05T11:35:23Z</dcterms:created>
  <dcterms:modified xsi:type="dcterms:W3CDTF">2020-02-06T01:32:46Z</dcterms:modified>
</cp:coreProperties>
</file>