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6" r:id="rId4"/>
    <p:sldId id="264" r:id="rId5"/>
    <p:sldId id="265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F55"/>
    <a:srgbClr val="AC4243"/>
    <a:srgbClr val="33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CE02-4212-4B82-8532-5DE9BC4F9A7F}" type="datetimeFigureOut">
              <a:rPr lang="pt-BR" smtClean="0"/>
              <a:t>06/02/2020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4D08-97F0-421F-BB6F-D610E5886E66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F063F-D9AF-4C9E-88D7-463361D05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69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67544" y="1066428"/>
            <a:ext cx="8229600" cy="857250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355850"/>
            <a:ext cx="8135938" cy="1079500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3pPr marL="914400" indent="0">
              <a:buNone/>
              <a:defRPr/>
            </a:lvl3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23878"/>
            <a:ext cx="936104" cy="936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06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envolv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835561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8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- com mídias soci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3511151" y="4208255"/>
            <a:ext cx="2121698" cy="397591"/>
            <a:chOff x="3275856" y="4227733"/>
            <a:chExt cx="2121698" cy="397591"/>
          </a:xfrm>
        </p:grpSpPr>
        <p:pic>
          <p:nvPicPr>
            <p:cNvPr id="4" name="Imagem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4227935"/>
              <a:ext cx="393506" cy="38684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1" y="4227733"/>
              <a:ext cx="393504" cy="38576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4238476"/>
              <a:ext cx="393506" cy="386848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4227935"/>
              <a:ext cx="393506" cy="38684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563638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79512" y="4803998"/>
            <a:ext cx="8820472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3748" y="4867989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chemeClr val="bg1"/>
                </a:solidFill>
              </a:rPr>
              <a:t>Cavalcante Treinamentos</a:t>
            </a:r>
            <a:r>
              <a:rPr lang="pt-BR" sz="1200" b="0" baseline="0" dirty="0" smtClean="0">
                <a:solidFill>
                  <a:schemeClr val="bg1"/>
                </a:solidFill>
              </a:rPr>
              <a:t>  –  Professor  Cavalcante</a:t>
            </a:r>
            <a:endParaRPr lang="pt-BR" sz="12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30324"/>
            <a:ext cx="8229600" cy="857250"/>
          </a:xfrm>
        </p:spPr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612526" y="2788270"/>
            <a:ext cx="8135938" cy="1007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/>
              <a:t>O curso gratuito mais completo</a:t>
            </a:r>
          </a:p>
          <a:p>
            <a:pPr>
              <a:spcBef>
                <a:spcPts val="0"/>
              </a:spcBef>
            </a:pPr>
            <a:r>
              <a:rPr lang="pt-BR" sz="2800" dirty="0" smtClean="0"/>
              <a:t>de toda WEB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37142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</a:rPr>
              <a:t>Aula </a:t>
            </a:r>
            <a:r>
              <a:rPr lang="pt-BR" sz="3600" b="1" dirty="0" smtClean="0">
                <a:solidFill>
                  <a:schemeClr val="bg1"/>
                </a:solidFill>
              </a:rPr>
              <a:t>02 – Instalação do Python </a:t>
            </a:r>
          </a:p>
          <a:p>
            <a:pPr algn="ctr"/>
            <a:r>
              <a:rPr lang="pt-BR" sz="3600" b="1" dirty="0" smtClean="0">
                <a:solidFill>
                  <a:schemeClr val="bg1"/>
                </a:solidFill>
              </a:rPr>
              <a:t>Windows e Linux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189">
            <a:off x="7105117" y="357695"/>
            <a:ext cx="2020216" cy="8551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01405" y="4371950"/>
            <a:ext cx="509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https://www.facebook.com/cavalcantetreinamentos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46058" y="3899832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Do iniciante ao avançado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409526"/>
            <a:ext cx="8229600" cy="2098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800" b="1" dirty="0"/>
              <a:t>https://www.python.org</a:t>
            </a:r>
            <a:r>
              <a:rPr lang="pt-BR" sz="2800" b="1" dirty="0" smtClean="0"/>
              <a:t>/</a:t>
            </a:r>
          </a:p>
          <a:p>
            <a:pPr>
              <a:buFont typeface="Wingdings" pitchFamily="2" charset="2"/>
              <a:buChar char="q"/>
            </a:pPr>
            <a:endParaRPr lang="pt-BR" sz="2800" b="1" dirty="0"/>
          </a:p>
          <a:p>
            <a:pPr>
              <a:buFont typeface="Wingdings" pitchFamily="2" charset="2"/>
              <a:buChar char="q"/>
            </a:pPr>
            <a:r>
              <a:rPr lang="pt-BR" sz="2800" b="1" dirty="0"/>
              <a:t>https://docs.python.org/3</a:t>
            </a:r>
            <a:r>
              <a:rPr lang="pt-BR" sz="2800" b="1" dirty="0" smtClean="0"/>
              <a:t>/</a:t>
            </a:r>
          </a:p>
          <a:p>
            <a:pPr>
              <a:buFont typeface="Wingdings" pitchFamily="2" charset="2"/>
              <a:buChar char="q"/>
            </a:pPr>
            <a:endParaRPr lang="pt-BR" sz="2800" b="1" dirty="0"/>
          </a:p>
          <a:p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Python versão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409526"/>
            <a:ext cx="8229600" cy="2098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800" b="1" dirty="0"/>
              <a:t> </a:t>
            </a:r>
            <a:r>
              <a:rPr lang="pt-BR" sz="2800" b="1" dirty="0" smtClean="0"/>
              <a:t>Já vem instalado o Python 3.6</a:t>
            </a:r>
          </a:p>
          <a:p>
            <a:pPr>
              <a:buFont typeface="Wingdings" pitchFamily="2" charset="2"/>
              <a:buChar char="q"/>
            </a:pPr>
            <a:endParaRPr lang="pt-BR" sz="2800" b="1" dirty="0"/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Instalar o ambiente de desenvolvimento IDLE.</a:t>
            </a:r>
          </a:p>
          <a:p>
            <a:pPr marL="0" indent="0">
              <a:buNone/>
            </a:pPr>
            <a:r>
              <a:rPr lang="pt-BR" sz="2800" b="1" dirty="0" smtClean="0"/>
              <a:t># </a:t>
            </a:r>
            <a:r>
              <a:rPr lang="pt-BR" sz="2800" b="1" dirty="0" err="1" smtClean="0"/>
              <a:t>sudo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apt-get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install</a:t>
            </a:r>
            <a:r>
              <a:rPr lang="pt-BR" sz="2800" b="1" dirty="0" smtClean="0"/>
              <a:t> idle3</a:t>
            </a:r>
          </a:p>
          <a:p>
            <a:pPr>
              <a:buFont typeface="Wingdings" pitchFamily="2" charset="2"/>
              <a:buChar char="q"/>
            </a:pPr>
            <a:endParaRPr lang="pt-BR" sz="2800" b="1" dirty="0"/>
          </a:p>
          <a:p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Linux (</a:t>
            </a:r>
            <a:r>
              <a:rPr lang="pt-BR" dirty="0" err="1" smtClean="0"/>
              <a:t>Ubuntu</a:t>
            </a:r>
            <a:r>
              <a:rPr lang="pt-BR" dirty="0" smtClean="0"/>
              <a:t> 18)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1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1766888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Na próxima aula </a:t>
            </a:r>
            <a:r>
              <a:rPr lang="pt-BR" sz="3200" b="1" dirty="0" smtClean="0">
                <a:solidFill>
                  <a:schemeClr val="bg1"/>
                </a:solidFill>
              </a:rPr>
              <a:t>vamos instalar o ambiente de desenvolvimento.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- Cavalcante Treinamentos - 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- Cavalcante Treinamentos - azul</Template>
  <TotalTime>607</TotalTime>
  <Words>75</Words>
  <Application>Microsoft Office PowerPoint</Application>
  <PresentationFormat>Apresentação na tela (16:9)</PresentationFormat>
  <Paragraphs>18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Apresentação - Cavalcante Treinamentos - azul</vt:lpstr>
      <vt:lpstr>Python</vt:lpstr>
      <vt:lpstr>Instalação do Python versão 3</vt:lpstr>
      <vt:lpstr>No Linux (Ubuntu 18)</vt:lpstr>
      <vt:lpstr>Próxima aula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13</cp:revision>
  <dcterms:created xsi:type="dcterms:W3CDTF">2020-02-05T11:35:23Z</dcterms:created>
  <dcterms:modified xsi:type="dcterms:W3CDTF">2020-02-07T10:02:48Z</dcterms:modified>
</cp:coreProperties>
</file>