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4" r:id="rId4"/>
    <p:sldId id="268" r:id="rId5"/>
    <p:sldId id="269" r:id="rId6"/>
    <p:sldId id="267" r:id="rId7"/>
    <p:sldId id="265" r:id="rId8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F55"/>
    <a:srgbClr val="AC4243"/>
    <a:srgbClr val="33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6CE02-4212-4B82-8532-5DE9BC4F9A7F}" type="datetimeFigureOut">
              <a:rPr lang="pt-BR" smtClean="0"/>
              <a:t>09/02/2020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27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74D08-97F0-421F-BB6F-D610E5886E6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F063F-D9AF-4C9E-88D7-463361D05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69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- 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67544" y="1066428"/>
            <a:ext cx="8229600" cy="857250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pt-BR" dirty="0" smtClean="0"/>
              <a:t>Título Mestre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355850"/>
            <a:ext cx="8135938" cy="1079500"/>
          </a:xfrm>
        </p:spPr>
        <p:txBody>
          <a:bodyPr>
            <a:normAutofit/>
          </a:bodyPr>
          <a:lstStyle>
            <a:lvl1pPr marL="0" indent="0" algn="ctr">
              <a:buNone/>
              <a:defRPr sz="4400" b="1"/>
            </a:lvl1pPr>
            <a:lvl3pPr marL="914400" indent="0">
              <a:buNone/>
              <a:defRPr/>
            </a:lvl3pPr>
          </a:lstStyle>
          <a:p>
            <a:pPr lvl="0"/>
            <a:r>
              <a:rPr lang="pt-BR" dirty="0" smtClean="0"/>
              <a:t>Subtítulo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" y="71523"/>
            <a:ext cx="580926" cy="5372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23878"/>
            <a:ext cx="936104" cy="936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8064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envolv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" y="71523"/>
            <a:ext cx="580926" cy="5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3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8" y="1835561"/>
            <a:ext cx="3530884" cy="1472379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051720" y="12347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Assine o nosso canal e faça parte da nossa lista VIP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8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- com mídias soci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3511151" y="4208255"/>
            <a:ext cx="2121698" cy="397591"/>
            <a:chOff x="3275856" y="4227733"/>
            <a:chExt cx="2121698" cy="397591"/>
          </a:xfrm>
        </p:grpSpPr>
        <p:pic>
          <p:nvPicPr>
            <p:cNvPr id="4" name="Imagem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4227935"/>
              <a:ext cx="393506" cy="386848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1" y="4227733"/>
              <a:ext cx="393504" cy="385766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4238476"/>
              <a:ext cx="393506" cy="386848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4227935"/>
              <a:ext cx="393506" cy="38684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8" y="1563638"/>
            <a:ext cx="3530884" cy="1472379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051720" y="12347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Assine o nosso canal e faça parte da nossa lista VIP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9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179512" y="4803998"/>
            <a:ext cx="8820472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303748" y="4867989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 smtClean="0">
                <a:solidFill>
                  <a:schemeClr val="bg1"/>
                </a:solidFill>
              </a:rPr>
              <a:t>Cavalcante Treinamentos</a:t>
            </a:r>
            <a:r>
              <a:rPr lang="pt-BR" sz="1200" b="0" baseline="0" dirty="0" smtClean="0">
                <a:solidFill>
                  <a:schemeClr val="bg1"/>
                </a:solidFill>
              </a:rPr>
              <a:t>  –  Professor  Cavalcante</a:t>
            </a:r>
            <a:endParaRPr lang="pt-BR" sz="1200" b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30324"/>
            <a:ext cx="8229600" cy="857250"/>
          </a:xfrm>
        </p:spPr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612526" y="3075806"/>
            <a:ext cx="8135938" cy="10076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/>
              <a:t>O curso gratuito mais completo</a:t>
            </a:r>
          </a:p>
          <a:p>
            <a:pPr>
              <a:spcBef>
                <a:spcPts val="0"/>
              </a:spcBef>
            </a:pPr>
            <a:r>
              <a:rPr lang="pt-BR" sz="2800" dirty="0" smtClean="0"/>
              <a:t>de toda WEB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1131590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</a:rPr>
              <a:t>Aula 03 – Conhecendo e instalando o ambiente de Desenvolvimento</a:t>
            </a:r>
          </a:p>
          <a:p>
            <a:pPr algn="ctr"/>
            <a:r>
              <a:rPr lang="pt-BR" sz="3600" b="1" dirty="0" smtClean="0">
                <a:solidFill>
                  <a:schemeClr val="bg1"/>
                </a:solidFill>
              </a:rPr>
              <a:t>Windows</a:t>
            </a:r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0189">
            <a:off x="7105117" y="357695"/>
            <a:ext cx="2020216" cy="85511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01405" y="4371950"/>
            <a:ext cx="509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https://www.facebook.com/cavalcantetreinamentos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146058" y="3899832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Do iniciante ao avançado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1207815"/>
            <a:ext cx="2448272" cy="325045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Sublime </a:t>
            </a:r>
            <a:r>
              <a:rPr lang="pt-BR" sz="2400" dirty="0" err="1"/>
              <a:t>Text</a:t>
            </a:r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 err="1"/>
              <a:t>Notepad</a:t>
            </a:r>
            <a:r>
              <a:rPr lang="pt-BR" sz="2400" dirty="0"/>
              <a:t>++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err="1"/>
              <a:t>Text</a:t>
            </a:r>
            <a:r>
              <a:rPr lang="pt-BR" sz="2400" dirty="0"/>
              <a:t> Mate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Vim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err="1"/>
              <a:t>Emacs</a:t>
            </a:r>
            <a:endParaRPr lang="pt-BR" sz="2400" dirty="0"/>
          </a:p>
          <a:p>
            <a:pPr>
              <a:buFont typeface="Wingdings" pitchFamily="2" charset="2"/>
              <a:buChar char="§"/>
            </a:pPr>
            <a:endParaRPr lang="pt-BR" sz="2400" b="1" dirty="0"/>
          </a:p>
          <a:p>
            <a:pPr>
              <a:buFont typeface="Wingdings" pitchFamily="2" charset="2"/>
              <a:buChar char="§"/>
            </a:pPr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Tantas opções e agora?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4283968" y="1203598"/>
            <a:ext cx="4572000" cy="1791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pt-BR" sz="2400" dirty="0" err="1">
                <a:solidFill>
                  <a:schemeClr val="bg1"/>
                </a:solidFill>
              </a:rPr>
              <a:t>Atom</a:t>
            </a: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pt-BR" sz="2400" dirty="0">
                <a:solidFill>
                  <a:srgbClr val="002060"/>
                </a:solidFill>
              </a:rPr>
              <a:t>Visual Studio </a:t>
            </a:r>
            <a:r>
              <a:rPr lang="pt-BR" sz="2400" dirty="0" err="1">
                <a:solidFill>
                  <a:srgbClr val="002060"/>
                </a:solidFill>
              </a:rPr>
              <a:t>Code</a:t>
            </a:r>
            <a:endParaRPr lang="pt-BR" sz="24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Eclipse + </a:t>
            </a:r>
            <a:r>
              <a:rPr lang="pt-BR" sz="2400" dirty="0" err="1">
                <a:solidFill>
                  <a:schemeClr val="bg1"/>
                </a:solidFill>
              </a:rPr>
              <a:t>Pydev</a:t>
            </a: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pt-BR" sz="2400" dirty="0" err="1">
                <a:solidFill>
                  <a:schemeClr val="bg1"/>
                </a:solidFill>
              </a:rPr>
              <a:t>Pycharm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>
            <a:noAutofit/>
          </a:bodyPr>
          <a:lstStyle/>
          <a:p>
            <a:r>
              <a:rPr lang="pt-BR" sz="3600" dirty="0" smtClean="0"/>
              <a:t>Mão na massa no </a:t>
            </a:r>
            <a:r>
              <a:rPr lang="pt-BR" sz="3600" u="sng" dirty="0" smtClean="0"/>
              <a:t>Windows</a:t>
            </a:r>
            <a:br>
              <a:rPr lang="pt-BR" sz="3600" u="sng" dirty="0" smtClean="0"/>
            </a:br>
            <a:r>
              <a:rPr lang="pt-BR" sz="3600" dirty="0" smtClean="0"/>
              <a:t>Instalar Visual Studio </a:t>
            </a:r>
            <a:r>
              <a:rPr lang="pt-BR" sz="3600" dirty="0" err="1" smtClean="0"/>
              <a:t>Code</a:t>
            </a: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3600" dirty="0"/>
          </a:p>
        </p:txBody>
      </p:sp>
      <p:sp>
        <p:nvSpPr>
          <p:cNvPr id="5" name="Retângulo 4"/>
          <p:cNvSpPr/>
          <p:nvPr/>
        </p:nvSpPr>
        <p:spPr>
          <a:xfrm>
            <a:off x="755576" y="1275606"/>
            <a:ext cx="76328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pt-BR" sz="2800" b="1" dirty="0">
                <a:solidFill>
                  <a:schemeClr val="bg1"/>
                </a:solidFill>
              </a:rPr>
              <a:t>Instalar </a:t>
            </a:r>
            <a:r>
              <a:rPr lang="pt-BR" sz="2800" b="1" dirty="0" smtClean="0">
                <a:solidFill>
                  <a:schemeClr val="bg1"/>
                </a:solidFill>
              </a:rPr>
              <a:t>VSCODE </a:t>
            </a:r>
            <a:r>
              <a:rPr lang="pt-BR" sz="2800" b="1" dirty="0" smtClean="0">
                <a:solidFill>
                  <a:schemeClr val="bg1"/>
                </a:solidFill>
              </a:rPr>
              <a:t>- </a:t>
            </a: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code.visualstudio.com/download</a:t>
            </a:r>
            <a:endParaRPr lang="pt-BR" dirty="0" smtClean="0"/>
          </a:p>
          <a:p>
            <a:pPr>
              <a:spcAft>
                <a:spcPts val="1800"/>
              </a:spcAft>
            </a:pPr>
            <a:r>
              <a:rPr lang="pt-BR" sz="2800" b="1" dirty="0" smtClean="0">
                <a:solidFill>
                  <a:schemeClr val="bg1"/>
                </a:solidFill>
              </a:rPr>
              <a:t>Instalar GIT</a:t>
            </a:r>
            <a:endParaRPr lang="pt-BR" sz="2800" b="1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pt-BR" sz="2800" b="1" dirty="0" smtClean="0">
                <a:solidFill>
                  <a:schemeClr val="bg1"/>
                </a:solidFill>
              </a:rPr>
              <a:t>Instalar </a:t>
            </a:r>
            <a:r>
              <a:rPr lang="pt-BR" sz="2800" b="1" dirty="0" smtClean="0">
                <a:solidFill>
                  <a:schemeClr val="bg1"/>
                </a:solidFill>
              </a:rPr>
              <a:t>Lint </a:t>
            </a:r>
            <a:r>
              <a:rPr lang="pt-BR" sz="2800" b="1" dirty="0">
                <a:solidFill>
                  <a:schemeClr val="bg1"/>
                </a:solidFill>
              </a:rPr>
              <a:t>(</a:t>
            </a:r>
            <a:r>
              <a:rPr lang="pt-BR" sz="2800" b="1" dirty="0" err="1">
                <a:solidFill>
                  <a:schemeClr val="bg1"/>
                </a:solidFill>
              </a:rPr>
              <a:t>pylint</a:t>
            </a:r>
            <a:r>
              <a:rPr lang="pt-BR" sz="2800" b="1" dirty="0" smtClean="0">
                <a:solidFill>
                  <a:schemeClr val="bg1"/>
                </a:solidFill>
              </a:rPr>
              <a:t>)</a:t>
            </a:r>
          </a:p>
          <a:p>
            <a:pPr>
              <a:spcAft>
                <a:spcPts val="1800"/>
              </a:spcAft>
            </a:pPr>
            <a:r>
              <a:rPr lang="pt-BR" sz="2800" b="1" dirty="0" smtClean="0">
                <a:solidFill>
                  <a:schemeClr val="bg1"/>
                </a:solidFill>
              </a:rPr>
              <a:t>Instalar Extensões</a:t>
            </a:r>
            <a:endParaRPr lang="pt-BR" sz="2800" b="1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pt-BR" sz="2800" b="1" dirty="0" smtClean="0">
                <a:solidFill>
                  <a:schemeClr val="bg1"/>
                </a:solidFill>
              </a:rPr>
              <a:t>Configurar </a:t>
            </a:r>
            <a:r>
              <a:rPr lang="pt-BR" sz="2800" b="1" dirty="0" smtClean="0">
                <a:solidFill>
                  <a:schemeClr val="bg1"/>
                </a:solidFill>
              </a:rPr>
              <a:t>para rodar </a:t>
            </a:r>
            <a:r>
              <a:rPr lang="pt-BR" sz="2800" b="1" dirty="0" err="1" smtClean="0">
                <a:solidFill>
                  <a:schemeClr val="bg1"/>
                </a:solidFill>
              </a:rPr>
              <a:t>python</a:t>
            </a:r>
            <a:endParaRPr lang="pt-BR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346348"/>
            <a:ext cx="8229600" cy="857250"/>
          </a:xfrm>
        </p:spPr>
        <p:txBody>
          <a:bodyPr>
            <a:noAutofit/>
          </a:bodyPr>
          <a:lstStyle/>
          <a:p>
            <a:r>
              <a:rPr lang="pt-BR" dirty="0" smtClean="0"/>
              <a:t>Simplificando nossa vida</a:t>
            </a:r>
            <a:br>
              <a:rPr lang="pt-BR" dirty="0" smtClean="0"/>
            </a:br>
            <a:r>
              <a:rPr lang="pt-BR" dirty="0" smtClean="0"/>
              <a:t>Instalar </a:t>
            </a:r>
            <a:r>
              <a:rPr lang="pt-BR" dirty="0" err="1" smtClean="0"/>
              <a:t>Extensions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55576" y="2214612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Python Microsoft</a:t>
            </a:r>
          </a:p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Code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Runner</a:t>
            </a:r>
            <a:endParaRPr lang="pt-B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3568" y="706388"/>
            <a:ext cx="8229600" cy="56921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Detalhes de configuração </a:t>
            </a:r>
            <a:br>
              <a:rPr lang="pt-BR" dirty="0" smtClean="0"/>
            </a:br>
            <a:r>
              <a:rPr lang="pt-BR" dirty="0" smtClean="0"/>
              <a:t>no VSCODE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1635646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u="sng" dirty="0" err="1" smtClean="0">
                <a:solidFill>
                  <a:schemeClr val="bg1">
                    <a:lumMod val="95000"/>
                  </a:schemeClr>
                </a:solidFill>
              </a:rPr>
              <a:t>User</a:t>
            </a:r>
            <a:r>
              <a:rPr lang="pt-BR" sz="2400" u="sn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400" u="sng" dirty="0" err="1" smtClean="0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pt-BR" sz="2400" u="sn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400" u="sng" dirty="0" err="1" smtClean="0">
                <a:solidFill>
                  <a:schemeClr val="bg1">
                    <a:lumMod val="95000"/>
                  </a:schemeClr>
                </a:solidFill>
              </a:rPr>
              <a:t>Workspace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</a:rPr>
              <a:t> (CTRL + vírgula)</a:t>
            </a:r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800100" lvl="1" indent="-342900">
              <a:spcAft>
                <a:spcPts val="1200"/>
              </a:spcAft>
              <a:buFont typeface="Wingdings" pitchFamily="2" charset="2"/>
              <a:buChar char="ü"/>
            </a:pPr>
            <a:r>
              <a:rPr lang="pt-BR" sz="2400" dirty="0" err="1" smtClean="0">
                <a:solidFill>
                  <a:schemeClr val="bg1">
                    <a:lumMod val="95000"/>
                  </a:schemeClr>
                </a:solidFill>
              </a:rPr>
              <a:t>User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</a:rPr>
              <a:t> – Aplicam-se globalmente para qualquer instância do 		           </a:t>
            </a:r>
            <a:r>
              <a:rPr lang="pt-BR" sz="2400" dirty="0" err="1" smtClean="0">
                <a:solidFill>
                  <a:schemeClr val="bg1">
                    <a:lumMod val="95000"/>
                  </a:schemeClr>
                </a:solidFill>
              </a:rPr>
              <a:t>vscode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sz="2400" dirty="0" err="1" smtClean="0">
                <a:solidFill>
                  <a:schemeClr val="bg1">
                    <a:lumMod val="95000"/>
                  </a:schemeClr>
                </a:solidFill>
              </a:rPr>
              <a:t>Workspace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</a:rPr>
              <a:t> – As configurações aplicam somente ao projeto.</a:t>
            </a:r>
          </a:p>
          <a:p>
            <a:pPr lvl="5"/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</a:rPr>
              <a:t>  Ficam armazenadas na .</a:t>
            </a:r>
            <a:r>
              <a:rPr lang="pt-BR" sz="2400" dirty="0" err="1" smtClean="0">
                <a:solidFill>
                  <a:schemeClr val="bg1">
                    <a:lumMod val="95000"/>
                  </a:schemeClr>
                </a:solidFill>
              </a:rPr>
              <a:t>vscode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</a:rPr>
              <a:t> do projeto.</a:t>
            </a:r>
          </a:p>
        </p:txBody>
      </p:sp>
    </p:spTree>
    <p:extLst>
      <p:ext uri="{BB962C8B-B14F-4D97-AF65-F5344CB8AC3E}">
        <p14:creationId xmlns:p14="http://schemas.microsoft.com/office/powerpoint/2010/main" val="16732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Não perca - Próxima aula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55576" y="1766888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Vamos instalar e configurar o </a:t>
            </a:r>
            <a:r>
              <a:rPr lang="pt-BR" sz="3200" b="1" dirty="0" err="1" smtClean="0">
                <a:solidFill>
                  <a:schemeClr val="bg1"/>
                </a:solidFill>
              </a:rPr>
              <a:t>python</a:t>
            </a:r>
            <a:r>
              <a:rPr lang="pt-BR" sz="3200" b="1" dirty="0" smtClean="0">
                <a:solidFill>
                  <a:schemeClr val="bg1"/>
                </a:solidFill>
              </a:rPr>
              <a:t> no Linux .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ção - Cavalcante Treinamentos - 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- Cavalcante Treinamentos - azul</Template>
  <TotalTime>730</TotalTime>
  <Words>112</Words>
  <Application>Microsoft Office PowerPoint</Application>
  <PresentationFormat>Apresentação na tela (16:9)</PresentationFormat>
  <Paragraphs>33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Apresentação - Cavalcante Treinamentos - azul</vt:lpstr>
      <vt:lpstr>Python</vt:lpstr>
      <vt:lpstr>Tantas opções e agora?</vt:lpstr>
      <vt:lpstr>Mão na massa no Windows Instalar Visual Studio Code </vt:lpstr>
      <vt:lpstr>Simplificando nossa vida Instalar Extensions</vt:lpstr>
      <vt:lpstr>Detalhes de configuração  no VSCODE </vt:lpstr>
      <vt:lpstr>Não perca - Próxima aula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admin</dc:creator>
  <cp:lastModifiedBy>admin</cp:lastModifiedBy>
  <cp:revision>33</cp:revision>
  <dcterms:created xsi:type="dcterms:W3CDTF">2020-02-05T11:35:23Z</dcterms:created>
  <dcterms:modified xsi:type="dcterms:W3CDTF">2020-02-10T01:39:22Z</dcterms:modified>
</cp:coreProperties>
</file>