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1" r:id="rId4"/>
    <p:sldId id="270" r:id="rId5"/>
    <p:sldId id="268" r:id="rId6"/>
    <p:sldId id="266" r:id="rId7"/>
    <p:sldId id="267" r:id="rId8"/>
    <p:sldId id="265" r:id="rId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11/02/2020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3075806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13159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Aula </a:t>
            </a:r>
            <a:r>
              <a:rPr lang="pt-BR" sz="3600" b="1" dirty="0" smtClean="0">
                <a:solidFill>
                  <a:schemeClr val="bg1"/>
                </a:solidFill>
              </a:rPr>
              <a:t>04 </a:t>
            </a:r>
            <a:r>
              <a:rPr lang="pt-BR" sz="3600" b="1" dirty="0" smtClean="0">
                <a:solidFill>
                  <a:schemeClr val="bg1"/>
                </a:solidFill>
              </a:rPr>
              <a:t>– Conhecendo e instalando o ambiente de Desenvolvimento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Linux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105117" y="357695"/>
            <a:ext cx="2020216" cy="8551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207815"/>
            <a:ext cx="2448272" cy="32504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Sublime </a:t>
            </a:r>
            <a:r>
              <a:rPr lang="pt-BR" sz="2400" dirty="0" err="1"/>
              <a:t>Text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Notepad</a:t>
            </a:r>
            <a:r>
              <a:rPr lang="pt-BR" sz="2400" dirty="0"/>
              <a:t>++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Text</a:t>
            </a:r>
            <a:r>
              <a:rPr lang="pt-BR" sz="2400" dirty="0"/>
              <a:t> Mate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Vim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err="1"/>
              <a:t>Emacs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endParaRPr lang="pt-BR" sz="2400" b="1" dirty="0"/>
          </a:p>
          <a:p>
            <a:pPr>
              <a:buFont typeface="Wingdings" pitchFamily="2" charset="2"/>
              <a:buChar char="§"/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Tantas opções e agora?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4283968" y="1203598"/>
            <a:ext cx="4572000" cy="1791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 err="1">
                <a:solidFill>
                  <a:schemeClr val="bg1"/>
                </a:solidFill>
              </a:rPr>
              <a:t>Atom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</a:rPr>
              <a:t>Visual Studio </a:t>
            </a:r>
            <a:r>
              <a:rPr lang="pt-BR" sz="2400" dirty="0" err="1">
                <a:solidFill>
                  <a:srgbClr val="002060"/>
                </a:solidFill>
              </a:rPr>
              <a:t>Code</a:t>
            </a:r>
            <a:endParaRPr lang="pt-BR" sz="24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Eclipse + </a:t>
            </a:r>
            <a:r>
              <a:rPr lang="pt-BR" sz="2400" dirty="0" err="1">
                <a:solidFill>
                  <a:schemeClr val="bg1"/>
                </a:solidFill>
              </a:rPr>
              <a:t>Pydev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 err="1">
                <a:solidFill>
                  <a:schemeClr val="bg1"/>
                </a:solidFill>
              </a:rPr>
              <a:t>Pycharm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>
            <a:noAutofit/>
          </a:bodyPr>
          <a:lstStyle/>
          <a:p>
            <a:r>
              <a:rPr lang="pt-BR" sz="3600" dirty="0" smtClean="0"/>
              <a:t>Mão na massa no Linux</a:t>
            </a:r>
            <a:br>
              <a:rPr lang="pt-BR" sz="3600" dirty="0" smtClean="0"/>
            </a:br>
            <a:r>
              <a:rPr lang="pt-BR" sz="3600" dirty="0" smtClean="0"/>
              <a:t>Instalar Visual Studio </a:t>
            </a:r>
            <a:r>
              <a:rPr lang="pt-BR" sz="3600" dirty="0" err="1" smtClean="0"/>
              <a:t>Code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395536" y="1563638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smtClean="0">
                <a:solidFill>
                  <a:schemeClr val="bg1"/>
                </a:solidFill>
              </a:rPr>
              <a:t>Fazer Download -  </a:t>
            </a:r>
            <a:r>
              <a:rPr lang="pt-BR" sz="2400" b="1" dirty="0" err="1" smtClean="0">
                <a:solidFill>
                  <a:schemeClr val="bg1"/>
                </a:solidFill>
              </a:rPr>
              <a:t>Ubuntu</a:t>
            </a:r>
            <a:r>
              <a:rPr lang="pt-BR" sz="2400" b="1" dirty="0" smtClean="0">
                <a:solidFill>
                  <a:schemeClr val="bg1"/>
                </a:solidFill>
              </a:rPr>
              <a:t> arquivo .DEB do site </a:t>
            </a:r>
            <a:r>
              <a:rPr lang="pt-BR" sz="2400" b="1" dirty="0" err="1" smtClean="0">
                <a:solidFill>
                  <a:schemeClr val="bg1"/>
                </a:solidFill>
              </a:rPr>
              <a:t>vscode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Instalar e configurar para rodar </a:t>
            </a:r>
            <a:r>
              <a:rPr lang="pt-BR" sz="2400" b="1" dirty="0" err="1">
                <a:solidFill>
                  <a:schemeClr val="bg1"/>
                </a:solidFill>
              </a:rPr>
              <a:t>python</a:t>
            </a:r>
            <a:endParaRPr lang="pt-BR" sz="24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pt-BR" sz="2400" b="1" dirty="0"/>
              <a:t>$ </a:t>
            </a:r>
            <a:r>
              <a:rPr lang="pt-BR" sz="2400" b="1" dirty="0" err="1"/>
              <a:t>sudo</a:t>
            </a:r>
            <a:r>
              <a:rPr lang="pt-BR" sz="2400" b="1" dirty="0"/>
              <a:t> </a:t>
            </a:r>
            <a:r>
              <a:rPr lang="pt-BR" sz="2400" b="1" dirty="0" err="1"/>
              <a:t>dpkg</a:t>
            </a:r>
            <a:r>
              <a:rPr lang="pt-BR" sz="2400" b="1" dirty="0"/>
              <a:t> –i </a:t>
            </a:r>
            <a:r>
              <a:rPr lang="pt-BR" sz="2400" b="1" dirty="0" smtClean="0"/>
              <a:t>code_1.42.0-1580986622_amd64.deb</a:t>
            </a:r>
          </a:p>
          <a:p>
            <a:pPr>
              <a:spcAft>
                <a:spcPts val="600"/>
              </a:spcAft>
            </a:pPr>
            <a:r>
              <a:rPr lang="pt-BR" sz="2400" b="1" dirty="0" smtClean="0">
                <a:solidFill>
                  <a:schemeClr val="bg1"/>
                </a:solidFill>
              </a:rPr>
              <a:t>Instalar PIP3</a:t>
            </a:r>
          </a:p>
          <a:p>
            <a:pPr>
              <a:spcAft>
                <a:spcPts val="1200"/>
              </a:spcAft>
            </a:pPr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pt-BR" sz="2400" b="1" dirty="0" smtClean="0"/>
              <a:t>$ </a:t>
            </a:r>
            <a:r>
              <a:rPr lang="pt-BR" sz="2400" b="1" dirty="0" err="1" smtClean="0"/>
              <a:t>sudo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apt-get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install</a:t>
            </a:r>
            <a:r>
              <a:rPr lang="pt-BR" sz="2400" b="1" dirty="0" smtClean="0"/>
              <a:t> python3-pip</a:t>
            </a:r>
          </a:p>
          <a:p>
            <a:pPr>
              <a:spcAft>
                <a:spcPts val="1800"/>
              </a:spcAft>
            </a:pPr>
            <a:endParaRPr lang="pt-BR" sz="2000" b="1" dirty="0"/>
          </a:p>
        </p:txBody>
      </p:sp>
      <p:sp>
        <p:nvSpPr>
          <p:cNvPr id="2" name="Retângulo 1"/>
          <p:cNvSpPr/>
          <p:nvPr/>
        </p:nvSpPr>
        <p:spPr>
          <a:xfrm>
            <a:off x="1619672" y="3867894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Mão na massa no Linux</a:t>
            </a:r>
            <a:br>
              <a:rPr lang="pt-BR" dirty="0" smtClean="0"/>
            </a:br>
            <a:r>
              <a:rPr lang="pt-BR" dirty="0" smtClean="0"/>
              <a:t>Instalar Visual Studio </a:t>
            </a:r>
            <a:r>
              <a:rPr lang="pt-BR" dirty="0" err="1" smtClean="0"/>
              <a:t>Code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5536" y="1367934"/>
            <a:ext cx="83529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</a:rPr>
              <a:t>Instalar </a:t>
            </a:r>
            <a:r>
              <a:rPr lang="pt-BR" sz="2800" b="1" dirty="0" smtClean="0">
                <a:solidFill>
                  <a:schemeClr val="bg1"/>
                </a:solidFill>
              </a:rPr>
              <a:t>GIT 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	</a:t>
            </a:r>
            <a:r>
              <a:rPr lang="pt-BR" sz="2800" b="1" dirty="0"/>
              <a:t>$ </a:t>
            </a:r>
            <a:r>
              <a:rPr lang="pt-BR" sz="2800" b="1" dirty="0" err="1" smtClean="0"/>
              <a:t>sudo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apt-get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install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git</a:t>
            </a:r>
            <a:endParaRPr lang="pt-BR" sz="28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800" b="1" dirty="0" smtClean="0">
                <a:solidFill>
                  <a:schemeClr val="bg1"/>
                </a:solidFill>
              </a:rPr>
              <a:t>Instalar </a:t>
            </a:r>
            <a:r>
              <a:rPr lang="pt-BR" sz="2800" b="1" dirty="0" err="1" smtClean="0">
                <a:solidFill>
                  <a:schemeClr val="bg1"/>
                </a:solidFill>
              </a:rPr>
              <a:t>lint</a:t>
            </a:r>
            <a:r>
              <a:rPr lang="pt-BR" sz="2800" b="1" dirty="0" smtClean="0">
                <a:solidFill>
                  <a:schemeClr val="bg1"/>
                </a:solidFill>
              </a:rPr>
              <a:t> (</a:t>
            </a:r>
            <a:r>
              <a:rPr lang="pt-BR" sz="2800" b="1" dirty="0" err="1" smtClean="0">
                <a:solidFill>
                  <a:schemeClr val="bg1"/>
                </a:solidFill>
              </a:rPr>
              <a:t>pylint</a:t>
            </a:r>
            <a:r>
              <a:rPr lang="pt-BR" sz="2800" b="1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800" dirty="0" smtClean="0"/>
              <a:t>	</a:t>
            </a:r>
            <a:r>
              <a:rPr lang="pt-BR" sz="2800" b="1" dirty="0" smtClean="0"/>
              <a:t>$ </a:t>
            </a:r>
            <a:r>
              <a:rPr lang="pt-BR" sz="2800" b="1" dirty="0" err="1" smtClean="0"/>
              <a:t>sudo</a:t>
            </a:r>
            <a:r>
              <a:rPr lang="pt-BR" sz="2800" b="1" dirty="0" smtClean="0"/>
              <a:t> </a:t>
            </a:r>
            <a:r>
              <a:rPr lang="pt-BR" sz="2800" b="1" dirty="0"/>
              <a:t>pip3 </a:t>
            </a:r>
            <a:r>
              <a:rPr lang="pt-BR" sz="2800" b="1" dirty="0" err="1"/>
              <a:t>install</a:t>
            </a:r>
            <a:r>
              <a:rPr lang="pt-BR" sz="2800" b="1" dirty="0"/>
              <a:t> </a:t>
            </a:r>
            <a:r>
              <a:rPr lang="pt-BR" sz="2800" b="1" dirty="0" err="1"/>
              <a:t>pylint</a:t>
            </a:r>
            <a:endParaRPr lang="pt-BR" sz="2800" b="1" dirty="0" smtClean="0">
              <a:solidFill>
                <a:schemeClr val="bg1"/>
              </a:solidFill>
            </a:endParaRPr>
          </a:p>
          <a:p>
            <a:r>
              <a:rPr lang="de-DE" sz="2800" b="1" dirty="0" smtClean="0">
                <a:solidFill>
                  <a:schemeClr val="bg1"/>
                </a:solidFill>
              </a:rPr>
              <a:t>Caso </a:t>
            </a:r>
            <a:r>
              <a:rPr lang="de-DE" sz="2800" b="1" dirty="0">
                <a:solidFill>
                  <a:schemeClr val="bg1"/>
                </a:solidFill>
              </a:rPr>
              <a:t>dê erro  na hora de executar o </a:t>
            </a:r>
            <a:r>
              <a:rPr lang="de-DE" sz="2800" b="1" dirty="0" smtClean="0">
                <a:solidFill>
                  <a:schemeClr val="bg1"/>
                </a:solidFill>
              </a:rPr>
              <a:t>Code Runner </a:t>
            </a:r>
            <a:r>
              <a:rPr lang="de-DE" sz="2800" b="1" dirty="0" smtClean="0">
                <a:solidFill>
                  <a:schemeClr val="bg1"/>
                </a:solidFill>
              </a:rPr>
              <a:t>então</a:t>
            </a:r>
            <a:endParaRPr lang="de-DE" sz="2800" b="1" dirty="0" smtClean="0">
              <a:solidFill>
                <a:schemeClr val="bg1"/>
              </a:solidFill>
            </a:endParaRPr>
          </a:p>
          <a:p>
            <a:r>
              <a:rPr lang="de-DE" sz="2800" b="1" dirty="0" smtClean="0">
                <a:solidFill>
                  <a:schemeClr val="bg1"/>
                </a:solidFill>
              </a:rPr>
              <a:t>	</a:t>
            </a:r>
            <a:r>
              <a:rPr lang="de-DE" sz="2800" b="1" dirty="0" smtClean="0"/>
              <a:t>$ sudo </a:t>
            </a:r>
            <a:r>
              <a:rPr lang="de-DE" sz="2800" b="1" dirty="0"/>
              <a:t>ln -s /usr/bin/python3 /usr/bin/python</a:t>
            </a:r>
            <a:endParaRPr lang="pt-BR" sz="2800" b="1" dirty="0"/>
          </a:p>
          <a:p>
            <a:pPr>
              <a:spcAft>
                <a:spcPts val="1800"/>
              </a:spcAft>
            </a:pP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19672" y="3867894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346348"/>
            <a:ext cx="8229600" cy="857250"/>
          </a:xfrm>
        </p:spPr>
        <p:txBody>
          <a:bodyPr>
            <a:noAutofit/>
          </a:bodyPr>
          <a:lstStyle/>
          <a:p>
            <a:r>
              <a:rPr lang="pt-BR" dirty="0" smtClean="0"/>
              <a:t>Simplificando nossa vida</a:t>
            </a:r>
            <a:br>
              <a:rPr lang="pt-BR" dirty="0" smtClean="0"/>
            </a:br>
            <a:r>
              <a:rPr lang="pt-BR" dirty="0" smtClean="0"/>
              <a:t>Instalar </a:t>
            </a:r>
            <a:r>
              <a:rPr lang="pt-BR" dirty="0" err="1" smtClean="0"/>
              <a:t>Extensions</a:t>
            </a:r>
            <a:r>
              <a:rPr lang="pt-BR" dirty="0" smtClean="0"/>
              <a:t> e acessórios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2214612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Python Microsoft</a:t>
            </a:r>
          </a:p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Code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Runner</a:t>
            </a:r>
            <a:endParaRPr lang="pt-B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841574"/>
            <a:ext cx="8229600" cy="2098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dirty="0">
                <a:hlinkClick r:id="rId2"/>
              </a:rPr>
              <a:t>https://colab.research.google.com</a:t>
            </a:r>
            <a:r>
              <a:rPr lang="pt-BR" sz="2800" dirty="0" smtClean="0">
                <a:hlinkClick r:id="rId2"/>
              </a:rPr>
              <a:t>/</a:t>
            </a:r>
            <a:endParaRPr lang="pt-BR" sz="2800" dirty="0" smtClean="0"/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pPr>
              <a:buFont typeface="Wingdings" pitchFamily="2" charset="2"/>
              <a:buChar char="q"/>
            </a:pPr>
            <a:r>
              <a:rPr lang="pt-BR" sz="2800" dirty="0">
                <a:hlinkClick r:id="rId3"/>
              </a:rPr>
              <a:t>https://jupyter.org/try</a:t>
            </a:r>
            <a:endParaRPr lang="pt-BR" sz="2800" b="1" dirty="0"/>
          </a:p>
          <a:p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Só não estuda quem não quer</a:t>
            </a:r>
            <a:br>
              <a:rPr lang="pt-BR" dirty="0" smtClean="0"/>
            </a:br>
            <a:r>
              <a:rPr lang="pt-BR" dirty="0" smtClean="0"/>
              <a:t>Como programar na nuvem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0" y="4083918"/>
            <a:ext cx="433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Vou liberar os notebooks das aulas também.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perca - Próxima aula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76688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Vamos ver os tipos numéricos do </a:t>
            </a:r>
            <a:r>
              <a:rPr lang="pt-BR" sz="3200" b="1" dirty="0" err="1" smtClean="0">
                <a:solidFill>
                  <a:schemeClr val="bg1"/>
                </a:solidFill>
              </a:rPr>
              <a:t>python</a:t>
            </a:r>
            <a:r>
              <a:rPr lang="pt-BR" sz="3200" b="1" dirty="0" smtClean="0">
                <a:solidFill>
                  <a:schemeClr val="bg1"/>
                </a:solidFill>
              </a:rPr>
              <a:t>, identificadores e variáveis, operações de atribuição e operações aritméticas.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2369</TotalTime>
  <Words>128</Words>
  <Application>Microsoft Office PowerPoint</Application>
  <PresentationFormat>Apresentação na tela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Apresentação - Cavalcante Treinamentos - azul</vt:lpstr>
      <vt:lpstr>Python</vt:lpstr>
      <vt:lpstr>Tantas opções e agora?</vt:lpstr>
      <vt:lpstr>Mão na massa no Linux Instalar Visual Studio Code </vt:lpstr>
      <vt:lpstr>Mão na massa no Linux Instalar Visual Studio Code </vt:lpstr>
      <vt:lpstr>Simplificando nossa vida Instalar Extensions e acessórios</vt:lpstr>
      <vt:lpstr>Só não estuda quem não quer Como programar na nuvem</vt:lpstr>
      <vt:lpstr>Não perca - Próxima aula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40</cp:revision>
  <dcterms:created xsi:type="dcterms:W3CDTF">2020-02-05T11:35:23Z</dcterms:created>
  <dcterms:modified xsi:type="dcterms:W3CDTF">2020-02-13T01:18:09Z</dcterms:modified>
</cp:coreProperties>
</file>