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  <p:sldId id="267" r:id="rId12"/>
    <p:sldId id="265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13/02/2020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3075806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13159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Aula </a:t>
            </a:r>
            <a:r>
              <a:rPr lang="pt-BR" sz="3600" b="1" dirty="0" smtClean="0">
                <a:solidFill>
                  <a:schemeClr val="bg1"/>
                </a:solidFill>
              </a:rPr>
              <a:t>05 </a:t>
            </a:r>
            <a:r>
              <a:rPr lang="pt-BR" sz="3600" b="1" dirty="0" smtClean="0">
                <a:solidFill>
                  <a:schemeClr val="bg1"/>
                </a:solidFill>
              </a:rPr>
              <a:t>– Python na Nuvem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Só não estudar quem não quer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8925">
            <a:off x="7395551" y="482473"/>
            <a:ext cx="1621082" cy="86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841574"/>
            <a:ext cx="8229600" cy="2098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dirty="0">
                <a:hlinkClick r:id="rId2"/>
              </a:rPr>
              <a:t>https://colab.research.google.com</a:t>
            </a:r>
            <a:r>
              <a:rPr lang="pt-BR" sz="2800" dirty="0" smtClean="0">
                <a:hlinkClick r:id="rId2"/>
              </a:rPr>
              <a:t>/</a:t>
            </a:r>
            <a:endParaRPr lang="pt-BR" sz="2800" dirty="0" smtClean="0"/>
          </a:p>
          <a:p>
            <a:pPr>
              <a:buFont typeface="Wingdings" pitchFamily="2" charset="2"/>
              <a:buChar char="q"/>
            </a:pPr>
            <a:endParaRPr lang="pt-BR" sz="28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Só não estuda quem não quer</a:t>
            </a:r>
            <a:br>
              <a:rPr lang="pt-BR" dirty="0" smtClean="0"/>
            </a:br>
            <a:r>
              <a:rPr lang="pt-BR" dirty="0" smtClean="0"/>
              <a:t>Como programar na nuvem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0" y="4083918"/>
            <a:ext cx="433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Vou liberar os notebooks das aulas também.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perca - Próxima aula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76688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Vamos ver os tipos numéricos do </a:t>
            </a:r>
            <a:r>
              <a:rPr lang="pt-BR" sz="3200" b="1" dirty="0" err="1" smtClean="0">
                <a:solidFill>
                  <a:schemeClr val="bg1"/>
                </a:solidFill>
              </a:rPr>
              <a:t>python</a:t>
            </a:r>
            <a:r>
              <a:rPr lang="pt-BR" sz="3200" b="1" dirty="0" smtClean="0">
                <a:solidFill>
                  <a:schemeClr val="bg1"/>
                </a:solidFill>
              </a:rPr>
              <a:t>, identificadores e variáveis, operações de atribuição e operações aritméticas.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987574"/>
            <a:ext cx="8229600" cy="38164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 O que é para que serve Google </a:t>
            </a:r>
            <a:r>
              <a:rPr lang="pt-BR" sz="2800" b="1" dirty="0" err="1" smtClean="0"/>
              <a:t>Colab</a:t>
            </a:r>
            <a:endParaRPr lang="pt-BR" sz="2800" b="1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/>
              <a:t> </a:t>
            </a:r>
            <a:r>
              <a:rPr lang="pt-BR" sz="2800" b="1" dirty="0" smtClean="0"/>
              <a:t>O que é </a:t>
            </a:r>
            <a:r>
              <a:rPr lang="pt-BR" sz="2800" b="1" dirty="0" err="1" smtClean="0"/>
              <a:t>Jupyter</a:t>
            </a:r>
            <a:r>
              <a:rPr lang="pt-BR" sz="2800" b="1" dirty="0" smtClean="0"/>
              <a:t>  Notebook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 Distribuição Anaconda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/>
              <a:t> </a:t>
            </a:r>
            <a:r>
              <a:rPr lang="pt-BR" sz="2800" b="1" dirty="0" smtClean="0"/>
              <a:t>Mão na massa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Células de texto e de Código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Executando código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Integração </a:t>
            </a:r>
            <a:r>
              <a:rPr lang="pt-BR" sz="2400" b="1" dirty="0" err="1" smtClean="0"/>
              <a:t>Github</a:t>
            </a:r>
            <a:r>
              <a:rPr lang="pt-BR" sz="2400" b="1" dirty="0" smtClean="0"/>
              <a:t> e Google Drive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Trabalhando de forma colaborativa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Usando a capacidade de processamento do Google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E muito mais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85700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923678"/>
            <a:ext cx="8229600" cy="1440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/>
              <a:t> </a:t>
            </a:r>
            <a:r>
              <a:rPr lang="pt-BR" sz="2800" b="1" dirty="0" smtClean="0"/>
              <a:t>Ambiente na nuvem baseado no </a:t>
            </a:r>
            <a:r>
              <a:rPr lang="pt-BR" sz="2800" b="1" dirty="0" err="1" smtClean="0"/>
              <a:t>Jupyter</a:t>
            </a:r>
            <a:r>
              <a:rPr lang="pt-BR" sz="2800" b="1" dirty="0" smtClean="0"/>
              <a:t> notebook que permite programar de forma colaborativa de qualquer lugar.</a:t>
            </a:r>
            <a:endParaRPr lang="pt-BR" sz="28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9036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 O que é para que serve Google </a:t>
            </a:r>
            <a:r>
              <a:rPr lang="pt-BR" b="1" dirty="0" err="1"/>
              <a:t>Colab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707654"/>
            <a:ext cx="8229600" cy="2016224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400" b="1" dirty="0"/>
              <a:t> </a:t>
            </a:r>
            <a:r>
              <a:rPr lang="pt-BR" sz="2400" b="1" dirty="0" smtClean="0"/>
              <a:t>Uma aplicação que permite trabalhar com textos enriquecidos e código conjuntamente. Possibilitando explicar de forma clara e objetiva o que o código irá realizar. Geralmente usado por cientista de dados.</a:t>
            </a:r>
            <a:endParaRPr lang="pt-BR" sz="24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346348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Jupyter</a:t>
            </a:r>
            <a:r>
              <a:rPr lang="pt-BR" b="1" dirty="0" smtClean="0"/>
              <a:t> Notebook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858602"/>
            <a:ext cx="221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 </a:t>
            </a:r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smtClean="0"/>
              <a:t>notebook</a:t>
            </a:r>
          </a:p>
          <a:p>
            <a:r>
              <a:rPr lang="pt-BR" dirty="0"/>
              <a:t>#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1489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563638"/>
            <a:ext cx="8229600" cy="2016224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pt-BR" sz="2200" b="1" dirty="0" smtClean="0"/>
              <a:t>Distribuição </a:t>
            </a:r>
            <a:r>
              <a:rPr lang="pt-BR" sz="2200" b="1" dirty="0" err="1" smtClean="0"/>
              <a:t>python</a:t>
            </a:r>
            <a:r>
              <a:rPr lang="pt-BR" sz="2200" b="1" dirty="0" smtClean="0"/>
              <a:t> otimizada para trabalho de Data Science, vem com a maioria das bibliotecas utilizadas nessa área, como pandas, </a:t>
            </a:r>
            <a:r>
              <a:rPr lang="pt-BR" sz="2200" b="1" dirty="0" err="1" smtClean="0"/>
              <a:t>numpy</a:t>
            </a:r>
            <a:r>
              <a:rPr lang="pt-BR" sz="2200" b="1" dirty="0" smtClean="0"/>
              <a:t>, etc. instaladas.</a:t>
            </a:r>
          </a:p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Além disso, possui o aplicativo </a:t>
            </a:r>
            <a:r>
              <a:rPr lang="pt-BR" sz="2200" b="1" dirty="0" err="1" smtClean="0"/>
              <a:t>jupyter</a:t>
            </a:r>
            <a:r>
              <a:rPr lang="pt-BR" sz="2200" b="1" dirty="0" smtClean="0"/>
              <a:t> notebook e uma série de outras ferramentas.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Distribuição Anaconda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4227934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https://www.anaconda.com/distribution/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7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843558"/>
            <a:ext cx="8229600" cy="2016224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Células são unidades base do </a:t>
            </a:r>
            <a:r>
              <a:rPr lang="pt-BR" sz="2200" b="1" dirty="0" err="1" smtClean="0"/>
              <a:t>Jupyter</a:t>
            </a:r>
            <a:r>
              <a:rPr lang="pt-BR" sz="2200" b="1" dirty="0" smtClean="0"/>
              <a:t> notebook. Podem ser de texto ou de código. </a:t>
            </a:r>
          </a:p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Células de código podem ser executadas com os atalhos:</a:t>
            </a:r>
          </a:p>
          <a:p>
            <a:pPr lvl="1"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1400" b="1" dirty="0" smtClean="0"/>
              <a:t>CTRL + ENTER</a:t>
            </a:r>
            <a:endParaRPr lang="pt-BR" sz="1400" b="1" dirty="0"/>
          </a:p>
          <a:p>
            <a:pPr lvl="1"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1400" b="1" dirty="0" smtClean="0"/>
              <a:t>SHIFT + ENTER</a:t>
            </a:r>
          </a:p>
          <a:p>
            <a:pPr lvl="1"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1400" b="1" dirty="0" smtClean="0"/>
              <a:t>ALT + ENTER</a:t>
            </a:r>
          </a:p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É possível executar comandos Linux e instalar novos programas ou bibliotecas, com </a:t>
            </a:r>
            <a:r>
              <a:rPr lang="pt-BR" sz="2200" b="1" dirty="0" err="1" smtClean="0"/>
              <a:t>apt-get</a:t>
            </a:r>
            <a:r>
              <a:rPr lang="pt-BR" sz="2200" b="1" dirty="0" smtClean="0"/>
              <a:t>  ou </a:t>
            </a:r>
            <a:r>
              <a:rPr lang="pt-BR" sz="2200" b="1" dirty="0" err="1" smtClean="0"/>
              <a:t>pip</a:t>
            </a:r>
            <a:r>
              <a:rPr lang="pt-BR" sz="2200" b="1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Mão na massa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491630"/>
            <a:ext cx="8229600" cy="2016224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Use notebooks que estejam armazenado no </a:t>
            </a:r>
            <a:r>
              <a:rPr lang="pt-BR" sz="2200" b="1" dirty="0" err="1" smtClean="0"/>
              <a:t>GitHub</a:t>
            </a:r>
            <a:r>
              <a:rPr lang="pt-BR" sz="2200" b="1" dirty="0" smtClean="0"/>
              <a:t> ou no Drive</a:t>
            </a:r>
          </a:p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200" b="1" dirty="0" smtClean="0"/>
              <a:t>Você também pode salvar seu trabalho nessas duas aplicações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130324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GITHUB e Google Drive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4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491630"/>
            <a:ext cx="8229600" cy="2016224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800" dirty="0" smtClean="0"/>
              <a:t>Programe junto com outras pessoas  compartilhando seu notebook</a:t>
            </a:r>
          </a:p>
          <a:p>
            <a:pPr>
              <a:lnSpc>
                <a:spcPts val="312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pt-BR" sz="2800" dirty="0" smtClean="0"/>
              <a:t>Adicione comentários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130324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Trabalhe de forma colaborativa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923678"/>
            <a:ext cx="8229600" cy="2016224"/>
          </a:xfrm>
        </p:spPr>
        <p:txBody>
          <a:bodyPr>
            <a:noAutofit/>
          </a:bodyPr>
          <a:lstStyle/>
          <a:p>
            <a:pPr marL="0" indent="0">
              <a:lnSpc>
                <a:spcPts val="3120"/>
              </a:lnSpc>
              <a:spcAft>
                <a:spcPts val="600"/>
              </a:spcAft>
              <a:buNone/>
            </a:pPr>
            <a:r>
              <a:rPr lang="pt-BR" dirty="0" smtClean="0"/>
              <a:t>Caso precise execute seus códigos nas </a:t>
            </a:r>
            <a:r>
              <a:rPr lang="pt-BR" dirty="0" err="1" smtClean="0"/>
              <a:t>GPUs</a:t>
            </a:r>
            <a:r>
              <a:rPr lang="pt-BR" dirty="0" smtClean="0"/>
              <a:t> e </a:t>
            </a:r>
            <a:r>
              <a:rPr lang="pt-BR" dirty="0" err="1" smtClean="0"/>
              <a:t>TPUs</a:t>
            </a:r>
            <a:r>
              <a:rPr lang="pt-BR" dirty="0" smtClean="0"/>
              <a:t> do Google.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130324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Use a força do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2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2230</TotalTime>
  <Words>349</Words>
  <Application>Microsoft Office PowerPoint</Application>
  <PresentationFormat>Apresentação na tela (16:9)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Apresentação - Cavalcante Treinamentos - azul</vt:lpstr>
      <vt:lpstr>Python</vt:lpstr>
      <vt:lpstr>Agenda</vt:lpstr>
      <vt:lpstr> O que é para que serve Google Colab </vt:lpstr>
      <vt:lpstr>Jupyter Notebook</vt:lpstr>
      <vt:lpstr>Distribuição Anaconda</vt:lpstr>
      <vt:lpstr>Mão na massa</vt:lpstr>
      <vt:lpstr>Integração GITHUB e Google Drive</vt:lpstr>
      <vt:lpstr>Trabalhe de forma colaborativa</vt:lpstr>
      <vt:lpstr>Use a força do Google</vt:lpstr>
      <vt:lpstr>Só não estuda quem não quer Como programar na nuvem</vt:lpstr>
      <vt:lpstr>Não perca - Próxima aula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40</cp:revision>
  <dcterms:created xsi:type="dcterms:W3CDTF">2020-02-05T11:35:23Z</dcterms:created>
  <dcterms:modified xsi:type="dcterms:W3CDTF">2020-02-14T11:40:56Z</dcterms:modified>
</cp:coreProperties>
</file>