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70" r:id="rId4"/>
    <p:sldId id="271" r:id="rId5"/>
    <p:sldId id="272" r:id="rId6"/>
    <p:sldId id="265" r:id="rId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14/02/2020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3075806"/>
            <a:ext cx="8135938" cy="1007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 curso gratuito mais completo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42136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Aula </a:t>
            </a:r>
            <a:r>
              <a:rPr lang="pt-BR" sz="4000" b="1" dirty="0" smtClean="0">
                <a:solidFill>
                  <a:schemeClr val="bg1"/>
                </a:solidFill>
              </a:rPr>
              <a:t>06 </a:t>
            </a:r>
            <a:r>
              <a:rPr lang="pt-BR" sz="4000" b="1" dirty="0" smtClean="0">
                <a:solidFill>
                  <a:schemeClr val="bg1"/>
                </a:solidFill>
              </a:rPr>
              <a:t>– </a:t>
            </a:r>
            <a:r>
              <a:rPr lang="pt-BR" sz="4000" b="1" dirty="0" smtClean="0">
                <a:solidFill>
                  <a:schemeClr val="bg1"/>
                </a:solidFill>
              </a:rPr>
              <a:t>Entrada e Saída de Dados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89983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303641" y="338062"/>
            <a:ext cx="1623170" cy="6870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80741" y="2063338"/>
            <a:ext cx="254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Print e Input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987574"/>
            <a:ext cx="8229600" cy="38164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 </a:t>
            </a:r>
            <a:r>
              <a:rPr lang="pt-BR" sz="2800" b="1" dirty="0" smtClean="0"/>
              <a:t>Ler dados do usuário atra</a:t>
            </a:r>
            <a:r>
              <a:rPr lang="pt-BR" sz="2800" b="1" dirty="0" smtClean="0"/>
              <a:t>vés do teclado (Input)</a:t>
            </a:r>
            <a:endParaRPr lang="pt-BR" sz="2800" b="1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Imprimir dados na tela (Print)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Testar o ambiente </a:t>
            </a:r>
            <a:r>
              <a:rPr lang="pt-BR" sz="2800" b="1" dirty="0" err="1" smtClean="0"/>
              <a:t>Idle</a:t>
            </a:r>
            <a:r>
              <a:rPr lang="pt-BR" sz="2800" b="1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Testar o ambiente Visual Studio </a:t>
            </a:r>
            <a:r>
              <a:rPr lang="pt-BR" sz="2800" b="1" dirty="0" err="1" smtClean="0"/>
              <a:t>Code</a:t>
            </a:r>
            <a:endParaRPr lang="pt-BR" sz="2800" b="1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Testar no Linux Visual Studio </a:t>
            </a:r>
            <a:r>
              <a:rPr lang="pt-BR" sz="2800" b="1" dirty="0" err="1" smtClean="0"/>
              <a:t>Code</a:t>
            </a:r>
            <a:endParaRPr lang="pt-BR" sz="2800" b="1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Executar via linha de comando no Windows e Linux</a:t>
            </a:r>
            <a:endParaRPr lang="pt-BR" sz="2400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483518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INPUT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707654"/>
            <a:ext cx="8352928" cy="1616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A função INPUT faz uma pausa no fluxo de execução do programa e aguarda o usuário entrar com dados pelo teclado e em seguida apertar a tecla </a:t>
            </a:r>
            <a:r>
              <a:rPr lang="pt-BR" sz="2400" dirty="0" err="1" smtClean="0">
                <a:solidFill>
                  <a:schemeClr val="bg1"/>
                </a:solidFill>
              </a:rPr>
              <a:t>enter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ts val="3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Essa função converte os dados do usuário para uma </a:t>
            </a:r>
            <a:r>
              <a:rPr lang="pt-BR" sz="2400" dirty="0" err="1" smtClean="0">
                <a:solidFill>
                  <a:schemeClr val="bg1"/>
                </a:solidFill>
              </a:rPr>
              <a:t>string</a:t>
            </a:r>
            <a:r>
              <a:rPr lang="pt-BR" sz="2400" dirty="0" smtClean="0">
                <a:solidFill>
                  <a:schemeClr val="bg1"/>
                </a:solidFill>
              </a:rPr>
              <a:t> (texto).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43608" y="3939902"/>
            <a:ext cx="351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= input(‘Digite o seu nome:’)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9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-20538"/>
            <a:ext cx="8229600" cy="857250"/>
          </a:xfrm>
        </p:spPr>
        <p:txBody>
          <a:bodyPr>
            <a:normAutofit/>
          </a:bodyPr>
          <a:lstStyle/>
          <a:p>
            <a:r>
              <a:rPr lang="pt-BR" b="1" dirty="0" smtClean="0"/>
              <a:t>PRINT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771550"/>
            <a:ext cx="8352928" cy="321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Por padrão imprime os dados na tela, mas poderia ser para um arquivo, por exemplo.</a:t>
            </a:r>
          </a:p>
          <a:p>
            <a:pPr>
              <a:lnSpc>
                <a:spcPts val="3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Parâmetros: 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 smtClean="0">
                <a:solidFill>
                  <a:schemeClr val="bg1"/>
                </a:solidFill>
              </a:rPr>
              <a:t>sep</a:t>
            </a:r>
            <a:r>
              <a:rPr lang="pt-BR" dirty="0" smtClean="0">
                <a:solidFill>
                  <a:schemeClr val="bg1"/>
                </a:solidFill>
              </a:rPr>
              <a:t> =&gt; caractere que será impresso entre dois argumentos.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 smtClean="0">
                <a:solidFill>
                  <a:schemeClr val="bg1"/>
                </a:solidFill>
              </a:rPr>
              <a:t>end</a:t>
            </a:r>
            <a:r>
              <a:rPr lang="pt-BR" dirty="0" smtClean="0">
                <a:solidFill>
                  <a:schemeClr val="bg1"/>
                </a:solidFill>
              </a:rPr>
              <a:t> =&gt; caractere que será impresso no final da linha, por padrão \n (nova linha).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file =&gt; define onde será o impresso os argumentos passados para </a:t>
            </a:r>
            <a:r>
              <a:rPr lang="pt-BR" dirty="0" err="1" smtClean="0">
                <a:solidFill>
                  <a:schemeClr val="bg1"/>
                </a:solidFill>
              </a:rPr>
              <a:t>print</a:t>
            </a:r>
            <a:r>
              <a:rPr lang="pt-BR" dirty="0" smtClean="0">
                <a:solidFill>
                  <a:schemeClr val="bg1"/>
                </a:solidFill>
              </a:rPr>
              <a:t>, por padrão, </a:t>
            </a:r>
            <a:r>
              <a:rPr lang="pt-BR" dirty="0" err="1" smtClean="0">
                <a:solidFill>
                  <a:schemeClr val="bg1"/>
                </a:solidFill>
              </a:rPr>
              <a:t>sys.stdout</a:t>
            </a:r>
            <a:r>
              <a:rPr lang="pt-BR" dirty="0" smtClean="0">
                <a:solidFill>
                  <a:schemeClr val="bg1"/>
                </a:solidFill>
              </a:rPr>
              <a:t> (seu monitor).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flush =&gt; definido como </a:t>
            </a:r>
            <a:r>
              <a:rPr lang="pt-BR" dirty="0" err="1" smtClean="0">
                <a:solidFill>
                  <a:schemeClr val="bg1"/>
                </a:solidFill>
              </a:rPr>
              <a:t>True</a:t>
            </a:r>
            <a:r>
              <a:rPr lang="pt-BR" dirty="0" smtClean="0">
                <a:solidFill>
                  <a:schemeClr val="bg1"/>
                </a:solidFill>
              </a:rPr>
              <a:t> faz com que o texto apareça imediatamente na tela.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33711" y="4096692"/>
            <a:ext cx="3915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print</a:t>
            </a:r>
            <a:r>
              <a:rPr lang="pt-BR" dirty="0" smtClean="0"/>
              <a:t>(‘Olá seja bem vindo:’)</a:t>
            </a:r>
          </a:p>
          <a:p>
            <a:r>
              <a:rPr lang="pt-BR" dirty="0" err="1"/>
              <a:t>print</a:t>
            </a:r>
            <a:r>
              <a:rPr lang="pt-BR" dirty="0"/>
              <a:t>(‘Olá seja bem vindo</a:t>
            </a:r>
            <a:r>
              <a:rPr lang="pt-BR" dirty="0" smtClean="0"/>
              <a:t>:’ + &lt;variável&gt;)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1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>
            <a:noAutofit/>
          </a:bodyPr>
          <a:lstStyle/>
          <a:p>
            <a:r>
              <a:rPr lang="pt-BR" sz="6600" b="1" dirty="0" smtClean="0"/>
              <a:t>Mão na massa</a:t>
            </a:r>
            <a:br>
              <a:rPr lang="pt-BR" sz="6600" b="1" dirty="0" smtClean="0"/>
            </a:br>
            <a:r>
              <a:rPr lang="pt-BR" sz="6600" b="1" dirty="0" smtClean="0"/>
              <a:t>Vamos </a:t>
            </a:r>
            <a:r>
              <a:rPr lang="pt-BR" sz="6600" b="1" dirty="0" err="1" smtClean="0"/>
              <a:t>Codar</a:t>
            </a:r>
            <a:r>
              <a:rPr lang="pt-BR" sz="6600" b="1" dirty="0" smtClean="0"/>
              <a:t>!!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6031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2378</TotalTime>
  <Words>165</Words>
  <Application>Microsoft Office PowerPoint</Application>
  <PresentationFormat>Apresentação na tela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Apresentação - Cavalcante Treinamentos - azul</vt:lpstr>
      <vt:lpstr>Python</vt:lpstr>
      <vt:lpstr>Agenda</vt:lpstr>
      <vt:lpstr>INPUT</vt:lpstr>
      <vt:lpstr>PRINT</vt:lpstr>
      <vt:lpstr>Mão na massa Vamos Codar!!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48</cp:revision>
  <dcterms:created xsi:type="dcterms:W3CDTF">2020-02-05T11:35:23Z</dcterms:created>
  <dcterms:modified xsi:type="dcterms:W3CDTF">2020-02-15T03:57:13Z</dcterms:modified>
</cp:coreProperties>
</file>